
<file path=[Content_Types].xml><?xml version="1.0" encoding="utf-8"?>
<Types xmlns="http://schemas.openxmlformats.org/package/2006/content-types">
  <Default ContentType="image/jpeg" Extension="jpg"/>
  <Default ContentType="application/vnd.openxmlformats-officedocument.spreadsheetml.sheet" Extension="xlsx"/>
  <Default ContentType="application/x-fontdata" Extension="fntdata"/>
  <Default ContentType="application/xml" Extension="xml"/>
  <Default ContentType="application/vnd.openxmlformats-package.relationships+xml" Extension="rels"/>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package.core-properties+xml" PartName="/docProps/core.xml"/>
  <Override ContentType="application/vnd.openxmlformats-officedocument.presentationml.presentation.main+xml" PartName="/ppt/presentation.xml"/>
  <Override ContentType="application/vnd.ms-office.chartcolorstyle+xml" PartName="/ppt/charts/colors1.xml"/>
  <Override ContentType="application/vnd.openxmlformats-officedocument.theme+xml" PartName="/ppt/theme/theme1.xml"/>
  <Override ContentType="application/vnd.openxmlformats-officedocument.theme+xml" PartName="/ppt/theme/theme2.xml"/>
  <Override ContentType="application/vnd.openxmlformats-officedocument.drawingml.chart+xml" PartName="/ppt/charts/chart1.xml"/>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themeOverride+xml" PartName="/ppt/theme/themeOverride1.xml"/>
  <Override ContentType="application/binary" PartName="/ppt/metadata"/>
  <Override ContentType="application/vnd.openxmlformats-officedocument.presentationml.notesMaster+xml" PartName="/ppt/notesMasters/notesMaster1.xml"/>
  <Override ContentType="application/vnd.ms-office.chartstyle+xml" PartName="/ppt/charts/style1.xml"/>
  <Override ContentType="application/vnd.openxmlformats-officedocument.presentationml.presProps+xml" PartName="/ppt/pres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Lst>
  <p:sldSz cy="6858000" cx="12192000"/>
  <p:notesSz cx="6858000" cy="9947275"/>
  <p:embeddedFontLst>
    <p:embeddedFont>
      <p:font typeface="Tahoma"/>
      <p:regular r:id="rId16"/>
      <p:bold r:id="rId17"/>
    </p:embeddedFont>
    <p:embeddedFont>
      <p:font typeface="Century Gothic"/>
      <p:regular r:id="rId18"/>
      <p:bold r:id="rId19"/>
      <p:italic r:id="rId20"/>
      <p:boldItalic r:id="rId21"/>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http://customooxmlschemas.google.com/">
      <go:slidesCustomData xmlns:go="http://customooxmlschemas.google.com/" r:id="rId22" roundtripDataSignature="AMtx7mi4KuGFdFY+atn56OngZCjJDYDlZ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font" Target="fonts/CenturyGothic-italic.fntdata"/><Relationship Id="rId11" Type="http://schemas.openxmlformats.org/officeDocument/2006/relationships/slide" Target="slides/slide7.xml"/><Relationship Id="rId22" Type="http://customschemas.google.com/relationships/presentationmetadata" Target="metadata"/><Relationship Id="rId10" Type="http://schemas.openxmlformats.org/officeDocument/2006/relationships/slide" Target="slides/slide6.xml"/><Relationship Id="rId21" Type="http://schemas.openxmlformats.org/officeDocument/2006/relationships/font" Target="fonts/CenturyGothic-boldItalic.fntdata"/><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font" Target="fonts/Tahoma-bold.fntdata"/><Relationship Id="rId16" Type="http://schemas.openxmlformats.org/officeDocument/2006/relationships/font" Target="fonts/Tahoma-regular.fntdata"/><Relationship Id="rId5" Type="http://schemas.openxmlformats.org/officeDocument/2006/relationships/slide" Target="slides/slide1.xml"/><Relationship Id="rId19" Type="http://schemas.openxmlformats.org/officeDocument/2006/relationships/font" Target="fonts/CenturyGothic-bold.fntdata"/><Relationship Id="rId6" Type="http://schemas.openxmlformats.org/officeDocument/2006/relationships/slide" Target="slides/slide2.xml"/><Relationship Id="rId18" Type="http://schemas.openxmlformats.org/officeDocument/2006/relationships/font" Target="fonts/CenturyGothic-regular.fntdata"/><Relationship Id="rId7" Type="http://schemas.openxmlformats.org/officeDocument/2006/relationships/slide" Target="slides/slide3.xml"/><Relationship Id="rId8" Type="http://schemas.openxmlformats.org/officeDocument/2006/relationships/slide" Target="slides/slide4.xml"/></Relationships>
</file>

<file path=ppt/charts/_rels/chart1.xml.rels><?xml version="1.0" encoding="UTF-8" standalone="yes"?><Relationships xmlns="http://schemas.openxmlformats.org/package/2006/relationships"><Relationship Id="rId1" Type="http://schemas.microsoft.com/office/2011/relationships/chartStyle" Target="style1.xml"/><Relationship Id="rId2" Type="http://schemas.microsoft.com/office/2011/relationships/chartColorStyle" Target="colors1.xml"/><Relationship Id="rId3" Type="http://schemas.openxmlformats.org/officeDocument/2006/relationships/themeOverride" Target="../theme/themeOverride1.xml"/><Relationship Id="rId4" Type="http://schemas.openxmlformats.org/officeDocument/2006/relationships/package" Target="../embeddings/Microsoft_Excel_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dirty="0"/>
              <a:t>Contribution </a:t>
            </a:r>
            <a:r>
              <a:rPr lang="en-US" dirty="0" smtClean="0"/>
              <a:t>to Money</a:t>
            </a:r>
            <a:r>
              <a:rPr lang="en-US" baseline="0" dirty="0" smtClean="0"/>
              <a:t> Laundering  /</a:t>
            </a:r>
            <a:r>
              <a:rPr lang="en-US" dirty="0" smtClean="0"/>
              <a:t> </a:t>
            </a:r>
            <a:r>
              <a:rPr lang="en-US" dirty="0"/>
              <a:t>IFF</a:t>
            </a:r>
          </a:p>
        </c:rich>
      </c:tx>
      <c:layout>
        <c:manualLayout>
          <c:xMode val="edge"/>
          <c:yMode val="edge"/>
          <c:x val="0.41422332274350188"/>
          <c:y val="9.7958050300558947E-3"/>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Contribution to IFF</c:v>
                </c:pt>
              </c:strCache>
            </c:strRef>
          </c:tx>
          <c:dPt>
            <c:idx val="0"/>
            <c:bubble3D val="0"/>
            <c:spPr>
              <a:solidFill>
                <a:schemeClr val="accent1"/>
              </a:solidFill>
              <a:ln w="19050">
                <a:solidFill>
                  <a:schemeClr val="lt1"/>
                </a:solidFill>
              </a:ln>
              <a:effectLst/>
            </c:spPr>
          </c:dPt>
          <c:dPt>
            <c:idx val="1"/>
            <c:bubble3D val="0"/>
            <c:spPr>
              <a:solidFill>
                <a:schemeClr val="accent2"/>
              </a:solidFill>
              <a:ln w="19050">
                <a:solidFill>
                  <a:schemeClr val="lt1"/>
                </a:solidFill>
              </a:ln>
              <a:effectLst/>
            </c:spPr>
          </c:dPt>
          <c:dPt>
            <c:idx val="2"/>
            <c:bubble3D val="0"/>
            <c:spPr>
              <a:solidFill>
                <a:schemeClr val="accent3"/>
              </a:solidFill>
              <a:ln w="19050">
                <a:solidFill>
                  <a:schemeClr val="lt1"/>
                </a:solidFill>
              </a:ln>
              <a:effectLst/>
            </c:spPr>
          </c:dPt>
          <c:dPt>
            <c:idx val="3"/>
            <c:bubble3D val="0"/>
            <c:spPr>
              <a:solidFill>
                <a:schemeClr val="accent4"/>
              </a:solidFill>
              <a:ln w="19050">
                <a:solidFill>
                  <a:schemeClr val="lt1"/>
                </a:solidFill>
              </a:ln>
              <a:effectLst/>
            </c:spPr>
          </c:dPt>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n-lt"/>
                    <a:ea typeface="+mn-ea"/>
                    <a:cs typeface="+mn-cs"/>
                  </a:defRPr>
                </a:pPr>
                <a:endParaRPr lang="en-US"/>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layout/>
              </c:ext>
            </c:extLst>
          </c:dLbls>
          <c:cat>
            <c:strRef>
              <c:f>Sheet1!$A$2:$A$5</c:f>
              <c:strCache>
                <c:ptCount val="3"/>
                <c:pt idx="0">
                  <c:v>Commercial Activities </c:v>
                </c:pt>
                <c:pt idx="1">
                  <c:v>Criminal Activities </c:v>
                </c:pt>
                <c:pt idx="2">
                  <c:v>Corruption </c:v>
                </c:pt>
              </c:strCache>
            </c:strRef>
          </c:cat>
          <c:val>
            <c:numRef>
              <c:f>Sheet1!$B$2:$B$5</c:f>
              <c:numCache>
                <c:formatCode>0%</c:formatCode>
                <c:ptCount val="4"/>
                <c:pt idx="0">
                  <c:v>0.65</c:v>
                </c:pt>
                <c:pt idx="1">
                  <c:v>0.3</c:v>
                </c:pt>
                <c:pt idx="2">
                  <c:v>0.05</c:v>
                </c:pt>
              </c:numCache>
            </c:numRef>
          </c:val>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b"/>
      <c:legendEntry>
        <c:idx val="3"/>
        <c:delete val="1"/>
      </c:legendEntry>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solidFill>
      <a:schemeClr val="accent3"/>
    </a:solidFill>
    <a:ln w="9525" cap="flat" cmpd="sng" algn="ctr">
      <a:solidFill>
        <a:schemeClr val="tx1">
          <a:lumMod val="15000"/>
          <a:lumOff val="85000"/>
        </a:schemeClr>
      </a:solidFill>
      <a:round/>
    </a:ln>
    <a:effectLst/>
  </c:spPr>
  <c:txPr>
    <a:bodyPr/>
    <a:lstStyle/>
    <a:p>
      <a:pPr>
        <a:defRPr/>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1" y="1"/>
            <a:ext cx="2971800" cy="499090"/>
          </a:xfrm>
          <a:prstGeom prst="rect">
            <a:avLst/>
          </a:prstGeom>
          <a:noFill/>
          <a:ln>
            <a:noFill/>
          </a:ln>
        </p:spPr>
        <p:txBody>
          <a:bodyPr anchorCtr="0" anchor="t" bIns="46725" lIns="93475" spcFirstLastPara="1" rIns="93475" wrap="square" tIns="46725">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1"/>
            <a:ext cx="2971800" cy="499090"/>
          </a:xfrm>
          <a:prstGeom prst="rect">
            <a:avLst/>
          </a:prstGeom>
          <a:noFill/>
          <a:ln>
            <a:noFill/>
          </a:ln>
        </p:spPr>
        <p:txBody>
          <a:bodyPr anchorCtr="0" anchor="t" bIns="46725" lIns="93475" spcFirstLastPara="1" rIns="93475" wrap="square" tIns="46725">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444500" y="1243013"/>
            <a:ext cx="5969000" cy="3357562"/>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1" y="4787126"/>
            <a:ext cx="5486400" cy="3916740"/>
          </a:xfrm>
          <a:prstGeom prst="rect">
            <a:avLst/>
          </a:prstGeom>
          <a:noFill/>
          <a:ln>
            <a:noFill/>
          </a:ln>
        </p:spPr>
        <p:txBody>
          <a:bodyPr anchorCtr="0" anchor="t" bIns="46725" lIns="93475" spcFirstLastPara="1" rIns="93475" wrap="square" tIns="46725">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1" y="9448186"/>
            <a:ext cx="2971800" cy="499089"/>
          </a:xfrm>
          <a:prstGeom prst="rect">
            <a:avLst/>
          </a:prstGeom>
          <a:noFill/>
          <a:ln>
            <a:noFill/>
          </a:ln>
        </p:spPr>
        <p:txBody>
          <a:bodyPr anchorCtr="0" anchor="b" bIns="46725" lIns="93475" spcFirstLastPara="1" rIns="93475" wrap="square" tIns="46725">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9448186"/>
            <a:ext cx="2971800" cy="499089"/>
          </a:xfrm>
          <a:prstGeom prst="rect">
            <a:avLst/>
          </a:prstGeom>
          <a:noFill/>
          <a:ln>
            <a:noFill/>
          </a:ln>
        </p:spPr>
        <p:txBody>
          <a:bodyPr anchorCtr="0" anchor="b" bIns="46725" lIns="93475" spcFirstLastPara="1" rIns="93475" wrap="square" tIns="46725">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4" name="Shape 164"/>
        <p:cNvGrpSpPr/>
        <p:nvPr/>
      </p:nvGrpSpPr>
      <p:grpSpPr>
        <a:xfrm>
          <a:off x="0" y="0"/>
          <a:ext cx="0" cy="0"/>
          <a:chOff x="0" y="0"/>
          <a:chExt cx="0" cy="0"/>
        </a:xfrm>
      </p:grpSpPr>
      <p:sp>
        <p:nvSpPr>
          <p:cNvPr id="165" name="Google Shape;165;p1:notes"/>
          <p:cNvSpPr txBox="1"/>
          <p:nvPr>
            <p:ph idx="1" type="body"/>
          </p:nvPr>
        </p:nvSpPr>
        <p:spPr>
          <a:xfrm>
            <a:off x="685801" y="4787126"/>
            <a:ext cx="5486400" cy="3916740"/>
          </a:xfrm>
          <a:prstGeom prst="rect">
            <a:avLst/>
          </a:prstGeom>
        </p:spPr>
        <p:txBody>
          <a:bodyPr anchorCtr="0" anchor="t" bIns="46725" lIns="93475" spcFirstLastPara="1" rIns="93475" wrap="square" tIns="46725">
            <a:noAutofit/>
          </a:bodyPr>
          <a:lstStyle/>
          <a:p>
            <a:pPr indent="0" lvl="0" marL="0" rtl="0" algn="l">
              <a:spcBef>
                <a:spcPts val="0"/>
              </a:spcBef>
              <a:spcAft>
                <a:spcPts val="0"/>
              </a:spcAft>
              <a:buNone/>
            </a:pPr>
            <a:r>
              <a:t/>
            </a:r>
            <a:endParaRPr/>
          </a:p>
        </p:txBody>
      </p:sp>
      <p:sp>
        <p:nvSpPr>
          <p:cNvPr id="166" name="Google Shape;166;p1:notes"/>
          <p:cNvSpPr/>
          <p:nvPr>
            <p:ph idx="2" type="sldImg"/>
          </p:nvPr>
        </p:nvSpPr>
        <p:spPr>
          <a:xfrm>
            <a:off x="444500" y="1243013"/>
            <a:ext cx="5969000" cy="3357562"/>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2" name="Shape 252"/>
        <p:cNvGrpSpPr/>
        <p:nvPr/>
      </p:nvGrpSpPr>
      <p:grpSpPr>
        <a:xfrm>
          <a:off x="0" y="0"/>
          <a:ext cx="0" cy="0"/>
          <a:chOff x="0" y="0"/>
          <a:chExt cx="0" cy="0"/>
        </a:xfrm>
      </p:grpSpPr>
      <p:sp>
        <p:nvSpPr>
          <p:cNvPr id="253" name="Google Shape;253;p13:notes"/>
          <p:cNvSpPr txBox="1"/>
          <p:nvPr>
            <p:ph idx="1" type="body"/>
          </p:nvPr>
        </p:nvSpPr>
        <p:spPr>
          <a:xfrm>
            <a:off x="685801" y="4787126"/>
            <a:ext cx="5486400" cy="3916740"/>
          </a:xfrm>
          <a:prstGeom prst="rect">
            <a:avLst/>
          </a:prstGeom>
        </p:spPr>
        <p:txBody>
          <a:bodyPr anchorCtr="0" anchor="t" bIns="46725" lIns="93475" spcFirstLastPara="1" rIns="93475" wrap="square" tIns="46725">
            <a:noAutofit/>
          </a:bodyPr>
          <a:lstStyle/>
          <a:p>
            <a:pPr indent="0" lvl="0" marL="0" rtl="0" algn="l">
              <a:spcBef>
                <a:spcPts val="0"/>
              </a:spcBef>
              <a:spcAft>
                <a:spcPts val="0"/>
              </a:spcAft>
              <a:buNone/>
            </a:pPr>
            <a:r>
              <a:t/>
            </a:r>
            <a:endParaRPr/>
          </a:p>
        </p:txBody>
      </p:sp>
      <p:sp>
        <p:nvSpPr>
          <p:cNvPr id="254" name="Google Shape;254;p13:notes"/>
          <p:cNvSpPr/>
          <p:nvPr>
            <p:ph idx="2" type="sldImg"/>
          </p:nvPr>
        </p:nvSpPr>
        <p:spPr>
          <a:xfrm>
            <a:off x="444500" y="1243013"/>
            <a:ext cx="5969000" cy="3357562"/>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9" name="Shape 259"/>
        <p:cNvGrpSpPr/>
        <p:nvPr/>
      </p:nvGrpSpPr>
      <p:grpSpPr>
        <a:xfrm>
          <a:off x="0" y="0"/>
          <a:ext cx="0" cy="0"/>
          <a:chOff x="0" y="0"/>
          <a:chExt cx="0" cy="0"/>
        </a:xfrm>
      </p:grpSpPr>
      <p:sp>
        <p:nvSpPr>
          <p:cNvPr id="260" name="Google Shape;260;p14:notes"/>
          <p:cNvSpPr txBox="1"/>
          <p:nvPr>
            <p:ph idx="1" type="body"/>
          </p:nvPr>
        </p:nvSpPr>
        <p:spPr>
          <a:xfrm>
            <a:off x="685801" y="4787126"/>
            <a:ext cx="5486400" cy="3916740"/>
          </a:xfrm>
          <a:prstGeom prst="rect">
            <a:avLst/>
          </a:prstGeom>
        </p:spPr>
        <p:txBody>
          <a:bodyPr anchorCtr="0" anchor="t" bIns="46725" lIns="93475" spcFirstLastPara="1" rIns="93475" wrap="square" tIns="46725">
            <a:noAutofit/>
          </a:bodyPr>
          <a:lstStyle/>
          <a:p>
            <a:pPr indent="0" lvl="0" marL="0" rtl="0" algn="l">
              <a:spcBef>
                <a:spcPts val="0"/>
              </a:spcBef>
              <a:spcAft>
                <a:spcPts val="0"/>
              </a:spcAft>
              <a:buNone/>
            </a:pPr>
            <a:r>
              <a:t/>
            </a:r>
            <a:endParaRPr/>
          </a:p>
        </p:txBody>
      </p:sp>
      <p:sp>
        <p:nvSpPr>
          <p:cNvPr id="261" name="Google Shape;261;p14:notes"/>
          <p:cNvSpPr/>
          <p:nvPr>
            <p:ph idx="2" type="sldImg"/>
          </p:nvPr>
        </p:nvSpPr>
        <p:spPr>
          <a:xfrm>
            <a:off x="444500" y="1243013"/>
            <a:ext cx="5969000" cy="3357562"/>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2" name="Shape 172"/>
        <p:cNvGrpSpPr/>
        <p:nvPr/>
      </p:nvGrpSpPr>
      <p:grpSpPr>
        <a:xfrm>
          <a:off x="0" y="0"/>
          <a:ext cx="0" cy="0"/>
          <a:chOff x="0" y="0"/>
          <a:chExt cx="0" cy="0"/>
        </a:xfrm>
      </p:grpSpPr>
      <p:sp>
        <p:nvSpPr>
          <p:cNvPr id="173" name="Google Shape;173;p2:notes"/>
          <p:cNvSpPr txBox="1"/>
          <p:nvPr>
            <p:ph idx="1" type="body"/>
          </p:nvPr>
        </p:nvSpPr>
        <p:spPr>
          <a:xfrm>
            <a:off x="685801" y="4787126"/>
            <a:ext cx="5486400" cy="3916740"/>
          </a:xfrm>
          <a:prstGeom prst="rect">
            <a:avLst/>
          </a:prstGeom>
        </p:spPr>
        <p:txBody>
          <a:bodyPr anchorCtr="0" anchor="t" bIns="46725" lIns="93475" spcFirstLastPara="1" rIns="93475" wrap="square" tIns="46725">
            <a:noAutofit/>
          </a:bodyPr>
          <a:lstStyle/>
          <a:p>
            <a:pPr indent="0" lvl="0" marL="0" rtl="0" algn="l">
              <a:spcBef>
                <a:spcPts val="0"/>
              </a:spcBef>
              <a:spcAft>
                <a:spcPts val="0"/>
              </a:spcAft>
              <a:buNone/>
            </a:pPr>
            <a:r>
              <a:t/>
            </a:r>
            <a:endParaRPr/>
          </a:p>
        </p:txBody>
      </p:sp>
      <p:sp>
        <p:nvSpPr>
          <p:cNvPr id="174" name="Google Shape;174;p2:notes"/>
          <p:cNvSpPr/>
          <p:nvPr>
            <p:ph idx="2" type="sldImg"/>
          </p:nvPr>
        </p:nvSpPr>
        <p:spPr>
          <a:xfrm>
            <a:off x="444500" y="1243013"/>
            <a:ext cx="5969000" cy="3357562"/>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9" name="Shape 179"/>
        <p:cNvGrpSpPr/>
        <p:nvPr/>
      </p:nvGrpSpPr>
      <p:grpSpPr>
        <a:xfrm>
          <a:off x="0" y="0"/>
          <a:ext cx="0" cy="0"/>
          <a:chOff x="0" y="0"/>
          <a:chExt cx="0" cy="0"/>
        </a:xfrm>
      </p:grpSpPr>
      <p:sp>
        <p:nvSpPr>
          <p:cNvPr id="180" name="Google Shape;180;p3:notes"/>
          <p:cNvSpPr txBox="1"/>
          <p:nvPr>
            <p:ph idx="1" type="body"/>
          </p:nvPr>
        </p:nvSpPr>
        <p:spPr>
          <a:xfrm>
            <a:off x="685801" y="4787126"/>
            <a:ext cx="5486400" cy="3916740"/>
          </a:xfrm>
          <a:prstGeom prst="rect">
            <a:avLst/>
          </a:prstGeom>
        </p:spPr>
        <p:txBody>
          <a:bodyPr anchorCtr="0" anchor="t" bIns="46725" lIns="93475" spcFirstLastPara="1" rIns="93475" wrap="square" tIns="46725">
            <a:noAutofit/>
          </a:bodyPr>
          <a:lstStyle/>
          <a:p>
            <a:pPr indent="0" lvl="0" marL="0" rtl="0" algn="l">
              <a:spcBef>
                <a:spcPts val="0"/>
              </a:spcBef>
              <a:spcAft>
                <a:spcPts val="0"/>
              </a:spcAft>
              <a:buNone/>
            </a:pPr>
            <a:r>
              <a:t/>
            </a:r>
            <a:endParaRPr/>
          </a:p>
        </p:txBody>
      </p:sp>
      <p:sp>
        <p:nvSpPr>
          <p:cNvPr id="181" name="Google Shape;181;p3:notes"/>
          <p:cNvSpPr/>
          <p:nvPr>
            <p:ph idx="2" type="sldImg"/>
          </p:nvPr>
        </p:nvSpPr>
        <p:spPr>
          <a:xfrm>
            <a:off x="444500" y="1243013"/>
            <a:ext cx="5969000" cy="3357562"/>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8" name="Shape 188"/>
        <p:cNvGrpSpPr/>
        <p:nvPr/>
      </p:nvGrpSpPr>
      <p:grpSpPr>
        <a:xfrm>
          <a:off x="0" y="0"/>
          <a:ext cx="0" cy="0"/>
          <a:chOff x="0" y="0"/>
          <a:chExt cx="0" cy="0"/>
        </a:xfrm>
      </p:grpSpPr>
      <p:sp>
        <p:nvSpPr>
          <p:cNvPr id="189" name="Google Shape;189;p4:notes"/>
          <p:cNvSpPr txBox="1"/>
          <p:nvPr>
            <p:ph idx="1" type="body"/>
          </p:nvPr>
        </p:nvSpPr>
        <p:spPr>
          <a:xfrm>
            <a:off x="685801" y="4787126"/>
            <a:ext cx="5486400" cy="3916740"/>
          </a:xfrm>
          <a:prstGeom prst="rect">
            <a:avLst/>
          </a:prstGeom>
        </p:spPr>
        <p:txBody>
          <a:bodyPr anchorCtr="0" anchor="t" bIns="46725" lIns="93475" spcFirstLastPara="1" rIns="93475" wrap="square" tIns="46725">
            <a:noAutofit/>
          </a:bodyPr>
          <a:lstStyle/>
          <a:p>
            <a:pPr indent="0" lvl="0" marL="0" rtl="0" algn="l">
              <a:spcBef>
                <a:spcPts val="0"/>
              </a:spcBef>
              <a:spcAft>
                <a:spcPts val="0"/>
              </a:spcAft>
              <a:buNone/>
            </a:pPr>
            <a:r>
              <a:t/>
            </a:r>
            <a:endParaRPr/>
          </a:p>
        </p:txBody>
      </p:sp>
      <p:sp>
        <p:nvSpPr>
          <p:cNvPr id="190" name="Google Shape;190;p4:notes"/>
          <p:cNvSpPr/>
          <p:nvPr>
            <p:ph idx="2" type="sldImg"/>
          </p:nvPr>
        </p:nvSpPr>
        <p:spPr>
          <a:xfrm>
            <a:off x="444500" y="1243013"/>
            <a:ext cx="5969000" cy="3357562"/>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5" name="Shape 195"/>
        <p:cNvGrpSpPr/>
        <p:nvPr/>
      </p:nvGrpSpPr>
      <p:grpSpPr>
        <a:xfrm>
          <a:off x="0" y="0"/>
          <a:ext cx="0" cy="0"/>
          <a:chOff x="0" y="0"/>
          <a:chExt cx="0" cy="0"/>
        </a:xfrm>
      </p:grpSpPr>
      <p:sp>
        <p:nvSpPr>
          <p:cNvPr id="196" name="Google Shape;196;p5:notes"/>
          <p:cNvSpPr txBox="1"/>
          <p:nvPr>
            <p:ph idx="1" type="body"/>
          </p:nvPr>
        </p:nvSpPr>
        <p:spPr>
          <a:xfrm>
            <a:off x="685801" y="4787126"/>
            <a:ext cx="5486400" cy="3916740"/>
          </a:xfrm>
          <a:prstGeom prst="rect">
            <a:avLst/>
          </a:prstGeom>
        </p:spPr>
        <p:txBody>
          <a:bodyPr anchorCtr="0" anchor="t" bIns="46725" lIns="93475" spcFirstLastPara="1" rIns="93475" wrap="square" tIns="46725">
            <a:noAutofit/>
          </a:bodyPr>
          <a:lstStyle/>
          <a:p>
            <a:pPr indent="0" lvl="0" marL="0" rtl="0" algn="l">
              <a:spcBef>
                <a:spcPts val="0"/>
              </a:spcBef>
              <a:spcAft>
                <a:spcPts val="0"/>
              </a:spcAft>
              <a:buNone/>
            </a:pPr>
            <a:r>
              <a:t/>
            </a:r>
            <a:endParaRPr/>
          </a:p>
        </p:txBody>
      </p:sp>
      <p:sp>
        <p:nvSpPr>
          <p:cNvPr id="197" name="Google Shape;197;p5:notes"/>
          <p:cNvSpPr/>
          <p:nvPr>
            <p:ph idx="2" type="sldImg"/>
          </p:nvPr>
        </p:nvSpPr>
        <p:spPr>
          <a:xfrm>
            <a:off x="444500" y="1243013"/>
            <a:ext cx="5969000" cy="3357562"/>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4" name="Shape 214"/>
        <p:cNvGrpSpPr/>
        <p:nvPr/>
      </p:nvGrpSpPr>
      <p:grpSpPr>
        <a:xfrm>
          <a:off x="0" y="0"/>
          <a:ext cx="0" cy="0"/>
          <a:chOff x="0" y="0"/>
          <a:chExt cx="0" cy="0"/>
        </a:xfrm>
      </p:grpSpPr>
      <p:sp>
        <p:nvSpPr>
          <p:cNvPr id="215" name="Google Shape;215;p6:notes"/>
          <p:cNvSpPr txBox="1"/>
          <p:nvPr>
            <p:ph idx="1" type="body"/>
          </p:nvPr>
        </p:nvSpPr>
        <p:spPr>
          <a:xfrm>
            <a:off x="685801" y="4787126"/>
            <a:ext cx="5486400" cy="3916740"/>
          </a:xfrm>
          <a:prstGeom prst="rect">
            <a:avLst/>
          </a:prstGeom>
        </p:spPr>
        <p:txBody>
          <a:bodyPr anchorCtr="0" anchor="t" bIns="46725" lIns="93475" spcFirstLastPara="1" rIns="93475" wrap="square" tIns="46725">
            <a:noAutofit/>
          </a:bodyPr>
          <a:lstStyle/>
          <a:p>
            <a:pPr indent="0" lvl="0" marL="0" rtl="0" algn="l">
              <a:spcBef>
                <a:spcPts val="0"/>
              </a:spcBef>
              <a:spcAft>
                <a:spcPts val="0"/>
              </a:spcAft>
              <a:buNone/>
            </a:pPr>
            <a:r>
              <a:t/>
            </a:r>
            <a:endParaRPr/>
          </a:p>
        </p:txBody>
      </p:sp>
      <p:sp>
        <p:nvSpPr>
          <p:cNvPr id="216" name="Google Shape;216;p6:notes"/>
          <p:cNvSpPr/>
          <p:nvPr>
            <p:ph idx="2" type="sldImg"/>
          </p:nvPr>
        </p:nvSpPr>
        <p:spPr>
          <a:xfrm>
            <a:off x="444500" y="1243013"/>
            <a:ext cx="5969000" cy="3357562"/>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1" name="Shape 231"/>
        <p:cNvGrpSpPr/>
        <p:nvPr/>
      </p:nvGrpSpPr>
      <p:grpSpPr>
        <a:xfrm>
          <a:off x="0" y="0"/>
          <a:ext cx="0" cy="0"/>
          <a:chOff x="0" y="0"/>
          <a:chExt cx="0" cy="0"/>
        </a:xfrm>
      </p:grpSpPr>
      <p:sp>
        <p:nvSpPr>
          <p:cNvPr id="232" name="Google Shape;232;p8:notes"/>
          <p:cNvSpPr txBox="1"/>
          <p:nvPr>
            <p:ph idx="1" type="body"/>
          </p:nvPr>
        </p:nvSpPr>
        <p:spPr>
          <a:xfrm>
            <a:off x="685801" y="4787126"/>
            <a:ext cx="5486400" cy="3916740"/>
          </a:xfrm>
          <a:prstGeom prst="rect">
            <a:avLst/>
          </a:prstGeom>
        </p:spPr>
        <p:txBody>
          <a:bodyPr anchorCtr="0" anchor="t" bIns="46725" lIns="93475" spcFirstLastPara="1" rIns="93475" wrap="square" tIns="46725">
            <a:noAutofit/>
          </a:bodyPr>
          <a:lstStyle/>
          <a:p>
            <a:pPr indent="0" lvl="0" marL="0" rtl="0" algn="l">
              <a:spcBef>
                <a:spcPts val="0"/>
              </a:spcBef>
              <a:spcAft>
                <a:spcPts val="0"/>
              </a:spcAft>
              <a:buNone/>
            </a:pPr>
            <a:r>
              <a:t/>
            </a:r>
            <a:endParaRPr/>
          </a:p>
        </p:txBody>
      </p:sp>
      <p:sp>
        <p:nvSpPr>
          <p:cNvPr id="233" name="Google Shape;233;p8:notes"/>
          <p:cNvSpPr/>
          <p:nvPr>
            <p:ph idx="2" type="sldImg"/>
          </p:nvPr>
        </p:nvSpPr>
        <p:spPr>
          <a:xfrm>
            <a:off x="444500" y="1243013"/>
            <a:ext cx="5969000" cy="3357562"/>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8" name="Shape 238"/>
        <p:cNvGrpSpPr/>
        <p:nvPr/>
      </p:nvGrpSpPr>
      <p:grpSpPr>
        <a:xfrm>
          <a:off x="0" y="0"/>
          <a:ext cx="0" cy="0"/>
          <a:chOff x="0" y="0"/>
          <a:chExt cx="0" cy="0"/>
        </a:xfrm>
      </p:grpSpPr>
      <p:sp>
        <p:nvSpPr>
          <p:cNvPr id="239" name="Google Shape;239;p9:notes"/>
          <p:cNvSpPr txBox="1"/>
          <p:nvPr>
            <p:ph idx="1" type="body"/>
          </p:nvPr>
        </p:nvSpPr>
        <p:spPr>
          <a:xfrm>
            <a:off x="685801" y="4787126"/>
            <a:ext cx="5486400" cy="3916740"/>
          </a:xfrm>
          <a:prstGeom prst="rect">
            <a:avLst/>
          </a:prstGeom>
        </p:spPr>
        <p:txBody>
          <a:bodyPr anchorCtr="0" anchor="t" bIns="46725" lIns="93475" spcFirstLastPara="1" rIns="93475" wrap="square" tIns="46725">
            <a:noAutofit/>
          </a:bodyPr>
          <a:lstStyle/>
          <a:p>
            <a:pPr indent="0" lvl="0" marL="0" rtl="0" algn="l">
              <a:spcBef>
                <a:spcPts val="0"/>
              </a:spcBef>
              <a:spcAft>
                <a:spcPts val="0"/>
              </a:spcAft>
              <a:buNone/>
            </a:pPr>
            <a:r>
              <a:t/>
            </a:r>
            <a:endParaRPr/>
          </a:p>
        </p:txBody>
      </p:sp>
      <p:sp>
        <p:nvSpPr>
          <p:cNvPr id="240" name="Google Shape;240;p9:notes"/>
          <p:cNvSpPr/>
          <p:nvPr>
            <p:ph idx="2" type="sldImg"/>
          </p:nvPr>
        </p:nvSpPr>
        <p:spPr>
          <a:xfrm>
            <a:off x="444500" y="1243013"/>
            <a:ext cx="5969000" cy="3357562"/>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5" name="Shape 245"/>
        <p:cNvGrpSpPr/>
        <p:nvPr/>
      </p:nvGrpSpPr>
      <p:grpSpPr>
        <a:xfrm>
          <a:off x="0" y="0"/>
          <a:ext cx="0" cy="0"/>
          <a:chOff x="0" y="0"/>
          <a:chExt cx="0" cy="0"/>
        </a:xfrm>
      </p:grpSpPr>
      <p:sp>
        <p:nvSpPr>
          <p:cNvPr id="246" name="Google Shape;246;p10:notes"/>
          <p:cNvSpPr txBox="1"/>
          <p:nvPr>
            <p:ph idx="1" type="body"/>
          </p:nvPr>
        </p:nvSpPr>
        <p:spPr>
          <a:xfrm>
            <a:off x="685801" y="4787126"/>
            <a:ext cx="5486400" cy="3916740"/>
          </a:xfrm>
          <a:prstGeom prst="rect">
            <a:avLst/>
          </a:prstGeom>
        </p:spPr>
        <p:txBody>
          <a:bodyPr anchorCtr="0" anchor="t" bIns="46725" lIns="93475" spcFirstLastPara="1" rIns="93475" wrap="square" tIns="46725">
            <a:noAutofit/>
          </a:bodyPr>
          <a:lstStyle/>
          <a:p>
            <a:pPr indent="0" lvl="0" marL="0" rtl="0" algn="l">
              <a:spcBef>
                <a:spcPts val="0"/>
              </a:spcBef>
              <a:spcAft>
                <a:spcPts val="0"/>
              </a:spcAft>
              <a:buNone/>
            </a:pPr>
            <a:r>
              <a:t/>
            </a:r>
            <a:endParaRPr/>
          </a:p>
        </p:txBody>
      </p:sp>
      <p:sp>
        <p:nvSpPr>
          <p:cNvPr id="247" name="Google Shape;247;p10:notes"/>
          <p:cNvSpPr/>
          <p:nvPr>
            <p:ph idx="2" type="sldImg"/>
          </p:nvPr>
        </p:nvSpPr>
        <p:spPr>
          <a:xfrm>
            <a:off x="444500" y="1243013"/>
            <a:ext cx="5969000" cy="3357562"/>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42" name="Shape 42"/>
        <p:cNvGrpSpPr/>
        <p:nvPr/>
      </p:nvGrpSpPr>
      <p:grpSpPr>
        <a:xfrm>
          <a:off x="0" y="0"/>
          <a:ext cx="0" cy="0"/>
          <a:chOff x="0" y="0"/>
          <a:chExt cx="0" cy="0"/>
        </a:xfrm>
      </p:grpSpPr>
      <p:sp>
        <p:nvSpPr>
          <p:cNvPr id="43" name="Google Shape;43;p16"/>
          <p:cNvSpPr txBox="1"/>
          <p:nvPr>
            <p:ph type="ctrTitle"/>
          </p:nvPr>
        </p:nvSpPr>
        <p:spPr>
          <a:xfrm>
            <a:off x="2589213" y="2514600"/>
            <a:ext cx="8915399" cy="2262781"/>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rgbClr val="262626"/>
              </a:buClr>
              <a:buSzPts val="5400"/>
              <a:buFont typeface="Century Gothic"/>
              <a:buNone/>
              <a:defRPr sz="54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16"/>
          <p:cNvSpPr txBox="1"/>
          <p:nvPr>
            <p:ph idx="1" type="subTitle"/>
          </p:nvPr>
        </p:nvSpPr>
        <p:spPr>
          <a:xfrm>
            <a:off x="2589213" y="4777379"/>
            <a:ext cx="8915399" cy="1126283"/>
          </a:xfrm>
          <a:prstGeom prst="rect">
            <a:avLst/>
          </a:prstGeom>
          <a:noFill/>
          <a:ln>
            <a:noFill/>
          </a:ln>
        </p:spPr>
        <p:txBody>
          <a:bodyPr anchorCtr="0" anchor="t" bIns="45700" lIns="91425" spcFirstLastPara="1" rIns="91425" wrap="square" tIns="45700">
            <a:normAutofit/>
          </a:bodyPr>
          <a:lstStyle>
            <a:lvl1pPr lvl="0" algn="l">
              <a:spcBef>
                <a:spcPts val="1000"/>
              </a:spcBef>
              <a:spcAft>
                <a:spcPts val="0"/>
              </a:spcAft>
              <a:buSzPts val="1800"/>
              <a:buNone/>
              <a:defRPr>
                <a:solidFill>
                  <a:srgbClr val="595959"/>
                </a:solidFill>
              </a:defRPr>
            </a:lvl1pPr>
            <a:lvl2pPr lvl="1" algn="ctr">
              <a:spcBef>
                <a:spcPts val="1000"/>
              </a:spcBef>
              <a:spcAft>
                <a:spcPts val="0"/>
              </a:spcAft>
              <a:buSzPts val="1600"/>
              <a:buNone/>
              <a:defRPr>
                <a:solidFill>
                  <a:srgbClr val="888888"/>
                </a:solidFill>
              </a:defRPr>
            </a:lvl2pPr>
            <a:lvl3pPr lvl="2" algn="ctr">
              <a:spcBef>
                <a:spcPts val="1000"/>
              </a:spcBef>
              <a:spcAft>
                <a:spcPts val="0"/>
              </a:spcAft>
              <a:buSzPts val="1400"/>
              <a:buNone/>
              <a:defRPr>
                <a:solidFill>
                  <a:srgbClr val="888888"/>
                </a:solidFill>
              </a:defRPr>
            </a:lvl3pPr>
            <a:lvl4pPr lvl="3" algn="ctr">
              <a:spcBef>
                <a:spcPts val="1000"/>
              </a:spcBef>
              <a:spcAft>
                <a:spcPts val="0"/>
              </a:spcAft>
              <a:buSzPts val="1200"/>
              <a:buNone/>
              <a:defRPr>
                <a:solidFill>
                  <a:srgbClr val="888888"/>
                </a:solidFill>
              </a:defRPr>
            </a:lvl4pPr>
            <a:lvl5pPr lvl="4" algn="ctr">
              <a:spcBef>
                <a:spcPts val="1000"/>
              </a:spcBef>
              <a:spcAft>
                <a:spcPts val="0"/>
              </a:spcAft>
              <a:buSzPts val="1200"/>
              <a:buNone/>
              <a:defRPr>
                <a:solidFill>
                  <a:srgbClr val="888888"/>
                </a:solidFill>
              </a:defRPr>
            </a:lvl5pPr>
            <a:lvl6pPr lvl="5" algn="ctr">
              <a:spcBef>
                <a:spcPts val="1000"/>
              </a:spcBef>
              <a:spcAft>
                <a:spcPts val="0"/>
              </a:spcAft>
              <a:buSzPts val="1200"/>
              <a:buNone/>
              <a:defRPr>
                <a:solidFill>
                  <a:srgbClr val="888888"/>
                </a:solidFill>
              </a:defRPr>
            </a:lvl6pPr>
            <a:lvl7pPr lvl="6" algn="ctr">
              <a:spcBef>
                <a:spcPts val="1000"/>
              </a:spcBef>
              <a:spcAft>
                <a:spcPts val="0"/>
              </a:spcAft>
              <a:buSzPts val="1200"/>
              <a:buNone/>
              <a:defRPr>
                <a:solidFill>
                  <a:srgbClr val="888888"/>
                </a:solidFill>
              </a:defRPr>
            </a:lvl7pPr>
            <a:lvl8pPr lvl="7" algn="ctr">
              <a:spcBef>
                <a:spcPts val="1000"/>
              </a:spcBef>
              <a:spcAft>
                <a:spcPts val="0"/>
              </a:spcAft>
              <a:buSzPts val="1200"/>
              <a:buNone/>
              <a:defRPr>
                <a:solidFill>
                  <a:srgbClr val="888888"/>
                </a:solidFill>
              </a:defRPr>
            </a:lvl8pPr>
            <a:lvl9pPr lvl="8" algn="ctr">
              <a:spcBef>
                <a:spcPts val="1000"/>
              </a:spcBef>
              <a:spcAft>
                <a:spcPts val="0"/>
              </a:spcAft>
              <a:buSzPts val="1200"/>
              <a:buNone/>
              <a:defRPr>
                <a:solidFill>
                  <a:srgbClr val="888888"/>
                </a:solidFill>
              </a:defRPr>
            </a:lvl9pPr>
          </a:lstStyle>
          <a:p/>
        </p:txBody>
      </p:sp>
      <p:sp>
        <p:nvSpPr>
          <p:cNvPr id="45" name="Google Shape;45;p16"/>
          <p:cNvSpPr txBox="1"/>
          <p:nvPr>
            <p:ph idx="10" type="dt"/>
          </p:nvPr>
        </p:nvSpPr>
        <p:spPr>
          <a:xfrm>
            <a:off x="10361612" y="6130437"/>
            <a:ext cx="1146283" cy="370396"/>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6" name="Google Shape;46;p16"/>
          <p:cNvSpPr txBox="1"/>
          <p:nvPr>
            <p:ph idx="11" type="ftr"/>
          </p:nvPr>
        </p:nvSpPr>
        <p:spPr>
          <a:xfrm>
            <a:off x="2589212" y="6135808"/>
            <a:ext cx="7619999"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16"/>
          <p:cNvSpPr/>
          <p:nvPr/>
        </p:nvSpPr>
        <p:spPr>
          <a:xfrm>
            <a:off x="0" y="4323810"/>
            <a:ext cx="1744652" cy="778589"/>
          </a:xfrm>
          <a:custGeom>
            <a:rect b="b" l="l" r="r" t="t"/>
            <a:pathLst>
              <a:path extrusionOk="0" h="166" w="372">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 name="Google Shape;48;p16"/>
          <p:cNvSpPr txBox="1"/>
          <p:nvPr>
            <p:ph idx="12" type="sldNum"/>
          </p:nvPr>
        </p:nvSpPr>
        <p:spPr>
          <a:xfrm>
            <a:off x="531812" y="4529540"/>
            <a:ext cx="77976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aption">
  <p:cSld name="Title and Caption">
    <p:spTree>
      <p:nvGrpSpPr>
        <p:cNvPr id="108" name="Shape 108"/>
        <p:cNvGrpSpPr/>
        <p:nvPr/>
      </p:nvGrpSpPr>
      <p:grpSpPr>
        <a:xfrm>
          <a:off x="0" y="0"/>
          <a:ext cx="0" cy="0"/>
          <a:chOff x="0" y="0"/>
          <a:chExt cx="0" cy="0"/>
        </a:xfrm>
      </p:grpSpPr>
      <p:sp>
        <p:nvSpPr>
          <p:cNvPr id="109" name="Google Shape;109;p25"/>
          <p:cNvSpPr txBox="1"/>
          <p:nvPr>
            <p:ph type="title"/>
          </p:nvPr>
        </p:nvSpPr>
        <p:spPr>
          <a:xfrm>
            <a:off x="2589212" y="609600"/>
            <a:ext cx="8915399" cy="3117040"/>
          </a:xfrm>
          <a:prstGeom prst="rect">
            <a:avLst/>
          </a:prstGeom>
          <a:noFill/>
          <a:ln>
            <a:noFill/>
          </a:ln>
        </p:spPr>
        <p:txBody>
          <a:bodyPr anchorCtr="0" anchor="ctr" bIns="45700" lIns="91425" spcFirstLastPara="1" rIns="91425" wrap="square" tIns="45700">
            <a:normAutofit/>
          </a:bodyPr>
          <a:lstStyle>
            <a:lvl1pPr lvl="0" algn="l">
              <a:spcBef>
                <a:spcPts val="0"/>
              </a:spcBef>
              <a:spcAft>
                <a:spcPts val="0"/>
              </a:spcAft>
              <a:buClr>
                <a:srgbClr val="262626"/>
              </a:buClr>
              <a:buSzPts val="4800"/>
              <a:buFont typeface="Century Gothic"/>
              <a:buNone/>
              <a:defRPr b="0" sz="480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0" name="Google Shape;110;p25"/>
          <p:cNvSpPr txBox="1"/>
          <p:nvPr>
            <p:ph idx="1" type="body"/>
          </p:nvPr>
        </p:nvSpPr>
        <p:spPr>
          <a:xfrm>
            <a:off x="2589212" y="4354046"/>
            <a:ext cx="8915399" cy="1555864"/>
          </a:xfrm>
          <a:prstGeom prst="rect">
            <a:avLst/>
          </a:prstGeom>
          <a:noFill/>
          <a:ln>
            <a:noFill/>
          </a:ln>
        </p:spPr>
        <p:txBody>
          <a:bodyPr anchorCtr="0" anchor="ctr" bIns="45700" lIns="91425" spcFirstLastPara="1" rIns="91425" wrap="square" tIns="45700">
            <a:normAutofit/>
          </a:bodyPr>
          <a:lstStyle>
            <a:lvl1pPr indent="-228600" lvl="0" marL="457200" algn="l">
              <a:spcBef>
                <a:spcPts val="1000"/>
              </a:spcBef>
              <a:spcAft>
                <a:spcPts val="0"/>
              </a:spcAft>
              <a:buSzPts val="1800"/>
              <a:buNone/>
              <a:defRPr sz="1800">
                <a:solidFill>
                  <a:srgbClr val="595959"/>
                </a:solidFill>
              </a:defRPr>
            </a:lvl1pPr>
            <a:lvl2pPr indent="-228600" lvl="1" marL="914400" algn="l">
              <a:spcBef>
                <a:spcPts val="1000"/>
              </a:spcBef>
              <a:spcAft>
                <a:spcPts val="0"/>
              </a:spcAft>
              <a:buSzPts val="1800"/>
              <a:buNone/>
              <a:defRPr sz="1800">
                <a:solidFill>
                  <a:srgbClr val="888888"/>
                </a:solidFill>
              </a:defRPr>
            </a:lvl2pPr>
            <a:lvl3pPr indent="-228600" lvl="2" marL="1371600" algn="l">
              <a:spcBef>
                <a:spcPts val="1000"/>
              </a:spcBef>
              <a:spcAft>
                <a:spcPts val="0"/>
              </a:spcAft>
              <a:buSzPts val="1600"/>
              <a:buNone/>
              <a:defRPr sz="1600">
                <a:solidFill>
                  <a:srgbClr val="888888"/>
                </a:solidFill>
              </a:defRPr>
            </a:lvl3pPr>
            <a:lvl4pPr indent="-228600" lvl="3" marL="1828800" algn="l">
              <a:spcBef>
                <a:spcPts val="1000"/>
              </a:spcBef>
              <a:spcAft>
                <a:spcPts val="0"/>
              </a:spcAft>
              <a:buSzPts val="1400"/>
              <a:buNone/>
              <a:defRPr sz="1400">
                <a:solidFill>
                  <a:srgbClr val="888888"/>
                </a:solidFill>
              </a:defRPr>
            </a:lvl4pPr>
            <a:lvl5pPr indent="-228600" lvl="4" marL="2286000" algn="l">
              <a:spcBef>
                <a:spcPts val="1000"/>
              </a:spcBef>
              <a:spcAft>
                <a:spcPts val="0"/>
              </a:spcAft>
              <a:buSzPts val="1400"/>
              <a:buNone/>
              <a:defRPr sz="1400">
                <a:solidFill>
                  <a:srgbClr val="888888"/>
                </a:solidFill>
              </a:defRPr>
            </a:lvl5pPr>
            <a:lvl6pPr indent="-228600" lvl="5" marL="2743200" algn="l">
              <a:spcBef>
                <a:spcPts val="1000"/>
              </a:spcBef>
              <a:spcAft>
                <a:spcPts val="0"/>
              </a:spcAft>
              <a:buSzPts val="1400"/>
              <a:buNone/>
              <a:defRPr sz="1400">
                <a:solidFill>
                  <a:srgbClr val="888888"/>
                </a:solidFill>
              </a:defRPr>
            </a:lvl6pPr>
            <a:lvl7pPr indent="-228600" lvl="6" marL="3200400" algn="l">
              <a:spcBef>
                <a:spcPts val="1000"/>
              </a:spcBef>
              <a:spcAft>
                <a:spcPts val="0"/>
              </a:spcAft>
              <a:buSzPts val="1400"/>
              <a:buNone/>
              <a:defRPr sz="1400">
                <a:solidFill>
                  <a:srgbClr val="888888"/>
                </a:solidFill>
              </a:defRPr>
            </a:lvl7pPr>
            <a:lvl8pPr indent="-228600" lvl="7" marL="3657600" algn="l">
              <a:spcBef>
                <a:spcPts val="1000"/>
              </a:spcBef>
              <a:spcAft>
                <a:spcPts val="0"/>
              </a:spcAft>
              <a:buSzPts val="1400"/>
              <a:buNone/>
              <a:defRPr sz="1400">
                <a:solidFill>
                  <a:srgbClr val="888888"/>
                </a:solidFill>
              </a:defRPr>
            </a:lvl8pPr>
            <a:lvl9pPr indent="-228600" lvl="8" marL="4114800" algn="l">
              <a:spcBef>
                <a:spcPts val="1000"/>
              </a:spcBef>
              <a:spcAft>
                <a:spcPts val="0"/>
              </a:spcAft>
              <a:buSzPts val="1400"/>
              <a:buNone/>
              <a:defRPr sz="1400">
                <a:solidFill>
                  <a:srgbClr val="888888"/>
                </a:solidFill>
              </a:defRPr>
            </a:lvl9pPr>
          </a:lstStyle>
          <a:p/>
        </p:txBody>
      </p:sp>
      <p:sp>
        <p:nvSpPr>
          <p:cNvPr id="111" name="Google Shape;111;p25"/>
          <p:cNvSpPr txBox="1"/>
          <p:nvPr>
            <p:ph idx="10" type="dt"/>
          </p:nvPr>
        </p:nvSpPr>
        <p:spPr>
          <a:xfrm>
            <a:off x="10361612" y="6130437"/>
            <a:ext cx="1146283" cy="370396"/>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2" name="Google Shape;112;p25"/>
          <p:cNvSpPr txBox="1"/>
          <p:nvPr>
            <p:ph idx="11" type="ftr"/>
          </p:nvPr>
        </p:nvSpPr>
        <p:spPr>
          <a:xfrm>
            <a:off x="2589212" y="6135808"/>
            <a:ext cx="7619999"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3" name="Google Shape;113;p25"/>
          <p:cNvSpPr/>
          <p:nvPr/>
        </p:nvSpPr>
        <p:spPr>
          <a:xfrm flipH="1" rot="10800000">
            <a:off x="-4189" y="3178175"/>
            <a:ext cx="1588527" cy="507297"/>
          </a:xfrm>
          <a:custGeom>
            <a:rect b="b" l="l" r="r" t="t"/>
            <a:pathLst>
              <a:path extrusionOk="0" h="10000" w="9248">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4" name="Google Shape;114;p25"/>
          <p:cNvSpPr txBox="1"/>
          <p:nvPr>
            <p:ph idx="12" type="sldNum"/>
          </p:nvPr>
        </p:nvSpPr>
        <p:spPr>
          <a:xfrm>
            <a:off x="531812" y="3244139"/>
            <a:ext cx="77976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Quote with Caption">
  <p:cSld name="Quote with Caption">
    <p:spTree>
      <p:nvGrpSpPr>
        <p:cNvPr id="115" name="Shape 115"/>
        <p:cNvGrpSpPr/>
        <p:nvPr/>
      </p:nvGrpSpPr>
      <p:grpSpPr>
        <a:xfrm>
          <a:off x="0" y="0"/>
          <a:ext cx="0" cy="0"/>
          <a:chOff x="0" y="0"/>
          <a:chExt cx="0" cy="0"/>
        </a:xfrm>
      </p:grpSpPr>
      <p:sp>
        <p:nvSpPr>
          <p:cNvPr id="116" name="Google Shape;116;p26"/>
          <p:cNvSpPr txBox="1"/>
          <p:nvPr>
            <p:ph type="title"/>
          </p:nvPr>
        </p:nvSpPr>
        <p:spPr>
          <a:xfrm>
            <a:off x="2849949" y="609600"/>
            <a:ext cx="8393926" cy="2895600"/>
          </a:xfrm>
          <a:prstGeom prst="rect">
            <a:avLst/>
          </a:prstGeom>
          <a:noFill/>
          <a:ln>
            <a:noFill/>
          </a:ln>
        </p:spPr>
        <p:txBody>
          <a:bodyPr anchorCtr="0" anchor="ctr" bIns="45700" lIns="91425" spcFirstLastPara="1" rIns="91425" wrap="square" tIns="45700">
            <a:normAutofit/>
          </a:bodyPr>
          <a:lstStyle>
            <a:lvl1pPr lvl="0" algn="l">
              <a:spcBef>
                <a:spcPts val="0"/>
              </a:spcBef>
              <a:spcAft>
                <a:spcPts val="0"/>
              </a:spcAft>
              <a:buClr>
                <a:srgbClr val="262626"/>
              </a:buClr>
              <a:buSzPts val="4800"/>
              <a:buFont typeface="Century Gothic"/>
              <a:buNone/>
              <a:defRPr b="0" sz="480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7" name="Google Shape;117;p26"/>
          <p:cNvSpPr txBox="1"/>
          <p:nvPr>
            <p:ph idx="1" type="body"/>
          </p:nvPr>
        </p:nvSpPr>
        <p:spPr>
          <a:xfrm>
            <a:off x="3275012" y="3505200"/>
            <a:ext cx="7536554" cy="381000"/>
          </a:xfrm>
          <a:prstGeom prst="rect">
            <a:avLst/>
          </a:prstGeom>
          <a:noFill/>
          <a:ln>
            <a:noFill/>
          </a:ln>
        </p:spPr>
        <p:txBody>
          <a:bodyPr anchorCtr="0" anchor="ctr" bIns="45700" lIns="91425" spcFirstLastPara="1" rIns="91425" wrap="square" tIns="45700">
            <a:noAutofit/>
          </a:bodyPr>
          <a:lstStyle>
            <a:lvl1pPr indent="-228600" lvl="0" marL="457200" algn="l">
              <a:spcBef>
                <a:spcPts val="1000"/>
              </a:spcBef>
              <a:spcAft>
                <a:spcPts val="0"/>
              </a:spcAft>
              <a:buSzPts val="1600"/>
              <a:buFont typeface="Century Gothic"/>
              <a:buNone/>
              <a:defRPr sz="1600">
                <a:solidFill>
                  <a:srgbClr val="7F7F7F"/>
                </a:solidFill>
              </a:defRPr>
            </a:lvl1pPr>
            <a:lvl2pPr indent="-228600" lvl="1" marL="914400" algn="l">
              <a:spcBef>
                <a:spcPts val="1000"/>
              </a:spcBef>
              <a:spcAft>
                <a:spcPts val="0"/>
              </a:spcAft>
              <a:buSzPts val="1600"/>
              <a:buFont typeface="Century Gothic"/>
              <a:buNone/>
              <a:defRPr/>
            </a:lvl2pPr>
            <a:lvl3pPr indent="-228600" lvl="2" marL="1371600" algn="l">
              <a:spcBef>
                <a:spcPts val="1000"/>
              </a:spcBef>
              <a:spcAft>
                <a:spcPts val="0"/>
              </a:spcAft>
              <a:buSzPts val="1400"/>
              <a:buFont typeface="Century Gothic"/>
              <a:buNone/>
              <a:defRPr/>
            </a:lvl3pPr>
            <a:lvl4pPr indent="-228600" lvl="3" marL="1828800" algn="l">
              <a:spcBef>
                <a:spcPts val="1000"/>
              </a:spcBef>
              <a:spcAft>
                <a:spcPts val="0"/>
              </a:spcAft>
              <a:buSzPts val="1200"/>
              <a:buFont typeface="Century Gothic"/>
              <a:buNone/>
              <a:defRPr/>
            </a:lvl4pPr>
            <a:lvl5pPr indent="-228600" lvl="4" marL="2286000" algn="l">
              <a:spcBef>
                <a:spcPts val="1000"/>
              </a:spcBef>
              <a:spcAft>
                <a:spcPts val="0"/>
              </a:spcAft>
              <a:buSzPts val="1200"/>
              <a:buFont typeface="Century Gothic"/>
              <a:buNone/>
              <a:defRPr/>
            </a:lvl5pPr>
            <a:lvl6pPr indent="-342900" lvl="5" marL="2743200" algn="l">
              <a:spcBef>
                <a:spcPts val="1000"/>
              </a:spcBef>
              <a:spcAft>
                <a:spcPts val="0"/>
              </a:spcAft>
              <a:buSzPts val="1800"/>
              <a:buChar char="🠶"/>
              <a:defRPr/>
            </a:lvl6pPr>
            <a:lvl7pPr indent="-342900" lvl="6" marL="3200400" algn="l">
              <a:spcBef>
                <a:spcPts val="1000"/>
              </a:spcBef>
              <a:spcAft>
                <a:spcPts val="0"/>
              </a:spcAft>
              <a:buSzPts val="1800"/>
              <a:buChar char="🠶"/>
              <a:defRPr/>
            </a:lvl7pPr>
            <a:lvl8pPr indent="-342900" lvl="7" marL="3657600" algn="l">
              <a:spcBef>
                <a:spcPts val="1000"/>
              </a:spcBef>
              <a:spcAft>
                <a:spcPts val="0"/>
              </a:spcAft>
              <a:buSzPts val="1800"/>
              <a:buChar char="🠶"/>
              <a:defRPr/>
            </a:lvl8pPr>
            <a:lvl9pPr indent="-342900" lvl="8" marL="4114800" algn="l">
              <a:spcBef>
                <a:spcPts val="1000"/>
              </a:spcBef>
              <a:spcAft>
                <a:spcPts val="0"/>
              </a:spcAft>
              <a:buSzPts val="1800"/>
              <a:buChar char="🠶"/>
              <a:defRPr/>
            </a:lvl9pPr>
          </a:lstStyle>
          <a:p/>
        </p:txBody>
      </p:sp>
      <p:sp>
        <p:nvSpPr>
          <p:cNvPr id="118" name="Google Shape;118;p26"/>
          <p:cNvSpPr txBox="1"/>
          <p:nvPr>
            <p:ph idx="2" type="body"/>
          </p:nvPr>
        </p:nvSpPr>
        <p:spPr>
          <a:xfrm>
            <a:off x="2589212" y="4354046"/>
            <a:ext cx="8915399" cy="1555864"/>
          </a:xfrm>
          <a:prstGeom prst="rect">
            <a:avLst/>
          </a:prstGeom>
          <a:noFill/>
          <a:ln>
            <a:noFill/>
          </a:ln>
        </p:spPr>
        <p:txBody>
          <a:bodyPr anchorCtr="0" anchor="ctr" bIns="45700" lIns="91425" spcFirstLastPara="1" rIns="91425" wrap="square" tIns="45700">
            <a:normAutofit/>
          </a:bodyPr>
          <a:lstStyle>
            <a:lvl1pPr indent="-228600" lvl="0" marL="457200" algn="l">
              <a:spcBef>
                <a:spcPts val="1000"/>
              </a:spcBef>
              <a:spcAft>
                <a:spcPts val="0"/>
              </a:spcAft>
              <a:buSzPts val="1800"/>
              <a:buNone/>
              <a:defRPr sz="1800">
                <a:solidFill>
                  <a:srgbClr val="595959"/>
                </a:solidFill>
              </a:defRPr>
            </a:lvl1pPr>
            <a:lvl2pPr indent="-228600" lvl="1" marL="914400" algn="l">
              <a:spcBef>
                <a:spcPts val="1000"/>
              </a:spcBef>
              <a:spcAft>
                <a:spcPts val="0"/>
              </a:spcAft>
              <a:buSzPts val="1800"/>
              <a:buNone/>
              <a:defRPr sz="1800">
                <a:solidFill>
                  <a:srgbClr val="888888"/>
                </a:solidFill>
              </a:defRPr>
            </a:lvl2pPr>
            <a:lvl3pPr indent="-228600" lvl="2" marL="1371600" algn="l">
              <a:spcBef>
                <a:spcPts val="1000"/>
              </a:spcBef>
              <a:spcAft>
                <a:spcPts val="0"/>
              </a:spcAft>
              <a:buSzPts val="1600"/>
              <a:buNone/>
              <a:defRPr sz="1600">
                <a:solidFill>
                  <a:srgbClr val="888888"/>
                </a:solidFill>
              </a:defRPr>
            </a:lvl3pPr>
            <a:lvl4pPr indent="-228600" lvl="3" marL="1828800" algn="l">
              <a:spcBef>
                <a:spcPts val="1000"/>
              </a:spcBef>
              <a:spcAft>
                <a:spcPts val="0"/>
              </a:spcAft>
              <a:buSzPts val="1400"/>
              <a:buNone/>
              <a:defRPr sz="1400">
                <a:solidFill>
                  <a:srgbClr val="888888"/>
                </a:solidFill>
              </a:defRPr>
            </a:lvl4pPr>
            <a:lvl5pPr indent="-228600" lvl="4" marL="2286000" algn="l">
              <a:spcBef>
                <a:spcPts val="1000"/>
              </a:spcBef>
              <a:spcAft>
                <a:spcPts val="0"/>
              </a:spcAft>
              <a:buSzPts val="1400"/>
              <a:buNone/>
              <a:defRPr sz="1400">
                <a:solidFill>
                  <a:srgbClr val="888888"/>
                </a:solidFill>
              </a:defRPr>
            </a:lvl5pPr>
            <a:lvl6pPr indent="-228600" lvl="5" marL="2743200" algn="l">
              <a:spcBef>
                <a:spcPts val="1000"/>
              </a:spcBef>
              <a:spcAft>
                <a:spcPts val="0"/>
              </a:spcAft>
              <a:buSzPts val="1400"/>
              <a:buNone/>
              <a:defRPr sz="1400">
                <a:solidFill>
                  <a:srgbClr val="888888"/>
                </a:solidFill>
              </a:defRPr>
            </a:lvl6pPr>
            <a:lvl7pPr indent="-228600" lvl="6" marL="3200400" algn="l">
              <a:spcBef>
                <a:spcPts val="1000"/>
              </a:spcBef>
              <a:spcAft>
                <a:spcPts val="0"/>
              </a:spcAft>
              <a:buSzPts val="1400"/>
              <a:buNone/>
              <a:defRPr sz="1400">
                <a:solidFill>
                  <a:srgbClr val="888888"/>
                </a:solidFill>
              </a:defRPr>
            </a:lvl7pPr>
            <a:lvl8pPr indent="-228600" lvl="7" marL="3657600" algn="l">
              <a:spcBef>
                <a:spcPts val="1000"/>
              </a:spcBef>
              <a:spcAft>
                <a:spcPts val="0"/>
              </a:spcAft>
              <a:buSzPts val="1400"/>
              <a:buNone/>
              <a:defRPr sz="1400">
                <a:solidFill>
                  <a:srgbClr val="888888"/>
                </a:solidFill>
              </a:defRPr>
            </a:lvl8pPr>
            <a:lvl9pPr indent="-228600" lvl="8" marL="4114800" algn="l">
              <a:spcBef>
                <a:spcPts val="1000"/>
              </a:spcBef>
              <a:spcAft>
                <a:spcPts val="0"/>
              </a:spcAft>
              <a:buSzPts val="1400"/>
              <a:buNone/>
              <a:defRPr sz="1400">
                <a:solidFill>
                  <a:srgbClr val="888888"/>
                </a:solidFill>
              </a:defRPr>
            </a:lvl9pPr>
          </a:lstStyle>
          <a:p/>
        </p:txBody>
      </p:sp>
      <p:sp>
        <p:nvSpPr>
          <p:cNvPr id="119" name="Google Shape;119;p26"/>
          <p:cNvSpPr txBox="1"/>
          <p:nvPr>
            <p:ph idx="10" type="dt"/>
          </p:nvPr>
        </p:nvSpPr>
        <p:spPr>
          <a:xfrm>
            <a:off x="10361612" y="6130437"/>
            <a:ext cx="1146283" cy="370396"/>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0" name="Google Shape;120;p26"/>
          <p:cNvSpPr txBox="1"/>
          <p:nvPr>
            <p:ph idx="11" type="ftr"/>
          </p:nvPr>
        </p:nvSpPr>
        <p:spPr>
          <a:xfrm>
            <a:off x="2589212" y="6135808"/>
            <a:ext cx="7619999"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1" name="Google Shape;121;p26"/>
          <p:cNvSpPr/>
          <p:nvPr/>
        </p:nvSpPr>
        <p:spPr>
          <a:xfrm flipH="1" rot="10800000">
            <a:off x="-4189" y="3178175"/>
            <a:ext cx="1588527" cy="507297"/>
          </a:xfrm>
          <a:custGeom>
            <a:rect b="b" l="l" r="r" t="t"/>
            <a:pathLst>
              <a:path extrusionOk="0" h="10000" w="9248">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2" name="Google Shape;122;p26"/>
          <p:cNvSpPr txBox="1"/>
          <p:nvPr>
            <p:ph idx="12" type="sldNum"/>
          </p:nvPr>
        </p:nvSpPr>
        <p:spPr>
          <a:xfrm>
            <a:off x="531812" y="3244139"/>
            <a:ext cx="77976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
        <p:nvSpPr>
          <p:cNvPr id="123" name="Google Shape;123;p26"/>
          <p:cNvSpPr txBox="1"/>
          <p:nvPr/>
        </p:nvSpPr>
        <p:spPr>
          <a:xfrm>
            <a:off x="2467652" y="648005"/>
            <a:ext cx="609600" cy="584776"/>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lang="en-US" sz="8000">
                <a:solidFill>
                  <a:schemeClr val="accent1"/>
                </a:solidFill>
                <a:latin typeface="Arial"/>
                <a:ea typeface="Arial"/>
                <a:cs typeface="Arial"/>
                <a:sym typeface="Arial"/>
              </a:rPr>
              <a:t>“</a:t>
            </a:r>
            <a:endParaRPr/>
          </a:p>
        </p:txBody>
      </p:sp>
      <p:sp>
        <p:nvSpPr>
          <p:cNvPr id="124" name="Google Shape;124;p26"/>
          <p:cNvSpPr txBox="1"/>
          <p:nvPr/>
        </p:nvSpPr>
        <p:spPr>
          <a:xfrm>
            <a:off x="11114852" y="2905306"/>
            <a:ext cx="609600" cy="584776"/>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lang="en-US" sz="8000">
                <a:solidFill>
                  <a:schemeClr val="accent1"/>
                </a:solidFill>
                <a:latin typeface="Arial"/>
                <a:ea typeface="Arial"/>
                <a:cs typeface="Arial"/>
                <a:sym typeface="Arial"/>
              </a:rPr>
              <a:t>”</a:t>
            </a: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Name Card">
  <p:cSld name="Name Card">
    <p:spTree>
      <p:nvGrpSpPr>
        <p:cNvPr id="125" name="Shape 125"/>
        <p:cNvGrpSpPr/>
        <p:nvPr/>
      </p:nvGrpSpPr>
      <p:grpSpPr>
        <a:xfrm>
          <a:off x="0" y="0"/>
          <a:ext cx="0" cy="0"/>
          <a:chOff x="0" y="0"/>
          <a:chExt cx="0" cy="0"/>
        </a:xfrm>
      </p:grpSpPr>
      <p:sp>
        <p:nvSpPr>
          <p:cNvPr id="126" name="Google Shape;126;p27"/>
          <p:cNvSpPr txBox="1"/>
          <p:nvPr>
            <p:ph type="title"/>
          </p:nvPr>
        </p:nvSpPr>
        <p:spPr>
          <a:xfrm>
            <a:off x="2589213" y="2438400"/>
            <a:ext cx="8915400" cy="2724845"/>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rgbClr val="262626"/>
              </a:buClr>
              <a:buSzPts val="4800"/>
              <a:buFont typeface="Century Gothic"/>
              <a:buNone/>
              <a:defRPr b="0" sz="48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7" name="Google Shape;127;p27"/>
          <p:cNvSpPr txBox="1"/>
          <p:nvPr>
            <p:ph idx="1" type="body"/>
          </p:nvPr>
        </p:nvSpPr>
        <p:spPr>
          <a:xfrm>
            <a:off x="2589213" y="5181600"/>
            <a:ext cx="8915400" cy="729622"/>
          </a:xfrm>
          <a:prstGeom prst="rect">
            <a:avLst/>
          </a:prstGeom>
          <a:noFill/>
          <a:ln>
            <a:noFill/>
          </a:ln>
        </p:spPr>
        <p:txBody>
          <a:bodyPr anchorCtr="0" anchor="t" bIns="45700" lIns="91425" spcFirstLastPara="1" rIns="91425" wrap="square" tIns="45700">
            <a:normAutofit/>
          </a:bodyPr>
          <a:lstStyle>
            <a:lvl1pPr indent="-228600" lvl="0" marL="457200" algn="l">
              <a:spcBef>
                <a:spcPts val="1000"/>
              </a:spcBef>
              <a:spcAft>
                <a:spcPts val="0"/>
              </a:spcAft>
              <a:buSzPts val="1800"/>
              <a:buNone/>
              <a:defRPr>
                <a:solidFill>
                  <a:srgbClr val="595959"/>
                </a:solidFill>
              </a:defRPr>
            </a:lvl1pPr>
            <a:lvl2pPr indent="-342900" lvl="1" marL="914400" algn="l">
              <a:spcBef>
                <a:spcPts val="1000"/>
              </a:spcBef>
              <a:spcAft>
                <a:spcPts val="0"/>
              </a:spcAft>
              <a:buSzPts val="1800"/>
              <a:buChar char="🠶"/>
              <a:defRPr/>
            </a:lvl2pPr>
            <a:lvl3pPr indent="-342900" lvl="2" marL="1371600" algn="l">
              <a:spcBef>
                <a:spcPts val="1000"/>
              </a:spcBef>
              <a:spcAft>
                <a:spcPts val="0"/>
              </a:spcAft>
              <a:buSzPts val="1800"/>
              <a:buChar char="🠶"/>
              <a:defRPr/>
            </a:lvl3pPr>
            <a:lvl4pPr indent="-342900" lvl="3" marL="1828800" algn="l">
              <a:spcBef>
                <a:spcPts val="1000"/>
              </a:spcBef>
              <a:spcAft>
                <a:spcPts val="0"/>
              </a:spcAft>
              <a:buSzPts val="1800"/>
              <a:buChar char="🠶"/>
              <a:defRPr/>
            </a:lvl4pPr>
            <a:lvl5pPr indent="-342900" lvl="4" marL="2286000" algn="l">
              <a:spcBef>
                <a:spcPts val="1000"/>
              </a:spcBef>
              <a:spcAft>
                <a:spcPts val="0"/>
              </a:spcAft>
              <a:buSzPts val="1800"/>
              <a:buChar char="🠶"/>
              <a:defRPr/>
            </a:lvl5pPr>
            <a:lvl6pPr indent="-342900" lvl="5" marL="2743200" algn="l">
              <a:spcBef>
                <a:spcPts val="1000"/>
              </a:spcBef>
              <a:spcAft>
                <a:spcPts val="0"/>
              </a:spcAft>
              <a:buSzPts val="1800"/>
              <a:buChar char="🠶"/>
              <a:defRPr/>
            </a:lvl6pPr>
            <a:lvl7pPr indent="-342900" lvl="6" marL="3200400" algn="l">
              <a:spcBef>
                <a:spcPts val="1000"/>
              </a:spcBef>
              <a:spcAft>
                <a:spcPts val="0"/>
              </a:spcAft>
              <a:buSzPts val="1800"/>
              <a:buChar char="🠶"/>
              <a:defRPr/>
            </a:lvl7pPr>
            <a:lvl8pPr indent="-342900" lvl="7" marL="3657600" algn="l">
              <a:spcBef>
                <a:spcPts val="1000"/>
              </a:spcBef>
              <a:spcAft>
                <a:spcPts val="0"/>
              </a:spcAft>
              <a:buSzPts val="1800"/>
              <a:buChar char="🠶"/>
              <a:defRPr/>
            </a:lvl8pPr>
            <a:lvl9pPr indent="-342900" lvl="8" marL="4114800" algn="l">
              <a:spcBef>
                <a:spcPts val="1000"/>
              </a:spcBef>
              <a:spcAft>
                <a:spcPts val="0"/>
              </a:spcAft>
              <a:buSzPts val="1800"/>
              <a:buChar char="🠶"/>
              <a:defRPr/>
            </a:lvl9pPr>
          </a:lstStyle>
          <a:p/>
        </p:txBody>
      </p:sp>
      <p:sp>
        <p:nvSpPr>
          <p:cNvPr id="128" name="Google Shape;128;p27"/>
          <p:cNvSpPr txBox="1"/>
          <p:nvPr>
            <p:ph idx="10" type="dt"/>
          </p:nvPr>
        </p:nvSpPr>
        <p:spPr>
          <a:xfrm>
            <a:off x="10361612" y="6130437"/>
            <a:ext cx="1146283" cy="370396"/>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9" name="Google Shape;129;p27"/>
          <p:cNvSpPr txBox="1"/>
          <p:nvPr>
            <p:ph idx="11" type="ftr"/>
          </p:nvPr>
        </p:nvSpPr>
        <p:spPr>
          <a:xfrm>
            <a:off x="2589212" y="6135808"/>
            <a:ext cx="7619999"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0" name="Google Shape;130;p27"/>
          <p:cNvSpPr/>
          <p:nvPr/>
        </p:nvSpPr>
        <p:spPr>
          <a:xfrm flipH="1" rot="10800000">
            <a:off x="-4189" y="4911725"/>
            <a:ext cx="1588527" cy="507297"/>
          </a:xfrm>
          <a:custGeom>
            <a:rect b="b" l="l" r="r" t="t"/>
            <a:pathLst>
              <a:path extrusionOk="0" h="10000" w="9248">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1" name="Google Shape;131;p27"/>
          <p:cNvSpPr txBox="1"/>
          <p:nvPr>
            <p:ph idx="12" type="sldNum"/>
          </p:nvPr>
        </p:nvSpPr>
        <p:spPr>
          <a:xfrm>
            <a:off x="531812" y="4983087"/>
            <a:ext cx="77976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Quote Name Card">
  <p:cSld name="Quote Name Card">
    <p:spTree>
      <p:nvGrpSpPr>
        <p:cNvPr id="132" name="Shape 132"/>
        <p:cNvGrpSpPr/>
        <p:nvPr/>
      </p:nvGrpSpPr>
      <p:grpSpPr>
        <a:xfrm>
          <a:off x="0" y="0"/>
          <a:ext cx="0" cy="0"/>
          <a:chOff x="0" y="0"/>
          <a:chExt cx="0" cy="0"/>
        </a:xfrm>
      </p:grpSpPr>
      <p:sp>
        <p:nvSpPr>
          <p:cNvPr id="133" name="Google Shape;133;p28"/>
          <p:cNvSpPr txBox="1"/>
          <p:nvPr>
            <p:ph type="title"/>
          </p:nvPr>
        </p:nvSpPr>
        <p:spPr>
          <a:xfrm>
            <a:off x="2849949" y="609600"/>
            <a:ext cx="8393926" cy="2895600"/>
          </a:xfrm>
          <a:prstGeom prst="rect">
            <a:avLst/>
          </a:prstGeom>
          <a:noFill/>
          <a:ln>
            <a:noFill/>
          </a:ln>
        </p:spPr>
        <p:txBody>
          <a:bodyPr anchorCtr="0" anchor="ctr" bIns="45700" lIns="91425" spcFirstLastPara="1" rIns="91425" wrap="square" tIns="45700">
            <a:normAutofit/>
          </a:bodyPr>
          <a:lstStyle>
            <a:lvl1pPr lvl="0" algn="l">
              <a:spcBef>
                <a:spcPts val="0"/>
              </a:spcBef>
              <a:spcAft>
                <a:spcPts val="0"/>
              </a:spcAft>
              <a:buClr>
                <a:srgbClr val="262626"/>
              </a:buClr>
              <a:buSzPts val="4800"/>
              <a:buFont typeface="Century Gothic"/>
              <a:buNone/>
              <a:defRPr b="0" sz="480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4" name="Google Shape;134;p28"/>
          <p:cNvSpPr txBox="1"/>
          <p:nvPr>
            <p:ph idx="1" type="body"/>
          </p:nvPr>
        </p:nvSpPr>
        <p:spPr>
          <a:xfrm>
            <a:off x="2589212" y="4343400"/>
            <a:ext cx="8915400" cy="838200"/>
          </a:xfrm>
          <a:prstGeom prst="rect">
            <a:avLst/>
          </a:prstGeom>
          <a:noFill/>
          <a:ln>
            <a:noFill/>
          </a:ln>
        </p:spPr>
        <p:txBody>
          <a:bodyPr anchorCtr="0" anchor="b" bIns="45700" lIns="91425" spcFirstLastPara="1" rIns="91425" wrap="square" tIns="45700">
            <a:noAutofit/>
          </a:bodyPr>
          <a:lstStyle>
            <a:lvl1pPr indent="-228600" lvl="0" marL="457200" algn="l">
              <a:spcBef>
                <a:spcPts val="1000"/>
              </a:spcBef>
              <a:spcAft>
                <a:spcPts val="0"/>
              </a:spcAft>
              <a:buSzPts val="2400"/>
              <a:buFont typeface="Century Gothic"/>
              <a:buNone/>
              <a:defRPr sz="2400">
                <a:solidFill>
                  <a:schemeClr val="accent1"/>
                </a:solidFill>
              </a:defRPr>
            </a:lvl1pPr>
            <a:lvl2pPr indent="-228600" lvl="1" marL="914400" algn="l">
              <a:spcBef>
                <a:spcPts val="1000"/>
              </a:spcBef>
              <a:spcAft>
                <a:spcPts val="0"/>
              </a:spcAft>
              <a:buSzPts val="1600"/>
              <a:buFont typeface="Century Gothic"/>
              <a:buNone/>
              <a:defRPr/>
            </a:lvl2pPr>
            <a:lvl3pPr indent="-228600" lvl="2" marL="1371600" algn="l">
              <a:spcBef>
                <a:spcPts val="1000"/>
              </a:spcBef>
              <a:spcAft>
                <a:spcPts val="0"/>
              </a:spcAft>
              <a:buSzPts val="1400"/>
              <a:buFont typeface="Century Gothic"/>
              <a:buNone/>
              <a:defRPr/>
            </a:lvl3pPr>
            <a:lvl4pPr indent="-228600" lvl="3" marL="1828800" algn="l">
              <a:spcBef>
                <a:spcPts val="1000"/>
              </a:spcBef>
              <a:spcAft>
                <a:spcPts val="0"/>
              </a:spcAft>
              <a:buSzPts val="1200"/>
              <a:buFont typeface="Century Gothic"/>
              <a:buNone/>
              <a:defRPr/>
            </a:lvl4pPr>
            <a:lvl5pPr indent="-228600" lvl="4" marL="2286000" algn="l">
              <a:spcBef>
                <a:spcPts val="1000"/>
              </a:spcBef>
              <a:spcAft>
                <a:spcPts val="0"/>
              </a:spcAft>
              <a:buSzPts val="1200"/>
              <a:buFont typeface="Century Gothic"/>
              <a:buNone/>
              <a:defRPr/>
            </a:lvl5pPr>
            <a:lvl6pPr indent="-342900" lvl="5" marL="2743200" algn="l">
              <a:spcBef>
                <a:spcPts val="1000"/>
              </a:spcBef>
              <a:spcAft>
                <a:spcPts val="0"/>
              </a:spcAft>
              <a:buSzPts val="1800"/>
              <a:buChar char="🠶"/>
              <a:defRPr/>
            </a:lvl6pPr>
            <a:lvl7pPr indent="-342900" lvl="6" marL="3200400" algn="l">
              <a:spcBef>
                <a:spcPts val="1000"/>
              </a:spcBef>
              <a:spcAft>
                <a:spcPts val="0"/>
              </a:spcAft>
              <a:buSzPts val="1800"/>
              <a:buChar char="🠶"/>
              <a:defRPr/>
            </a:lvl7pPr>
            <a:lvl8pPr indent="-342900" lvl="7" marL="3657600" algn="l">
              <a:spcBef>
                <a:spcPts val="1000"/>
              </a:spcBef>
              <a:spcAft>
                <a:spcPts val="0"/>
              </a:spcAft>
              <a:buSzPts val="1800"/>
              <a:buChar char="🠶"/>
              <a:defRPr/>
            </a:lvl8pPr>
            <a:lvl9pPr indent="-342900" lvl="8" marL="4114800" algn="l">
              <a:spcBef>
                <a:spcPts val="1000"/>
              </a:spcBef>
              <a:spcAft>
                <a:spcPts val="0"/>
              </a:spcAft>
              <a:buSzPts val="1800"/>
              <a:buChar char="🠶"/>
              <a:defRPr/>
            </a:lvl9pPr>
          </a:lstStyle>
          <a:p/>
        </p:txBody>
      </p:sp>
      <p:sp>
        <p:nvSpPr>
          <p:cNvPr id="135" name="Google Shape;135;p28"/>
          <p:cNvSpPr txBox="1"/>
          <p:nvPr>
            <p:ph idx="2" type="body"/>
          </p:nvPr>
        </p:nvSpPr>
        <p:spPr>
          <a:xfrm>
            <a:off x="2589213" y="5181600"/>
            <a:ext cx="8915400" cy="729622"/>
          </a:xfrm>
          <a:prstGeom prst="rect">
            <a:avLst/>
          </a:prstGeom>
          <a:noFill/>
          <a:ln>
            <a:noFill/>
          </a:ln>
        </p:spPr>
        <p:txBody>
          <a:bodyPr anchorCtr="0" anchor="t" bIns="45700" lIns="91425" spcFirstLastPara="1" rIns="91425" wrap="square" tIns="45700">
            <a:normAutofit/>
          </a:bodyPr>
          <a:lstStyle>
            <a:lvl1pPr indent="-228600" lvl="0" marL="457200" algn="l">
              <a:spcBef>
                <a:spcPts val="1000"/>
              </a:spcBef>
              <a:spcAft>
                <a:spcPts val="0"/>
              </a:spcAft>
              <a:buSzPts val="1800"/>
              <a:buNone/>
              <a:defRPr>
                <a:solidFill>
                  <a:srgbClr val="595959"/>
                </a:solidFill>
              </a:defRPr>
            </a:lvl1pPr>
            <a:lvl2pPr indent="-342900" lvl="1" marL="914400" algn="l">
              <a:spcBef>
                <a:spcPts val="1000"/>
              </a:spcBef>
              <a:spcAft>
                <a:spcPts val="0"/>
              </a:spcAft>
              <a:buSzPts val="1800"/>
              <a:buChar char="🠶"/>
              <a:defRPr/>
            </a:lvl2pPr>
            <a:lvl3pPr indent="-342900" lvl="2" marL="1371600" algn="l">
              <a:spcBef>
                <a:spcPts val="1000"/>
              </a:spcBef>
              <a:spcAft>
                <a:spcPts val="0"/>
              </a:spcAft>
              <a:buSzPts val="1800"/>
              <a:buChar char="🠶"/>
              <a:defRPr/>
            </a:lvl3pPr>
            <a:lvl4pPr indent="-342900" lvl="3" marL="1828800" algn="l">
              <a:spcBef>
                <a:spcPts val="1000"/>
              </a:spcBef>
              <a:spcAft>
                <a:spcPts val="0"/>
              </a:spcAft>
              <a:buSzPts val="1800"/>
              <a:buChar char="🠶"/>
              <a:defRPr/>
            </a:lvl4pPr>
            <a:lvl5pPr indent="-342900" lvl="4" marL="2286000" algn="l">
              <a:spcBef>
                <a:spcPts val="1000"/>
              </a:spcBef>
              <a:spcAft>
                <a:spcPts val="0"/>
              </a:spcAft>
              <a:buSzPts val="1800"/>
              <a:buChar char="🠶"/>
              <a:defRPr/>
            </a:lvl5pPr>
            <a:lvl6pPr indent="-342900" lvl="5" marL="2743200" algn="l">
              <a:spcBef>
                <a:spcPts val="1000"/>
              </a:spcBef>
              <a:spcAft>
                <a:spcPts val="0"/>
              </a:spcAft>
              <a:buSzPts val="1800"/>
              <a:buChar char="🠶"/>
              <a:defRPr/>
            </a:lvl6pPr>
            <a:lvl7pPr indent="-342900" lvl="6" marL="3200400" algn="l">
              <a:spcBef>
                <a:spcPts val="1000"/>
              </a:spcBef>
              <a:spcAft>
                <a:spcPts val="0"/>
              </a:spcAft>
              <a:buSzPts val="1800"/>
              <a:buChar char="🠶"/>
              <a:defRPr/>
            </a:lvl7pPr>
            <a:lvl8pPr indent="-342900" lvl="7" marL="3657600" algn="l">
              <a:spcBef>
                <a:spcPts val="1000"/>
              </a:spcBef>
              <a:spcAft>
                <a:spcPts val="0"/>
              </a:spcAft>
              <a:buSzPts val="1800"/>
              <a:buChar char="🠶"/>
              <a:defRPr/>
            </a:lvl8pPr>
            <a:lvl9pPr indent="-342900" lvl="8" marL="4114800" algn="l">
              <a:spcBef>
                <a:spcPts val="1000"/>
              </a:spcBef>
              <a:spcAft>
                <a:spcPts val="0"/>
              </a:spcAft>
              <a:buSzPts val="1800"/>
              <a:buChar char="🠶"/>
              <a:defRPr/>
            </a:lvl9pPr>
          </a:lstStyle>
          <a:p/>
        </p:txBody>
      </p:sp>
      <p:sp>
        <p:nvSpPr>
          <p:cNvPr id="136" name="Google Shape;136;p28"/>
          <p:cNvSpPr txBox="1"/>
          <p:nvPr>
            <p:ph idx="10" type="dt"/>
          </p:nvPr>
        </p:nvSpPr>
        <p:spPr>
          <a:xfrm>
            <a:off x="10361612" y="6130437"/>
            <a:ext cx="1146283" cy="370396"/>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7" name="Google Shape;137;p28"/>
          <p:cNvSpPr txBox="1"/>
          <p:nvPr>
            <p:ph idx="11" type="ftr"/>
          </p:nvPr>
        </p:nvSpPr>
        <p:spPr>
          <a:xfrm>
            <a:off x="2589212" y="6135808"/>
            <a:ext cx="7619999"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8" name="Google Shape;138;p28"/>
          <p:cNvSpPr/>
          <p:nvPr/>
        </p:nvSpPr>
        <p:spPr>
          <a:xfrm flipH="1" rot="10800000">
            <a:off x="-4189" y="4911725"/>
            <a:ext cx="1588527" cy="507297"/>
          </a:xfrm>
          <a:custGeom>
            <a:rect b="b" l="l" r="r" t="t"/>
            <a:pathLst>
              <a:path extrusionOk="0" h="10000" w="9248">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9" name="Google Shape;139;p28"/>
          <p:cNvSpPr txBox="1"/>
          <p:nvPr>
            <p:ph idx="12" type="sldNum"/>
          </p:nvPr>
        </p:nvSpPr>
        <p:spPr>
          <a:xfrm>
            <a:off x="531812" y="4983087"/>
            <a:ext cx="77976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
        <p:nvSpPr>
          <p:cNvPr id="140" name="Google Shape;140;p28"/>
          <p:cNvSpPr txBox="1"/>
          <p:nvPr/>
        </p:nvSpPr>
        <p:spPr>
          <a:xfrm>
            <a:off x="2467652" y="648005"/>
            <a:ext cx="609600" cy="584776"/>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lang="en-US" sz="8000">
                <a:solidFill>
                  <a:schemeClr val="accent1"/>
                </a:solidFill>
                <a:latin typeface="Arial"/>
                <a:ea typeface="Arial"/>
                <a:cs typeface="Arial"/>
                <a:sym typeface="Arial"/>
              </a:rPr>
              <a:t>“</a:t>
            </a:r>
            <a:endParaRPr/>
          </a:p>
        </p:txBody>
      </p:sp>
      <p:sp>
        <p:nvSpPr>
          <p:cNvPr id="141" name="Google Shape;141;p28"/>
          <p:cNvSpPr txBox="1"/>
          <p:nvPr/>
        </p:nvSpPr>
        <p:spPr>
          <a:xfrm>
            <a:off x="11114852" y="2905306"/>
            <a:ext cx="609600" cy="584776"/>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lang="en-US" sz="8000">
                <a:solidFill>
                  <a:schemeClr val="accent1"/>
                </a:solidFill>
                <a:latin typeface="Arial"/>
                <a:ea typeface="Arial"/>
                <a:cs typeface="Arial"/>
                <a:sym typeface="Arial"/>
              </a:rPr>
              <a:t>”</a:t>
            </a: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rue or False">
  <p:cSld name="True or False">
    <p:spTree>
      <p:nvGrpSpPr>
        <p:cNvPr id="142" name="Shape 142"/>
        <p:cNvGrpSpPr/>
        <p:nvPr/>
      </p:nvGrpSpPr>
      <p:grpSpPr>
        <a:xfrm>
          <a:off x="0" y="0"/>
          <a:ext cx="0" cy="0"/>
          <a:chOff x="0" y="0"/>
          <a:chExt cx="0" cy="0"/>
        </a:xfrm>
      </p:grpSpPr>
      <p:sp>
        <p:nvSpPr>
          <p:cNvPr id="143" name="Google Shape;143;p29"/>
          <p:cNvSpPr txBox="1"/>
          <p:nvPr>
            <p:ph type="title"/>
          </p:nvPr>
        </p:nvSpPr>
        <p:spPr>
          <a:xfrm>
            <a:off x="2589212" y="627407"/>
            <a:ext cx="8915399" cy="2880020"/>
          </a:xfrm>
          <a:prstGeom prst="rect">
            <a:avLst/>
          </a:prstGeom>
          <a:noFill/>
          <a:ln>
            <a:noFill/>
          </a:ln>
        </p:spPr>
        <p:txBody>
          <a:bodyPr anchorCtr="0" anchor="ctr" bIns="45700" lIns="91425" spcFirstLastPara="1" rIns="91425" wrap="square" tIns="45700">
            <a:normAutofit/>
          </a:bodyPr>
          <a:lstStyle>
            <a:lvl1pPr lvl="0" algn="l">
              <a:spcBef>
                <a:spcPts val="0"/>
              </a:spcBef>
              <a:spcAft>
                <a:spcPts val="0"/>
              </a:spcAft>
              <a:buClr>
                <a:srgbClr val="262626"/>
              </a:buClr>
              <a:buSzPts val="4800"/>
              <a:buFont typeface="Century Gothic"/>
              <a:buNone/>
              <a:defRPr b="0" sz="48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4" name="Google Shape;144;p29"/>
          <p:cNvSpPr txBox="1"/>
          <p:nvPr>
            <p:ph idx="1" type="body"/>
          </p:nvPr>
        </p:nvSpPr>
        <p:spPr>
          <a:xfrm>
            <a:off x="2589212" y="4343400"/>
            <a:ext cx="8915400" cy="838200"/>
          </a:xfrm>
          <a:prstGeom prst="rect">
            <a:avLst/>
          </a:prstGeom>
          <a:noFill/>
          <a:ln>
            <a:noFill/>
          </a:ln>
        </p:spPr>
        <p:txBody>
          <a:bodyPr anchorCtr="0" anchor="b" bIns="45700" lIns="91425" spcFirstLastPara="1" rIns="91425" wrap="square" tIns="45700">
            <a:noAutofit/>
          </a:bodyPr>
          <a:lstStyle>
            <a:lvl1pPr indent="-228600" lvl="0" marL="457200" algn="l">
              <a:spcBef>
                <a:spcPts val="1000"/>
              </a:spcBef>
              <a:spcAft>
                <a:spcPts val="0"/>
              </a:spcAft>
              <a:buSzPts val="2400"/>
              <a:buFont typeface="Century Gothic"/>
              <a:buNone/>
              <a:defRPr sz="2400">
                <a:solidFill>
                  <a:schemeClr val="accent1"/>
                </a:solidFill>
              </a:defRPr>
            </a:lvl1pPr>
            <a:lvl2pPr indent="-228600" lvl="1" marL="914400" algn="l">
              <a:spcBef>
                <a:spcPts val="1000"/>
              </a:spcBef>
              <a:spcAft>
                <a:spcPts val="0"/>
              </a:spcAft>
              <a:buSzPts val="1600"/>
              <a:buFont typeface="Century Gothic"/>
              <a:buNone/>
              <a:defRPr/>
            </a:lvl2pPr>
            <a:lvl3pPr indent="-228600" lvl="2" marL="1371600" algn="l">
              <a:spcBef>
                <a:spcPts val="1000"/>
              </a:spcBef>
              <a:spcAft>
                <a:spcPts val="0"/>
              </a:spcAft>
              <a:buSzPts val="1400"/>
              <a:buFont typeface="Century Gothic"/>
              <a:buNone/>
              <a:defRPr/>
            </a:lvl3pPr>
            <a:lvl4pPr indent="-228600" lvl="3" marL="1828800" algn="l">
              <a:spcBef>
                <a:spcPts val="1000"/>
              </a:spcBef>
              <a:spcAft>
                <a:spcPts val="0"/>
              </a:spcAft>
              <a:buSzPts val="1200"/>
              <a:buFont typeface="Century Gothic"/>
              <a:buNone/>
              <a:defRPr/>
            </a:lvl4pPr>
            <a:lvl5pPr indent="-228600" lvl="4" marL="2286000" algn="l">
              <a:spcBef>
                <a:spcPts val="1000"/>
              </a:spcBef>
              <a:spcAft>
                <a:spcPts val="0"/>
              </a:spcAft>
              <a:buSzPts val="1200"/>
              <a:buFont typeface="Century Gothic"/>
              <a:buNone/>
              <a:defRPr/>
            </a:lvl5pPr>
            <a:lvl6pPr indent="-342900" lvl="5" marL="2743200" algn="l">
              <a:spcBef>
                <a:spcPts val="1000"/>
              </a:spcBef>
              <a:spcAft>
                <a:spcPts val="0"/>
              </a:spcAft>
              <a:buSzPts val="1800"/>
              <a:buChar char="🠶"/>
              <a:defRPr/>
            </a:lvl6pPr>
            <a:lvl7pPr indent="-342900" lvl="6" marL="3200400" algn="l">
              <a:spcBef>
                <a:spcPts val="1000"/>
              </a:spcBef>
              <a:spcAft>
                <a:spcPts val="0"/>
              </a:spcAft>
              <a:buSzPts val="1800"/>
              <a:buChar char="🠶"/>
              <a:defRPr/>
            </a:lvl7pPr>
            <a:lvl8pPr indent="-342900" lvl="7" marL="3657600" algn="l">
              <a:spcBef>
                <a:spcPts val="1000"/>
              </a:spcBef>
              <a:spcAft>
                <a:spcPts val="0"/>
              </a:spcAft>
              <a:buSzPts val="1800"/>
              <a:buChar char="🠶"/>
              <a:defRPr/>
            </a:lvl8pPr>
            <a:lvl9pPr indent="-342900" lvl="8" marL="4114800" algn="l">
              <a:spcBef>
                <a:spcPts val="1000"/>
              </a:spcBef>
              <a:spcAft>
                <a:spcPts val="0"/>
              </a:spcAft>
              <a:buSzPts val="1800"/>
              <a:buChar char="🠶"/>
              <a:defRPr/>
            </a:lvl9pPr>
          </a:lstStyle>
          <a:p/>
        </p:txBody>
      </p:sp>
      <p:sp>
        <p:nvSpPr>
          <p:cNvPr id="145" name="Google Shape;145;p29"/>
          <p:cNvSpPr txBox="1"/>
          <p:nvPr>
            <p:ph idx="2" type="body"/>
          </p:nvPr>
        </p:nvSpPr>
        <p:spPr>
          <a:xfrm>
            <a:off x="2589213" y="5181600"/>
            <a:ext cx="8915400" cy="729622"/>
          </a:xfrm>
          <a:prstGeom prst="rect">
            <a:avLst/>
          </a:prstGeom>
          <a:noFill/>
          <a:ln>
            <a:noFill/>
          </a:ln>
        </p:spPr>
        <p:txBody>
          <a:bodyPr anchorCtr="0" anchor="t" bIns="45700" lIns="91425" spcFirstLastPara="1" rIns="91425" wrap="square" tIns="45700">
            <a:normAutofit/>
          </a:bodyPr>
          <a:lstStyle>
            <a:lvl1pPr indent="-228600" lvl="0" marL="457200" algn="l">
              <a:spcBef>
                <a:spcPts val="1000"/>
              </a:spcBef>
              <a:spcAft>
                <a:spcPts val="0"/>
              </a:spcAft>
              <a:buSzPts val="1800"/>
              <a:buNone/>
              <a:defRPr>
                <a:solidFill>
                  <a:srgbClr val="595959"/>
                </a:solidFill>
              </a:defRPr>
            </a:lvl1pPr>
            <a:lvl2pPr indent="-342900" lvl="1" marL="914400" algn="l">
              <a:spcBef>
                <a:spcPts val="1000"/>
              </a:spcBef>
              <a:spcAft>
                <a:spcPts val="0"/>
              </a:spcAft>
              <a:buSzPts val="1800"/>
              <a:buChar char="🠶"/>
              <a:defRPr/>
            </a:lvl2pPr>
            <a:lvl3pPr indent="-342900" lvl="2" marL="1371600" algn="l">
              <a:spcBef>
                <a:spcPts val="1000"/>
              </a:spcBef>
              <a:spcAft>
                <a:spcPts val="0"/>
              </a:spcAft>
              <a:buSzPts val="1800"/>
              <a:buChar char="🠶"/>
              <a:defRPr/>
            </a:lvl3pPr>
            <a:lvl4pPr indent="-342900" lvl="3" marL="1828800" algn="l">
              <a:spcBef>
                <a:spcPts val="1000"/>
              </a:spcBef>
              <a:spcAft>
                <a:spcPts val="0"/>
              </a:spcAft>
              <a:buSzPts val="1800"/>
              <a:buChar char="🠶"/>
              <a:defRPr/>
            </a:lvl4pPr>
            <a:lvl5pPr indent="-342900" lvl="4" marL="2286000" algn="l">
              <a:spcBef>
                <a:spcPts val="1000"/>
              </a:spcBef>
              <a:spcAft>
                <a:spcPts val="0"/>
              </a:spcAft>
              <a:buSzPts val="1800"/>
              <a:buChar char="🠶"/>
              <a:defRPr/>
            </a:lvl5pPr>
            <a:lvl6pPr indent="-342900" lvl="5" marL="2743200" algn="l">
              <a:spcBef>
                <a:spcPts val="1000"/>
              </a:spcBef>
              <a:spcAft>
                <a:spcPts val="0"/>
              </a:spcAft>
              <a:buSzPts val="1800"/>
              <a:buChar char="🠶"/>
              <a:defRPr/>
            </a:lvl6pPr>
            <a:lvl7pPr indent="-342900" lvl="6" marL="3200400" algn="l">
              <a:spcBef>
                <a:spcPts val="1000"/>
              </a:spcBef>
              <a:spcAft>
                <a:spcPts val="0"/>
              </a:spcAft>
              <a:buSzPts val="1800"/>
              <a:buChar char="🠶"/>
              <a:defRPr/>
            </a:lvl7pPr>
            <a:lvl8pPr indent="-342900" lvl="7" marL="3657600" algn="l">
              <a:spcBef>
                <a:spcPts val="1000"/>
              </a:spcBef>
              <a:spcAft>
                <a:spcPts val="0"/>
              </a:spcAft>
              <a:buSzPts val="1800"/>
              <a:buChar char="🠶"/>
              <a:defRPr/>
            </a:lvl8pPr>
            <a:lvl9pPr indent="-342900" lvl="8" marL="4114800" algn="l">
              <a:spcBef>
                <a:spcPts val="1000"/>
              </a:spcBef>
              <a:spcAft>
                <a:spcPts val="0"/>
              </a:spcAft>
              <a:buSzPts val="1800"/>
              <a:buChar char="🠶"/>
              <a:defRPr/>
            </a:lvl9pPr>
          </a:lstStyle>
          <a:p/>
        </p:txBody>
      </p:sp>
      <p:sp>
        <p:nvSpPr>
          <p:cNvPr id="146" name="Google Shape;146;p29"/>
          <p:cNvSpPr txBox="1"/>
          <p:nvPr>
            <p:ph idx="10" type="dt"/>
          </p:nvPr>
        </p:nvSpPr>
        <p:spPr>
          <a:xfrm>
            <a:off x="10361612" y="6130437"/>
            <a:ext cx="1146283" cy="370396"/>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7" name="Google Shape;147;p29"/>
          <p:cNvSpPr txBox="1"/>
          <p:nvPr>
            <p:ph idx="11" type="ftr"/>
          </p:nvPr>
        </p:nvSpPr>
        <p:spPr>
          <a:xfrm>
            <a:off x="2589212" y="6135808"/>
            <a:ext cx="7619999"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8" name="Google Shape;148;p29"/>
          <p:cNvSpPr/>
          <p:nvPr/>
        </p:nvSpPr>
        <p:spPr>
          <a:xfrm flipH="1" rot="10800000">
            <a:off x="-4189" y="4911725"/>
            <a:ext cx="1588527" cy="507297"/>
          </a:xfrm>
          <a:custGeom>
            <a:rect b="b" l="l" r="r" t="t"/>
            <a:pathLst>
              <a:path extrusionOk="0" h="10000" w="9248">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9" name="Google Shape;149;p29"/>
          <p:cNvSpPr txBox="1"/>
          <p:nvPr>
            <p:ph idx="12" type="sldNum"/>
          </p:nvPr>
        </p:nvSpPr>
        <p:spPr>
          <a:xfrm>
            <a:off x="531812" y="4983087"/>
            <a:ext cx="77976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150" name="Shape 150"/>
        <p:cNvGrpSpPr/>
        <p:nvPr/>
      </p:nvGrpSpPr>
      <p:grpSpPr>
        <a:xfrm>
          <a:off x="0" y="0"/>
          <a:ext cx="0" cy="0"/>
          <a:chOff x="0" y="0"/>
          <a:chExt cx="0" cy="0"/>
        </a:xfrm>
      </p:grpSpPr>
      <p:sp>
        <p:nvSpPr>
          <p:cNvPr id="151" name="Google Shape;151;p30"/>
          <p:cNvSpPr txBox="1"/>
          <p:nvPr>
            <p:ph type="title"/>
          </p:nvPr>
        </p:nvSpPr>
        <p:spPr>
          <a:xfrm>
            <a:off x="2592924" y="624110"/>
            <a:ext cx="8911687" cy="1280890"/>
          </a:xfrm>
          <a:prstGeom prst="rect">
            <a:avLst/>
          </a:prstGeom>
          <a:noFill/>
          <a:ln>
            <a:noFill/>
          </a:ln>
        </p:spPr>
        <p:txBody>
          <a:bodyPr anchorCtr="0" anchor="t" bIns="45700" lIns="91425" spcFirstLastPara="1" rIns="91425" wrap="square" tIns="45700">
            <a:normAutofit/>
          </a:bodyPr>
          <a:lstStyle>
            <a:lvl1pPr lvl="0" algn="l">
              <a:spcBef>
                <a:spcPts val="0"/>
              </a:spcBef>
              <a:spcAft>
                <a:spcPts val="0"/>
              </a:spcAft>
              <a:buClr>
                <a:srgbClr val="262626"/>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2" name="Google Shape;152;p30"/>
          <p:cNvSpPr txBox="1"/>
          <p:nvPr>
            <p:ph idx="1" type="body"/>
          </p:nvPr>
        </p:nvSpPr>
        <p:spPr>
          <a:xfrm rot="5400000">
            <a:off x="5103812" y="-381000"/>
            <a:ext cx="3886200" cy="8915400"/>
          </a:xfrm>
          <a:prstGeom prst="rect">
            <a:avLst/>
          </a:prstGeom>
          <a:noFill/>
          <a:ln>
            <a:noFill/>
          </a:ln>
        </p:spPr>
        <p:txBody>
          <a:bodyPr anchorCtr="0" anchor="t" bIns="45700" lIns="91425" spcFirstLastPara="1" rIns="91425" wrap="square" tIns="45700">
            <a:normAutofit/>
          </a:bodyPr>
          <a:lstStyle>
            <a:lvl1pPr indent="-342900" lvl="0" marL="457200" algn="l">
              <a:spcBef>
                <a:spcPts val="1000"/>
              </a:spcBef>
              <a:spcAft>
                <a:spcPts val="0"/>
              </a:spcAft>
              <a:buSzPts val="1800"/>
              <a:buChar char="🠶"/>
              <a:defRPr/>
            </a:lvl1pPr>
            <a:lvl2pPr indent="-342900" lvl="1" marL="914400" algn="l">
              <a:spcBef>
                <a:spcPts val="1000"/>
              </a:spcBef>
              <a:spcAft>
                <a:spcPts val="0"/>
              </a:spcAft>
              <a:buSzPts val="1800"/>
              <a:buChar char="🠶"/>
              <a:defRPr/>
            </a:lvl2pPr>
            <a:lvl3pPr indent="-342900" lvl="2" marL="1371600" algn="l">
              <a:spcBef>
                <a:spcPts val="1000"/>
              </a:spcBef>
              <a:spcAft>
                <a:spcPts val="0"/>
              </a:spcAft>
              <a:buSzPts val="1800"/>
              <a:buChar char="🠶"/>
              <a:defRPr/>
            </a:lvl3pPr>
            <a:lvl4pPr indent="-342900" lvl="3" marL="1828800" algn="l">
              <a:spcBef>
                <a:spcPts val="1000"/>
              </a:spcBef>
              <a:spcAft>
                <a:spcPts val="0"/>
              </a:spcAft>
              <a:buSzPts val="1800"/>
              <a:buChar char="🠶"/>
              <a:defRPr/>
            </a:lvl4pPr>
            <a:lvl5pPr indent="-342900" lvl="4" marL="2286000" algn="l">
              <a:spcBef>
                <a:spcPts val="1000"/>
              </a:spcBef>
              <a:spcAft>
                <a:spcPts val="0"/>
              </a:spcAft>
              <a:buSzPts val="1800"/>
              <a:buChar char="🠶"/>
              <a:defRPr/>
            </a:lvl5pPr>
            <a:lvl6pPr indent="-342900" lvl="5" marL="2743200" algn="l">
              <a:spcBef>
                <a:spcPts val="1000"/>
              </a:spcBef>
              <a:spcAft>
                <a:spcPts val="0"/>
              </a:spcAft>
              <a:buSzPts val="1800"/>
              <a:buChar char="🠶"/>
              <a:defRPr/>
            </a:lvl6pPr>
            <a:lvl7pPr indent="-342900" lvl="6" marL="3200400" algn="l">
              <a:spcBef>
                <a:spcPts val="1000"/>
              </a:spcBef>
              <a:spcAft>
                <a:spcPts val="0"/>
              </a:spcAft>
              <a:buSzPts val="1800"/>
              <a:buChar char="🠶"/>
              <a:defRPr/>
            </a:lvl7pPr>
            <a:lvl8pPr indent="-342900" lvl="7" marL="3657600" algn="l">
              <a:spcBef>
                <a:spcPts val="1000"/>
              </a:spcBef>
              <a:spcAft>
                <a:spcPts val="0"/>
              </a:spcAft>
              <a:buSzPts val="1800"/>
              <a:buChar char="🠶"/>
              <a:defRPr/>
            </a:lvl8pPr>
            <a:lvl9pPr indent="-342900" lvl="8" marL="4114800" algn="l">
              <a:spcBef>
                <a:spcPts val="1000"/>
              </a:spcBef>
              <a:spcAft>
                <a:spcPts val="0"/>
              </a:spcAft>
              <a:buSzPts val="1800"/>
              <a:buChar char="🠶"/>
              <a:defRPr/>
            </a:lvl9pPr>
          </a:lstStyle>
          <a:p/>
        </p:txBody>
      </p:sp>
      <p:sp>
        <p:nvSpPr>
          <p:cNvPr id="153" name="Google Shape;153;p30"/>
          <p:cNvSpPr txBox="1"/>
          <p:nvPr>
            <p:ph idx="10" type="dt"/>
          </p:nvPr>
        </p:nvSpPr>
        <p:spPr>
          <a:xfrm>
            <a:off x="10361612" y="6130437"/>
            <a:ext cx="1146283" cy="370396"/>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4" name="Google Shape;154;p30"/>
          <p:cNvSpPr txBox="1"/>
          <p:nvPr>
            <p:ph idx="11" type="ftr"/>
          </p:nvPr>
        </p:nvSpPr>
        <p:spPr>
          <a:xfrm>
            <a:off x="2589212" y="6135808"/>
            <a:ext cx="7619999"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5" name="Google Shape;155;p30"/>
          <p:cNvSpPr/>
          <p:nvPr/>
        </p:nvSpPr>
        <p:spPr>
          <a:xfrm flipH="1" rot="10800000">
            <a:off x="-4189" y="714375"/>
            <a:ext cx="1588527" cy="507297"/>
          </a:xfrm>
          <a:custGeom>
            <a:rect b="b" l="l" r="r" t="t"/>
            <a:pathLst>
              <a:path extrusionOk="0" h="10000" w="9248">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6" name="Google Shape;156;p30"/>
          <p:cNvSpPr txBox="1"/>
          <p:nvPr>
            <p:ph idx="12" type="sldNum"/>
          </p:nvPr>
        </p:nvSpPr>
        <p:spPr>
          <a:xfrm>
            <a:off x="531812" y="787782"/>
            <a:ext cx="77976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157" name="Shape 157"/>
        <p:cNvGrpSpPr/>
        <p:nvPr/>
      </p:nvGrpSpPr>
      <p:grpSpPr>
        <a:xfrm>
          <a:off x="0" y="0"/>
          <a:ext cx="0" cy="0"/>
          <a:chOff x="0" y="0"/>
          <a:chExt cx="0" cy="0"/>
        </a:xfrm>
      </p:grpSpPr>
      <p:sp>
        <p:nvSpPr>
          <p:cNvPr id="158" name="Google Shape;158;p31"/>
          <p:cNvSpPr txBox="1"/>
          <p:nvPr>
            <p:ph type="title"/>
          </p:nvPr>
        </p:nvSpPr>
        <p:spPr>
          <a:xfrm rot="5400000">
            <a:off x="7756704" y="2165513"/>
            <a:ext cx="5283817" cy="2207601"/>
          </a:xfrm>
          <a:prstGeom prst="rect">
            <a:avLst/>
          </a:prstGeom>
          <a:noFill/>
          <a:ln>
            <a:noFill/>
          </a:ln>
        </p:spPr>
        <p:txBody>
          <a:bodyPr anchorCtr="0" anchor="ctr" bIns="45700" lIns="91425" spcFirstLastPara="1" rIns="91425" wrap="square" tIns="45700">
            <a:normAutofit/>
          </a:bodyPr>
          <a:lstStyle>
            <a:lvl1pPr lvl="0" algn="l">
              <a:spcBef>
                <a:spcPts val="0"/>
              </a:spcBef>
              <a:spcAft>
                <a:spcPts val="0"/>
              </a:spcAft>
              <a:buClr>
                <a:srgbClr val="262626"/>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9" name="Google Shape;159;p31"/>
          <p:cNvSpPr txBox="1"/>
          <p:nvPr>
            <p:ph idx="1" type="body"/>
          </p:nvPr>
        </p:nvSpPr>
        <p:spPr>
          <a:xfrm rot="5400000">
            <a:off x="3185803" y="30814"/>
            <a:ext cx="5283817" cy="6477000"/>
          </a:xfrm>
          <a:prstGeom prst="rect">
            <a:avLst/>
          </a:prstGeom>
          <a:noFill/>
          <a:ln>
            <a:noFill/>
          </a:ln>
        </p:spPr>
        <p:txBody>
          <a:bodyPr anchorCtr="0" anchor="t" bIns="45700" lIns="91425" spcFirstLastPara="1" rIns="91425" wrap="square" tIns="45700">
            <a:normAutofit/>
          </a:bodyPr>
          <a:lstStyle>
            <a:lvl1pPr indent="-342900" lvl="0" marL="457200" algn="l">
              <a:spcBef>
                <a:spcPts val="1000"/>
              </a:spcBef>
              <a:spcAft>
                <a:spcPts val="0"/>
              </a:spcAft>
              <a:buSzPts val="1800"/>
              <a:buChar char="🠶"/>
              <a:defRPr/>
            </a:lvl1pPr>
            <a:lvl2pPr indent="-342900" lvl="1" marL="914400" algn="l">
              <a:spcBef>
                <a:spcPts val="1000"/>
              </a:spcBef>
              <a:spcAft>
                <a:spcPts val="0"/>
              </a:spcAft>
              <a:buSzPts val="1800"/>
              <a:buChar char="🠶"/>
              <a:defRPr/>
            </a:lvl2pPr>
            <a:lvl3pPr indent="-342900" lvl="2" marL="1371600" algn="l">
              <a:spcBef>
                <a:spcPts val="1000"/>
              </a:spcBef>
              <a:spcAft>
                <a:spcPts val="0"/>
              </a:spcAft>
              <a:buSzPts val="1800"/>
              <a:buChar char="🠶"/>
              <a:defRPr/>
            </a:lvl3pPr>
            <a:lvl4pPr indent="-342900" lvl="3" marL="1828800" algn="l">
              <a:spcBef>
                <a:spcPts val="1000"/>
              </a:spcBef>
              <a:spcAft>
                <a:spcPts val="0"/>
              </a:spcAft>
              <a:buSzPts val="1800"/>
              <a:buChar char="🠶"/>
              <a:defRPr/>
            </a:lvl4pPr>
            <a:lvl5pPr indent="-342900" lvl="4" marL="2286000" algn="l">
              <a:spcBef>
                <a:spcPts val="1000"/>
              </a:spcBef>
              <a:spcAft>
                <a:spcPts val="0"/>
              </a:spcAft>
              <a:buSzPts val="1800"/>
              <a:buChar char="🠶"/>
              <a:defRPr/>
            </a:lvl5pPr>
            <a:lvl6pPr indent="-342900" lvl="5" marL="2743200" algn="l">
              <a:spcBef>
                <a:spcPts val="1000"/>
              </a:spcBef>
              <a:spcAft>
                <a:spcPts val="0"/>
              </a:spcAft>
              <a:buSzPts val="1800"/>
              <a:buChar char="🠶"/>
              <a:defRPr/>
            </a:lvl6pPr>
            <a:lvl7pPr indent="-342900" lvl="6" marL="3200400" algn="l">
              <a:spcBef>
                <a:spcPts val="1000"/>
              </a:spcBef>
              <a:spcAft>
                <a:spcPts val="0"/>
              </a:spcAft>
              <a:buSzPts val="1800"/>
              <a:buChar char="🠶"/>
              <a:defRPr/>
            </a:lvl7pPr>
            <a:lvl8pPr indent="-342900" lvl="7" marL="3657600" algn="l">
              <a:spcBef>
                <a:spcPts val="1000"/>
              </a:spcBef>
              <a:spcAft>
                <a:spcPts val="0"/>
              </a:spcAft>
              <a:buSzPts val="1800"/>
              <a:buChar char="🠶"/>
              <a:defRPr/>
            </a:lvl8pPr>
            <a:lvl9pPr indent="-342900" lvl="8" marL="4114800" algn="l">
              <a:spcBef>
                <a:spcPts val="1000"/>
              </a:spcBef>
              <a:spcAft>
                <a:spcPts val="0"/>
              </a:spcAft>
              <a:buSzPts val="1800"/>
              <a:buChar char="🠶"/>
              <a:defRPr/>
            </a:lvl9pPr>
          </a:lstStyle>
          <a:p/>
        </p:txBody>
      </p:sp>
      <p:sp>
        <p:nvSpPr>
          <p:cNvPr id="160" name="Google Shape;160;p31"/>
          <p:cNvSpPr txBox="1"/>
          <p:nvPr>
            <p:ph idx="10" type="dt"/>
          </p:nvPr>
        </p:nvSpPr>
        <p:spPr>
          <a:xfrm>
            <a:off x="10361612" y="6130437"/>
            <a:ext cx="1146283" cy="370396"/>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1" name="Google Shape;161;p31"/>
          <p:cNvSpPr txBox="1"/>
          <p:nvPr>
            <p:ph idx="11" type="ftr"/>
          </p:nvPr>
        </p:nvSpPr>
        <p:spPr>
          <a:xfrm>
            <a:off x="2589212" y="6135808"/>
            <a:ext cx="7619999"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2" name="Google Shape;162;p31"/>
          <p:cNvSpPr/>
          <p:nvPr/>
        </p:nvSpPr>
        <p:spPr>
          <a:xfrm flipH="1" rot="10800000">
            <a:off x="-4189" y="714375"/>
            <a:ext cx="1588527" cy="507297"/>
          </a:xfrm>
          <a:custGeom>
            <a:rect b="b" l="l" r="r" t="t"/>
            <a:pathLst>
              <a:path extrusionOk="0" h="10000" w="9248">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3" name="Google Shape;163;p31"/>
          <p:cNvSpPr txBox="1"/>
          <p:nvPr>
            <p:ph idx="12" type="sldNum"/>
          </p:nvPr>
        </p:nvSpPr>
        <p:spPr>
          <a:xfrm>
            <a:off x="531812" y="787782"/>
            <a:ext cx="77976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49" name="Shape 49"/>
        <p:cNvGrpSpPr/>
        <p:nvPr/>
      </p:nvGrpSpPr>
      <p:grpSpPr>
        <a:xfrm>
          <a:off x="0" y="0"/>
          <a:ext cx="0" cy="0"/>
          <a:chOff x="0" y="0"/>
          <a:chExt cx="0" cy="0"/>
        </a:xfrm>
      </p:grpSpPr>
      <p:sp>
        <p:nvSpPr>
          <p:cNvPr id="50" name="Google Shape;50;p17"/>
          <p:cNvSpPr txBox="1"/>
          <p:nvPr>
            <p:ph type="title"/>
          </p:nvPr>
        </p:nvSpPr>
        <p:spPr>
          <a:xfrm>
            <a:off x="2592925" y="624110"/>
            <a:ext cx="8911687" cy="1280890"/>
          </a:xfrm>
          <a:prstGeom prst="rect">
            <a:avLst/>
          </a:prstGeom>
          <a:noFill/>
          <a:ln>
            <a:noFill/>
          </a:ln>
        </p:spPr>
        <p:txBody>
          <a:bodyPr anchorCtr="0" anchor="t" bIns="45700" lIns="91425" spcFirstLastPara="1" rIns="91425" wrap="square" tIns="45700">
            <a:normAutofit/>
          </a:bodyPr>
          <a:lstStyle>
            <a:lvl1pPr lvl="0" algn="l">
              <a:spcBef>
                <a:spcPts val="0"/>
              </a:spcBef>
              <a:spcAft>
                <a:spcPts val="0"/>
              </a:spcAft>
              <a:buClr>
                <a:srgbClr val="262626"/>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1" name="Google Shape;51;p17"/>
          <p:cNvSpPr txBox="1"/>
          <p:nvPr>
            <p:ph idx="1" type="body"/>
          </p:nvPr>
        </p:nvSpPr>
        <p:spPr>
          <a:xfrm>
            <a:off x="2589212" y="2133600"/>
            <a:ext cx="8915400" cy="3777622"/>
          </a:xfrm>
          <a:prstGeom prst="rect">
            <a:avLst/>
          </a:prstGeom>
          <a:noFill/>
          <a:ln>
            <a:noFill/>
          </a:ln>
        </p:spPr>
        <p:txBody>
          <a:bodyPr anchorCtr="0" anchor="t" bIns="45700" lIns="91425" spcFirstLastPara="1" rIns="91425" wrap="square" tIns="45700">
            <a:normAutofit/>
          </a:bodyPr>
          <a:lstStyle>
            <a:lvl1pPr indent="-342900" lvl="0" marL="457200" algn="l">
              <a:spcBef>
                <a:spcPts val="1000"/>
              </a:spcBef>
              <a:spcAft>
                <a:spcPts val="0"/>
              </a:spcAft>
              <a:buSzPts val="1800"/>
              <a:buChar char="🠶"/>
              <a:defRPr/>
            </a:lvl1pPr>
            <a:lvl2pPr indent="-342900" lvl="1" marL="914400" algn="l">
              <a:spcBef>
                <a:spcPts val="1000"/>
              </a:spcBef>
              <a:spcAft>
                <a:spcPts val="0"/>
              </a:spcAft>
              <a:buSzPts val="1800"/>
              <a:buChar char="🠶"/>
              <a:defRPr/>
            </a:lvl2pPr>
            <a:lvl3pPr indent="-342900" lvl="2" marL="1371600" algn="l">
              <a:spcBef>
                <a:spcPts val="1000"/>
              </a:spcBef>
              <a:spcAft>
                <a:spcPts val="0"/>
              </a:spcAft>
              <a:buSzPts val="1800"/>
              <a:buChar char="🠶"/>
              <a:defRPr/>
            </a:lvl3pPr>
            <a:lvl4pPr indent="-342900" lvl="3" marL="1828800" algn="l">
              <a:spcBef>
                <a:spcPts val="1000"/>
              </a:spcBef>
              <a:spcAft>
                <a:spcPts val="0"/>
              </a:spcAft>
              <a:buSzPts val="1800"/>
              <a:buChar char="🠶"/>
              <a:defRPr/>
            </a:lvl4pPr>
            <a:lvl5pPr indent="-342900" lvl="4" marL="2286000" algn="l">
              <a:spcBef>
                <a:spcPts val="1000"/>
              </a:spcBef>
              <a:spcAft>
                <a:spcPts val="0"/>
              </a:spcAft>
              <a:buSzPts val="1800"/>
              <a:buChar char="🠶"/>
              <a:defRPr/>
            </a:lvl5pPr>
            <a:lvl6pPr indent="-342900" lvl="5" marL="2743200" algn="l">
              <a:spcBef>
                <a:spcPts val="1000"/>
              </a:spcBef>
              <a:spcAft>
                <a:spcPts val="0"/>
              </a:spcAft>
              <a:buSzPts val="1800"/>
              <a:buChar char="🠶"/>
              <a:defRPr/>
            </a:lvl6pPr>
            <a:lvl7pPr indent="-342900" lvl="6" marL="3200400" algn="l">
              <a:spcBef>
                <a:spcPts val="1000"/>
              </a:spcBef>
              <a:spcAft>
                <a:spcPts val="0"/>
              </a:spcAft>
              <a:buSzPts val="1800"/>
              <a:buChar char="🠶"/>
              <a:defRPr/>
            </a:lvl7pPr>
            <a:lvl8pPr indent="-342900" lvl="7" marL="3657600" algn="l">
              <a:spcBef>
                <a:spcPts val="1000"/>
              </a:spcBef>
              <a:spcAft>
                <a:spcPts val="0"/>
              </a:spcAft>
              <a:buSzPts val="1800"/>
              <a:buChar char="🠶"/>
              <a:defRPr/>
            </a:lvl8pPr>
            <a:lvl9pPr indent="-342900" lvl="8" marL="4114800" algn="l">
              <a:spcBef>
                <a:spcPts val="1000"/>
              </a:spcBef>
              <a:spcAft>
                <a:spcPts val="0"/>
              </a:spcAft>
              <a:buSzPts val="1800"/>
              <a:buChar char="🠶"/>
              <a:defRPr/>
            </a:lvl9pPr>
          </a:lstStyle>
          <a:p/>
        </p:txBody>
      </p:sp>
      <p:sp>
        <p:nvSpPr>
          <p:cNvPr id="52" name="Google Shape;52;p17"/>
          <p:cNvSpPr txBox="1"/>
          <p:nvPr>
            <p:ph idx="10" type="dt"/>
          </p:nvPr>
        </p:nvSpPr>
        <p:spPr>
          <a:xfrm>
            <a:off x="10361612" y="6130437"/>
            <a:ext cx="1146283" cy="370396"/>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17"/>
          <p:cNvSpPr txBox="1"/>
          <p:nvPr>
            <p:ph idx="11" type="ftr"/>
          </p:nvPr>
        </p:nvSpPr>
        <p:spPr>
          <a:xfrm>
            <a:off x="2589212" y="6135808"/>
            <a:ext cx="7619999"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4" name="Google Shape;54;p17"/>
          <p:cNvSpPr/>
          <p:nvPr/>
        </p:nvSpPr>
        <p:spPr>
          <a:xfrm flipH="1" rot="10800000">
            <a:off x="-4189" y="714375"/>
            <a:ext cx="1588527" cy="507297"/>
          </a:xfrm>
          <a:custGeom>
            <a:rect b="b" l="l" r="r" t="t"/>
            <a:pathLst>
              <a:path extrusionOk="0" h="10000" w="9248">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 name="Google Shape;55;p17"/>
          <p:cNvSpPr txBox="1"/>
          <p:nvPr>
            <p:ph idx="12" type="sldNum"/>
          </p:nvPr>
        </p:nvSpPr>
        <p:spPr>
          <a:xfrm>
            <a:off x="531812" y="787782"/>
            <a:ext cx="77976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6" name="Shape 56"/>
        <p:cNvGrpSpPr/>
        <p:nvPr/>
      </p:nvGrpSpPr>
      <p:grpSpPr>
        <a:xfrm>
          <a:off x="0" y="0"/>
          <a:ext cx="0" cy="0"/>
          <a:chOff x="0" y="0"/>
          <a:chExt cx="0" cy="0"/>
        </a:xfrm>
      </p:grpSpPr>
      <p:sp>
        <p:nvSpPr>
          <p:cNvPr id="57" name="Google Shape;57;p18"/>
          <p:cNvSpPr txBox="1"/>
          <p:nvPr>
            <p:ph type="title"/>
          </p:nvPr>
        </p:nvSpPr>
        <p:spPr>
          <a:xfrm>
            <a:off x="2592924" y="624110"/>
            <a:ext cx="8911687" cy="1280890"/>
          </a:xfrm>
          <a:prstGeom prst="rect">
            <a:avLst/>
          </a:prstGeom>
          <a:noFill/>
          <a:ln>
            <a:noFill/>
          </a:ln>
        </p:spPr>
        <p:txBody>
          <a:bodyPr anchorCtr="0" anchor="t" bIns="45700" lIns="91425" spcFirstLastPara="1" rIns="91425" wrap="square" tIns="45700">
            <a:normAutofit/>
          </a:bodyPr>
          <a:lstStyle>
            <a:lvl1pPr lvl="0" algn="l">
              <a:spcBef>
                <a:spcPts val="0"/>
              </a:spcBef>
              <a:spcAft>
                <a:spcPts val="0"/>
              </a:spcAft>
              <a:buClr>
                <a:srgbClr val="262626"/>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8" name="Google Shape;58;p18"/>
          <p:cNvSpPr txBox="1"/>
          <p:nvPr>
            <p:ph idx="10" type="dt"/>
          </p:nvPr>
        </p:nvSpPr>
        <p:spPr>
          <a:xfrm>
            <a:off x="10361612" y="6130437"/>
            <a:ext cx="1146283" cy="370396"/>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18"/>
          <p:cNvSpPr txBox="1"/>
          <p:nvPr>
            <p:ph idx="11" type="ftr"/>
          </p:nvPr>
        </p:nvSpPr>
        <p:spPr>
          <a:xfrm>
            <a:off x="2589212" y="6135808"/>
            <a:ext cx="7619999"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18"/>
          <p:cNvSpPr/>
          <p:nvPr/>
        </p:nvSpPr>
        <p:spPr>
          <a:xfrm flipH="1" rot="10800000">
            <a:off x="-4189" y="714375"/>
            <a:ext cx="1588527" cy="507297"/>
          </a:xfrm>
          <a:custGeom>
            <a:rect b="b" l="l" r="r" t="t"/>
            <a:pathLst>
              <a:path extrusionOk="0" h="10000" w="9248">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1" name="Google Shape;61;p18"/>
          <p:cNvSpPr txBox="1"/>
          <p:nvPr>
            <p:ph idx="12" type="sldNum"/>
          </p:nvPr>
        </p:nvSpPr>
        <p:spPr>
          <a:xfrm>
            <a:off x="531812" y="787782"/>
            <a:ext cx="77976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62" name="Shape 62"/>
        <p:cNvGrpSpPr/>
        <p:nvPr/>
      </p:nvGrpSpPr>
      <p:grpSpPr>
        <a:xfrm>
          <a:off x="0" y="0"/>
          <a:ext cx="0" cy="0"/>
          <a:chOff x="0" y="0"/>
          <a:chExt cx="0" cy="0"/>
        </a:xfrm>
      </p:grpSpPr>
      <p:sp>
        <p:nvSpPr>
          <p:cNvPr id="63" name="Google Shape;63;p19"/>
          <p:cNvSpPr txBox="1"/>
          <p:nvPr>
            <p:ph type="title"/>
          </p:nvPr>
        </p:nvSpPr>
        <p:spPr>
          <a:xfrm>
            <a:off x="2589212" y="2058750"/>
            <a:ext cx="8915399" cy="1468800"/>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rgbClr val="262626"/>
              </a:buClr>
              <a:buSzPts val="4000"/>
              <a:buFont typeface="Century Gothic"/>
              <a:buNone/>
              <a:defRPr b="0" sz="400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19"/>
          <p:cNvSpPr txBox="1"/>
          <p:nvPr>
            <p:ph idx="1" type="body"/>
          </p:nvPr>
        </p:nvSpPr>
        <p:spPr>
          <a:xfrm>
            <a:off x="2589212" y="3530129"/>
            <a:ext cx="8915399" cy="860400"/>
          </a:xfrm>
          <a:prstGeom prst="rect">
            <a:avLst/>
          </a:prstGeom>
          <a:noFill/>
          <a:ln>
            <a:noFill/>
          </a:ln>
        </p:spPr>
        <p:txBody>
          <a:bodyPr anchorCtr="0" anchor="t" bIns="45700" lIns="91425" spcFirstLastPara="1" rIns="91425" wrap="square" tIns="45700">
            <a:normAutofit/>
          </a:bodyPr>
          <a:lstStyle>
            <a:lvl1pPr indent="-228600" lvl="0" marL="457200" algn="l">
              <a:spcBef>
                <a:spcPts val="1000"/>
              </a:spcBef>
              <a:spcAft>
                <a:spcPts val="0"/>
              </a:spcAft>
              <a:buSzPts val="2000"/>
              <a:buNone/>
              <a:defRPr sz="2000">
                <a:solidFill>
                  <a:srgbClr val="595959"/>
                </a:solidFill>
              </a:defRPr>
            </a:lvl1pPr>
            <a:lvl2pPr indent="-228600" lvl="1" marL="914400" algn="l">
              <a:spcBef>
                <a:spcPts val="1000"/>
              </a:spcBef>
              <a:spcAft>
                <a:spcPts val="0"/>
              </a:spcAft>
              <a:buSzPts val="1800"/>
              <a:buNone/>
              <a:defRPr sz="1800">
                <a:solidFill>
                  <a:srgbClr val="888888"/>
                </a:solidFill>
              </a:defRPr>
            </a:lvl2pPr>
            <a:lvl3pPr indent="-228600" lvl="2" marL="1371600" algn="l">
              <a:spcBef>
                <a:spcPts val="1000"/>
              </a:spcBef>
              <a:spcAft>
                <a:spcPts val="0"/>
              </a:spcAft>
              <a:buSzPts val="1600"/>
              <a:buNone/>
              <a:defRPr sz="1600">
                <a:solidFill>
                  <a:srgbClr val="888888"/>
                </a:solidFill>
              </a:defRPr>
            </a:lvl3pPr>
            <a:lvl4pPr indent="-228600" lvl="3" marL="1828800" algn="l">
              <a:spcBef>
                <a:spcPts val="1000"/>
              </a:spcBef>
              <a:spcAft>
                <a:spcPts val="0"/>
              </a:spcAft>
              <a:buSzPts val="1400"/>
              <a:buNone/>
              <a:defRPr sz="1400">
                <a:solidFill>
                  <a:srgbClr val="888888"/>
                </a:solidFill>
              </a:defRPr>
            </a:lvl4pPr>
            <a:lvl5pPr indent="-228600" lvl="4" marL="2286000" algn="l">
              <a:spcBef>
                <a:spcPts val="1000"/>
              </a:spcBef>
              <a:spcAft>
                <a:spcPts val="0"/>
              </a:spcAft>
              <a:buSzPts val="1400"/>
              <a:buNone/>
              <a:defRPr sz="1400">
                <a:solidFill>
                  <a:srgbClr val="888888"/>
                </a:solidFill>
              </a:defRPr>
            </a:lvl5pPr>
            <a:lvl6pPr indent="-228600" lvl="5" marL="2743200" algn="l">
              <a:spcBef>
                <a:spcPts val="1000"/>
              </a:spcBef>
              <a:spcAft>
                <a:spcPts val="0"/>
              </a:spcAft>
              <a:buSzPts val="1400"/>
              <a:buNone/>
              <a:defRPr sz="1400">
                <a:solidFill>
                  <a:srgbClr val="888888"/>
                </a:solidFill>
              </a:defRPr>
            </a:lvl6pPr>
            <a:lvl7pPr indent="-228600" lvl="6" marL="3200400" algn="l">
              <a:spcBef>
                <a:spcPts val="1000"/>
              </a:spcBef>
              <a:spcAft>
                <a:spcPts val="0"/>
              </a:spcAft>
              <a:buSzPts val="1400"/>
              <a:buNone/>
              <a:defRPr sz="1400">
                <a:solidFill>
                  <a:srgbClr val="888888"/>
                </a:solidFill>
              </a:defRPr>
            </a:lvl7pPr>
            <a:lvl8pPr indent="-228600" lvl="7" marL="3657600" algn="l">
              <a:spcBef>
                <a:spcPts val="1000"/>
              </a:spcBef>
              <a:spcAft>
                <a:spcPts val="0"/>
              </a:spcAft>
              <a:buSzPts val="1400"/>
              <a:buNone/>
              <a:defRPr sz="1400">
                <a:solidFill>
                  <a:srgbClr val="888888"/>
                </a:solidFill>
              </a:defRPr>
            </a:lvl8pPr>
            <a:lvl9pPr indent="-228600" lvl="8" marL="4114800" algn="l">
              <a:spcBef>
                <a:spcPts val="1000"/>
              </a:spcBef>
              <a:spcAft>
                <a:spcPts val="0"/>
              </a:spcAft>
              <a:buSzPts val="1400"/>
              <a:buNone/>
              <a:defRPr sz="1400">
                <a:solidFill>
                  <a:srgbClr val="888888"/>
                </a:solidFill>
              </a:defRPr>
            </a:lvl9pPr>
          </a:lstStyle>
          <a:p/>
        </p:txBody>
      </p:sp>
      <p:sp>
        <p:nvSpPr>
          <p:cNvPr id="65" name="Google Shape;65;p19"/>
          <p:cNvSpPr txBox="1"/>
          <p:nvPr>
            <p:ph idx="10" type="dt"/>
          </p:nvPr>
        </p:nvSpPr>
        <p:spPr>
          <a:xfrm>
            <a:off x="10361612" y="6130437"/>
            <a:ext cx="1146283" cy="370396"/>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19"/>
          <p:cNvSpPr txBox="1"/>
          <p:nvPr>
            <p:ph idx="11" type="ftr"/>
          </p:nvPr>
        </p:nvSpPr>
        <p:spPr>
          <a:xfrm>
            <a:off x="2589212" y="6135808"/>
            <a:ext cx="7619999"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19"/>
          <p:cNvSpPr/>
          <p:nvPr/>
        </p:nvSpPr>
        <p:spPr>
          <a:xfrm flipH="1" rot="10800000">
            <a:off x="-4189" y="3178175"/>
            <a:ext cx="1588527" cy="507297"/>
          </a:xfrm>
          <a:custGeom>
            <a:rect b="b" l="l" r="r" t="t"/>
            <a:pathLst>
              <a:path extrusionOk="0" h="10000" w="9248">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 name="Google Shape;68;p19"/>
          <p:cNvSpPr txBox="1"/>
          <p:nvPr>
            <p:ph idx="12" type="sldNum"/>
          </p:nvPr>
        </p:nvSpPr>
        <p:spPr>
          <a:xfrm>
            <a:off x="531812" y="3244139"/>
            <a:ext cx="77976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69" name="Shape 69"/>
        <p:cNvGrpSpPr/>
        <p:nvPr/>
      </p:nvGrpSpPr>
      <p:grpSpPr>
        <a:xfrm>
          <a:off x="0" y="0"/>
          <a:ext cx="0" cy="0"/>
          <a:chOff x="0" y="0"/>
          <a:chExt cx="0" cy="0"/>
        </a:xfrm>
      </p:grpSpPr>
      <p:sp>
        <p:nvSpPr>
          <p:cNvPr id="70" name="Google Shape;70;p20"/>
          <p:cNvSpPr txBox="1"/>
          <p:nvPr>
            <p:ph type="title"/>
          </p:nvPr>
        </p:nvSpPr>
        <p:spPr>
          <a:xfrm>
            <a:off x="2592924" y="624110"/>
            <a:ext cx="8911687" cy="1280890"/>
          </a:xfrm>
          <a:prstGeom prst="rect">
            <a:avLst/>
          </a:prstGeom>
          <a:noFill/>
          <a:ln>
            <a:noFill/>
          </a:ln>
        </p:spPr>
        <p:txBody>
          <a:bodyPr anchorCtr="0" anchor="t" bIns="45700" lIns="91425" spcFirstLastPara="1" rIns="91425" wrap="square" tIns="45700">
            <a:normAutofit/>
          </a:bodyPr>
          <a:lstStyle>
            <a:lvl1pPr lvl="0" algn="l">
              <a:spcBef>
                <a:spcPts val="0"/>
              </a:spcBef>
              <a:spcAft>
                <a:spcPts val="0"/>
              </a:spcAft>
              <a:buClr>
                <a:srgbClr val="262626"/>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20"/>
          <p:cNvSpPr txBox="1"/>
          <p:nvPr>
            <p:ph idx="1" type="body"/>
          </p:nvPr>
        </p:nvSpPr>
        <p:spPr>
          <a:xfrm>
            <a:off x="2589212" y="2133600"/>
            <a:ext cx="4313864" cy="3777622"/>
          </a:xfrm>
          <a:prstGeom prst="rect">
            <a:avLst/>
          </a:prstGeom>
          <a:noFill/>
          <a:ln>
            <a:noFill/>
          </a:ln>
        </p:spPr>
        <p:txBody>
          <a:bodyPr anchorCtr="0" anchor="t" bIns="45700" lIns="91425" spcFirstLastPara="1" rIns="91425" wrap="square" tIns="45700">
            <a:normAutofit/>
          </a:bodyPr>
          <a:lstStyle>
            <a:lvl1pPr indent="-342900" lvl="0" marL="457200" algn="l">
              <a:spcBef>
                <a:spcPts val="1000"/>
              </a:spcBef>
              <a:spcAft>
                <a:spcPts val="0"/>
              </a:spcAft>
              <a:buSzPts val="1800"/>
              <a:buChar char="🠶"/>
              <a:defRPr/>
            </a:lvl1pPr>
            <a:lvl2pPr indent="-342900" lvl="1" marL="914400" algn="l">
              <a:spcBef>
                <a:spcPts val="1000"/>
              </a:spcBef>
              <a:spcAft>
                <a:spcPts val="0"/>
              </a:spcAft>
              <a:buSzPts val="1800"/>
              <a:buChar char="🠶"/>
              <a:defRPr/>
            </a:lvl2pPr>
            <a:lvl3pPr indent="-342900" lvl="2" marL="1371600" algn="l">
              <a:spcBef>
                <a:spcPts val="1000"/>
              </a:spcBef>
              <a:spcAft>
                <a:spcPts val="0"/>
              </a:spcAft>
              <a:buSzPts val="1800"/>
              <a:buChar char="🠶"/>
              <a:defRPr/>
            </a:lvl3pPr>
            <a:lvl4pPr indent="-342900" lvl="3" marL="1828800" algn="l">
              <a:spcBef>
                <a:spcPts val="1000"/>
              </a:spcBef>
              <a:spcAft>
                <a:spcPts val="0"/>
              </a:spcAft>
              <a:buSzPts val="1800"/>
              <a:buChar char="🠶"/>
              <a:defRPr/>
            </a:lvl4pPr>
            <a:lvl5pPr indent="-342900" lvl="4" marL="2286000" algn="l">
              <a:spcBef>
                <a:spcPts val="1000"/>
              </a:spcBef>
              <a:spcAft>
                <a:spcPts val="0"/>
              </a:spcAft>
              <a:buSzPts val="1800"/>
              <a:buChar char="🠶"/>
              <a:defRPr/>
            </a:lvl5pPr>
            <a:lvl6pPr indent="-342900" lvl="5" marL="2743200" algn="l">
              <a:spcBef>
                <a:spcPts val="1000"/>
              </a:spcBef>
              <a:spcAft>
                <a:spcPts val="0"/>
              </a:spcAft>
              <a:buSzPts val="1800"/>
              <a:buChar char="🠶"/>
              <a:defRPr/>
            </a:lvl6pPr>
            <a:lvl7pPr indent="-342900" lvl="6" marL="3200400" algn="l">
              <a:spcBef>
                <a:spcPts val="1000"/>
              </a:spcBef>
              <a:spcAft>
                <a:spcPts val="0"/>
              </a:spcAft>
              <a:buSzPts val="1800"/>
              <a:buChar char="🠶"/>
              <a:defRPr/>
            </a:lvl7pPr>
            <a:lvl8pPr indent="-342900" lvl="7" marL="3657600" algn="l">
              <a:spcBef>
                <a:spcPts val="1000"/>
              </a:spcBef>
              <a:spcAft>
                <a:spcPts val="0"/>
              </a:spcAft>
              <a:buSzPts val="1800"/>
              <a:buChar char="🠶"/>
              <a:defRPr/>
            </a:lvl8pPr>
            <a:lvl9pPr indent="-342900" lvl="8" marL="4114800" algn="l">
              <a:spcBef>
                <a:spcPts val="1000"/>
              </a:spcBef>
              <a:spcAft>
                <a:spcPts val="0"/>
              </a:spcAft>
              <a:buSzPts val="1800"/>
              <a:buChar char="🠶"/>
              <a:defRPr/>
            </a:lvl9pPr>
          </a:lstStyle>
          <a:p/>
        </p:txBody>
      </p:sp>
      <p:sp>
        <p:nvSpPr>
          <p:cNvPr id="72" name="Google Shape;72;p20"/>
          <p:cNvSpPr txBox="1"/>
          <p:nvPr>
            <p:ph idx="2" type="body"/>
          </p:nvPr>
        </p:nvSpPr>
        <p:spPr>
          <a:xfrm>
            <a:off x="7190747" y="2126222"/>
            <a:ext cx="4313864" cy="3777622"/>
          </a:xfrm>
          <a:prstGeom prst="rect">
            <a:avLst/>
          </a:prstGeom>
          <a:noFill/>
          <a:ln>
            <a:noFill/>
          </a:ln>
        </p:spPr>
        <p:txBody>
          <a:bodyPr anchorCtr="0" anchor="t" bIns="45700" lIns="91425" spcFirstLastPara="1" rIns="91425" wrap="square" tIns="45700">
            <a:normAutofit/>
          </a:bodyPr>
          <a:lstStyle>
            <a:lvl1pPr indent="-342900" lvl="0" marL="457200" algn="l">
              <a:spcBef>
                <a:spcPts val="1000"/>
              </a:spcBef>
              <a:spcAft>
                <a:spcPts val="0"/>
              </a:spcAft>
              <a:buSzPts val="1800"/>
              <a:buChar char="🠶"/>
              <a:defRPr/>
            </a:lvl1pPr>
            <a:lvl2pPr indent="-342900" lvl="1" marL="914400" algn="l">
              <a:spcBef>
                <a:spcPts val="1000"/>
              </a:spcBef>
              <a:spcAft>
                <a:spcPts val="0"/>
              </a:spcAft>
              <a:buSzPts val="1800"/>
              <a:buChar char="🠶"/>
              <a:defRPr/>
            </a:lvl2pPr>
            <a:lvl3pPr indent="-342900" lvl="2" marL="1371600" algn="l">
              <a:spcBef>
                <a:spcPts val="1000"/>
              </a:spcBef>
              <a:spcAft>
                <a:spcPts val="0"/>
              </a:spcAft>
              <a:buSzPts val="1800"/>
              <a:buChar char="🠶"/>
              <a:defRPr/>
            </a:lvl3pPr>
            <a:lvl4pPr indent="-342900" lvl="3" marL="1828800" algn="l">
              <a:spcBef>
                <a:spcPts val="1000"/>
              </a:spcBef>
              <a:spcAft>
                <a:spcPts val="0"/>
              </a:spcAft>
              <a:buSzPts val="1800"/>
              <a:buChar char="🠶"/>
              <a:defRPr/>
            </a:lvl4pPr>
            <a:lvl5pPr indent="-342900" lvl="4" marL="2286000" algn="l">
              <a:spcBef>
                <a:spcPts val="1000"/>
              </a:spcBef>
              <a:spcAft>
                <a:spcPts val="0"/>
              </a:spcAft>
              <a:buSzPts val="1800"/>
              <a:buChar char="🠶"/>
              <a:defRPr/>
            </a:lvl5pPr>
            <a:lvl6pPr indent="-342900" lvl="5" marL="2743200" algn="l">
              <a:spcBef>
                <a:spcPts val="1000"/>
              </a:spcBef>
              <a:spcAft>
                <a:spcPts val="0"/>
              </a:spcAft>
              <a:buSzPts val="1800"/>
              <a:buChar char="🠶"/>
              <a:defRPr/>
            </a:lvl6pPr>
            <a:lvl7pPr indent="-342900" lvl="6" marL="3200400" algn="l">
              <a:spcBef>
                <a:spcPts val="1000"/>
              </a:spcBef>
              <a:spcAft>
                <a:spcPts val="0"/>
              </a:spcAft>
              <a:buSzPts val="1800"/>
              <a:buChar char="🠶"/>
              <a:defRPr/>
            </a:lvl7pPr>
            <a:lvl8pPr indent="-342900" lvl="7" marL="3657600" algn="l">
              <a:spcBef>
                <a:spcPts val="1000"/>
              </a:spcBef>
              <a:spcAft>
                <a:spcPts val="0"/>
              </a:spcAft>
              <a:buSzPts val="1800"/>
              <a:buChar char="🠶"/>
              <a:defRPr/>
            </a:lvl8pPr>
            <a:lvl9pPr indent="-342900" lvl="8" marL="4114800" algn="l">
              <a:spcBef>
                <a:spcPts val="1000"/>
              </a:spcBef>
              <a:spcAft>
                <a:spcPts val="0"/>
              </a:spcAft>
              <a:buSzPts val="1800"/>
              <a:buChar char="🠶"/>
              <a:defRPr/>
            </a:lvl9pPr>
          </a:lstStyle>
          <a:p/>
        </p:txBody>
      </p:sp>
      <p:sp>
        <p:nvSpPr>
          <p:cNvPr id="73" name="Google Shape;73;p20"/>
          <p:cNvSpPr txBox="1"/>
          <p:nvPr>
            <p:ph idx="10" type="dt"/>
          </p:nvPr>
        </p:nvSpPr>
        <p:spPr>
          <a:xfrm>
            <a:off x="10361612" y="6130437"/>
            <a:ext cx="1146283" cy="370396"/>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4" name="Google Shape;74;p20"/>
          <p:cNvSpPr txBox="1"/>
          <p:nvPr>
            <p:ph idx="11" type="ftr"/>
          </p:nvPr>
        </p:nvSpPr>
        <p:spPr>
          <a:xfrm>
            <a:off x="2589212" y="6135808"/>
            <a:ext cx="7619999"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5" name="Google Shape;75;p20"/>
          <p:cNvSpPr/>
          <p:nvPr/>
        </p:nvSpPr>
        <p:spPr>
          <a:xfrm flipH="1" rot="10800000">
            <a:off x="-4189" y="714375"/>
            <a:ext cx="1588527" cy="507297"/>
          </a:xfrm>
          <a:custGeom>
            <a:rect b="b" l="l" r="r" t="t"/>
            <a:pathLst>
              <a:path extrusionOk="0" h="10000" w="9248">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 name="Google Shape;76;p20"/>
          <p:cNvSpPr txBox="1"/>
          <p:nvPr>
            <p:ph idx="12" type="sldNum"/>
          </p:nvPr>
        </p:nvSpPr>
        <p:spPr>
          <a:xfrm>
            <a:off x="531812" y="787782"/>
            <a:ext cx="77976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77" name="Shape 77"/>
        <p:cNvGrpSpPr/>
        <p:nvPr/>
      </p:nvGrpSpPr>
      <p:grpSpPr>
        <a:xfrm>
          <a:off x="0" y="0"/>
          <a:ext cx="0" cy="0"/>
          <a:chOff x="0" y="0"/>
          <a:chExt cx="0" cy="0"/>
        </a:xfrm>
      </p:grpSpPr>
      <p:sp>
        <p:nvSpPr>
          <p:cNvPr id="78" name="Google Shape;78;p21"/>
          <p:cNvSpPr txBox="1"/>
          <p:nvPr>
            <p:ph type="title"/>
          </p:nvPr>
        </p:nvSpPr>
        <p:spPr>
          <a:xfrm>
            <a:off x="2592924" y="624110"/>
            <a:ext cx="8911687" cy="1280890"/>
          </a:xfrm>
          <a:prstGeom prst="rect">
            <a:avLst/>
          </a:prstGeom>
          <a:noFill/>
          <a:ln>
            <a:noFill/>
          </a:ln>
        </p:spPr>
        <p:txBody>
          <a:bodyPr anchorCtr="0" anchor="t" bIns="45700" lIns="91425" spcFirstLastPara="1" rIns="91425" wrap="square" tIns="45700">
            <a:normAutofit/>
          </a:bodyPr>
          <a:lstStyle>
            <a:lvl1pPr lvl="0" algn="l">
              <a:spcBef>
                <a:spcPts val="0"/>
              </a:spcBef>
              <a:spcAft>
                <a:spcPts val="0"/>
              </a:spcAft>
              <a:buClr>
                <a:srgbClr val="262626"/>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21"/>
          <p:cNvSpPr txBox="1"/>
          <p:nvPr>
            <p:ph idx="1" type="body"/>
          </p:nvPr>
        </p:nvSpPr>
        <p:spPr>
          <a:xfrm>
            <a:off x="2939373" y="1972703"/>
            <a:ext cx="3992732" cy="576262"/>
          </a:xfrm>
          <a:prstGeom prst="rect">
            <a:avLst/>
          </a:prstGeom>
          <a:noFill/>
          <a:ln>
            <a:noFill/>
          </a:ln>
        </p:spPr>
        <p:txBody>
          <a:bodyPr anchorCtr="0" anchor="b" bIns="45700" lIns="91425" spcFirstLastPara="1" rIns="91425" wrap="square" tIns="45700">
            <a:noAutofit/>
          </a:bodyPr>
          <a:lstStyle>
            <a:lvl1pPr indent="-228600" lvl="0" marL="457200" algn="l">
              <a:spcBef>
                <a:spcPts val="1000"/>
              </a:spcBef>
              <a:spcAft>
                <a:spcPts val="0"/>
              </a:spcAft>
              <a:buSzPts val="2400"/>
              <a:buNone/>
              <a:defRPr b="0" sz="2400"/>
            </a:lvl1pPr>
            <a:lvl2pPr indent="-228600" lvl="1" marL="914400" algn="l">
              <a:spcBef>
                <a:spcPts val="1000"/>
              </a:spcBef>
              <a:spcAft>
                <a:spcPts val="0"/>
              </a:spcAft>
              <a:buSzPts val="2000"/>
              <a:buNone/>
              <a:defRPr b="1" sz="2000"/>
            </a:lvl2pPr>
            <a:lvl3pPr indent="-228600" lvl="2" marL="1371600" algn="l">
              <a:spcBef>
                <a:spcPts val="1000"/>
              </a:spcBef>
              <a:spcAft>
                <a:spcPts val="0"/>
              </a:spcAft>
              <a:buSzPts val="1800"/>
              <a:buNone/>
              <a:defRPr b="1" sz="1800"/>
            </a:lvl3pPr>
            <a:lvl4pPr indent="-228600" lvl="3" marL="1828800" algn="l">
              <a:spcBef>
                <a:spcPts val="1000"/>
              </a:spcBef>
              <a:spcAft>
                <a:spcPts val="0"/>
              </a:spcAft>
              <a:buSzPts val="1600"/>
              <a:buNone/>
              <a:defRPr b="1" sz="1600"/>
            </a:lvl4pPr>
            <a:lvl5pPr indent="-228600" lvl="4" marL="2286000" algn="l">
              <a:spcBef>
                <a:spcPts val="1000"/>
              </a:spcBef>
              <a:spcAft>
                <a:spcPts val="0"/>
              </a:spcAft>
              <a:buSzPts val="1600"/>
              <a:buNone/>
              <a:defRPr b="1" sz="1600"/>
            </a:lvl5pPr>
            <a:lvl6pPr indent="-228600" lvl="5" marL="2743200" algn="l">
              <a:spcBef>
                <a:spcPts val="1000"/>
              </a:spcBef>
              <a:spcAft>
                <a:spcPts val="0"/>
              </a:spcAft>
              <a:buSzPts val="1600"/>
              <a:buNone/>
              <a:defRPr b="1" sz="1600"/>
            </a:lvl6pPr>
            <a:lvl7pPr indent="-228600" lvl="6" marL="3200400" algn="l">
              <a:spcBef>
                <a:spcPts val="1000"/>
              </a:spcBef>
              <a:spcAft>
                <a:spcPts val="0"/>
              </a:spcAft>
              <a:buSzPts val="1600"/>
              <a:buNone/>
              <a:defRPr b="1" sz="1600"/>
            </a:lvl7pPr>
            <a:lvl8pPr indent="-228600" lvl="7" marL="3657600" algn="l">
              <a:spcBef>
                <a:spcPts val="1000"/>
              </a:spcBef>
              <a:spcAft>
                <a:spcPts val="0"/>
              </a:spcAft>
              <a:buSzPts val="1600"/>
              <a:buNone/>
              <a:defRPr b="1" sz="1600"/>
            </a:lvl8pPr>
            <a:lvl9pPr indent="-228600" lvl="8" marL="4114800" algn="l">
              <a:spcBef>
                <a:spcPts val="1000"/>
              </a:spcBef>
              <a:spcAft>
                <a:spcPts val="0"/>
              </a:spcAft>
              <a:buSzPts val="1600"/>
              <a:buNone/>
              <a:defRPr b="1" sz="1600"/>
            </a:lvl9pPr>
          </a:lstStyle>
          <a:p/>
        </p:txBody>
      </p:sp>
      <p:sp>
        <p:nvSpPr>
          <p:cNvPr id="80" name="Google Shape;80;p21"/>
          <p:cNvSpPr txBox="1"/>
          <p:nvPr>
            <p:ph idx="2" type="body"/>
          </p:nvPr>
        </p:nvSpPr>
        <p:spPr>
          <a:xfrm>
            <a:off x="2589212" y="2548966"/>
            <a:ext cx="4342893" cy="3354060"/>
          </a:xfrm>
          <a:prstGeom prst="rect">
            <a:avLst/>
          </a:prstGeom>
          <a:noFill/>
          <a:ln>
            <a:noFill/>
          </a:ln>
        </p:spPr>
        <p:txBody>
          <a:bodyPr anchorCtr="0" anchor="t" bIns="45700" lIns="91425" spcFirstLastPara="1" rIns="91425" wrap="square" tIns="45700">
            <a:normAutofit/>
          </a:bodyPr>
          <a:lstStyle>
            <a:lvl1pPr indent="-342900" lvl="0" marL="457200" algn="l">
              <a:spcBef>
                <a:spcPts val="1000"/>
              </a:spcBef>
              <a:spcAft>
                <a:spcPts val="0"/>
              </a:spcAft>
              <a:buSzPts val="1800"/>
              <a:buChar char="🠶"/>
              <a:defRPr/>
            </a:lvl1pPr>
            <a:lvl2pPr indent="-342900" lvl="1" marL="914400" algn="l">
              <a:spcBef>
                <a:spcPts val="1000"/>
              </a:spcBef>
              <a:spcAft>
                <a:spcPts val="0"/>
              </a:spcAft>
              <a:buSzPts val="1800"/>
              <a:buChar char="🠶"/>
              <a:defRPr/>
            </a:lvl2pPr>
            <a:lvl3pPr indent="-342900" lvl="2" marL="1371600" algn="l">
              <a:spcBef>
                <a:spcPts val="1000"/>
              </a:spcBef>
              <a:spcAft>
                <a:spcPts val="0"/>
              </a:spcAft>
              <a:buSzPts val="1800"/>
              <a:buChar char="🠶"/>
              <a:defRPr/>
            </a:lvl3pPr>
            <a:lvl4pPr indent="-342900" lvl="3" marL="1828800" algn="l">
              <a:spcBef>
                <a:spcPts val="1000"/>
              </a:spcBef>
              <a:spcAft>
                <a:spcPts val="0"/>
              </a:spcAft>
              <a:buSzPts val="1800"/>
              <a:buChar char="🠶"/>
              <a:defRPr/>
            </a:lvl4pPr>
            <a:lvl5pPr indent="-342900" lvl="4" marL="2286000" algn="l">
              <a:spcBef>
                <a:spcPts val="1000"/>
              </a:spcBef>
              <a:spcAft>
                <a:spcPts val="0"/>
              </a:spcAft>
              <a:buSzPts val="1800"/>
              <a:buChar char="🠶"/>
              <a:defRPr/>
            </a:lvl5pPr>
            <a:lvl6pPr indent="-342900" lvl="5" marL="2743200" algn="l">
              <a:spcBef>
                <a:spcPts val="1000"/>
              </a:spcBef>
              <a:spcAft>
                <a:spcPts val="0"/>
              </a:spcAft>
              <a:buSzPts val="1800"/>
              <a:buChar char="🠶"/>
              <a:defRPr/>
            </a:lvl6pPr>
            <a:lvl7pPr indent="-342900" lvl="6" marL="3200400" algn="l">
              <a:spcBef>
                <a:spcPts val="1000"/>
              </a:spcBef>
              <a:spcAft>
                <a:spcPts val="0"/>
              </a:spcAft>
              <a:buSzPts val="1800"/>
              <a:buChar char="🠶"/>
              <a:defRPr/>
            </a:lvl7pPr>
            <a:lvl8pPr indent="-342900" lvl="7" marL="3657600" algn="l">
              <a:spcBef>
                <a:spcPts val="1000"/>
              </a:spcBef>
              <a:spcAft>
                <a:spcPts val="0"/>
              </a:spcAft>
              <a:buSzPts val="1800"/>
              <a:buChar char="🠶"/>
              <a:defRPr/>
            </a:lvl8pPr>
            <a:lvl9pPr indent="-342900" lvl="8" marL="4114800" algn="l">
              <a:spcBef>
                <a:spcPts val="1000"/>
              </a:spcBef>
              <a:spcAft>
                <a:spcPts val="0"/>
              </a:spcAft>
              <a:buSzPts val="1800"/>
              <a:buChar char="🠶"/>
              <a:defRPr/>
            </a:lvl9pPr>
          </a:lstStyle>
          <a:p/>
        </p:txBody>
      </p:sp>
      <p:sp>
        <p:nvSpPr>
          <p:cNvPr id="81" name="Google Shape;81;p21"/>
          <p:cNvSpPr txBox="1"/>
          <p:nvPr>
            <p:ph idx="3" type="body"/>
          </p:nvPr>
        </p:nvSpPr>
        <p:spPr>
          <a:xfrm>
            <a:off x="7506629" y="1969475"/>
            <a:ext cx="3999001" cy="576262"/>
          </a:xfrm>
          <a:prstGeom prst="rect">
            <a:avLst/>
          </a:prstGeom>
          <a:noFill/>
          <a:ln>
            <a:noFill/>
          </a:ln>
        </p:spPr>
        <p:txBody>
          <a:bodyPr anchorCtr="0" anchor="b" bIns="45700" lIns="91425" spcFirstLastPara="1" rIns="91425" wrap="square" tIns="45700">
            <a:noAutofit/>
          </a:bodyPr>
          <a:lstStyle>
            <a:lvl1pPr indent="-228600" lvl="0" marL="457200" algn="l">
              <a:spcBef>
                <a:spcPts val="1000"/>
              </a:spcBef>
              <a:spcAft>
                <a:spcPts val="0"/>
              </a:spcAft>
              <a:buSzPts val="2400"/>
              <a:buNone/>
              <a:defRPr b="0" sz="2400"/>
            </a:lvl1pPr>
            <a:lvl2pPr indent="-228600" lvl="1" marL="914400" algn="l">
              <a:spcBef>
                <a:spcPts val="1000"/>
              </a:spcBef>
              <a:spcAft>
                <a:spcPts val="0"/>
              </a:spcAft>
              <a:buSzPts val="2000"/>
              <a:buNone/>
              <a:defRPr b="1" sz="2000"/>
            </a:lvl2pPr>
            <a:lvl3pPr indent="-228600" lvl="2" marL="1371600" algn="l">
              <a:spcBef>
                <a:spcPts val="1000"/>
              </a:spcBef>
              <a:spcAft>
                <a:spcPts val="0"/>
              </a:spcAft>
              <a:buSzPts val="1800"/>
              <a:buNone/>
              <a:defRPr b="1" sz="1800"/>
            </a:lvl3pPr>
            <a:lvl4pPr indent="-228600" lvl="3" marL="1828800" algn="l">
              <a:spcBef>
                <a:spcPts val="1000"/>
              </a:spcBef>
              <a:spcAft>
                <a:spcPts val="0"/>
              </a:spcAft>
              <a:buSzPts val="1600"/>
              <a:buNone/>
              <a:defRPr b="1" sz="1600"/>
            </a:lvl4pPr>
            <a:lvl5pPr indent="-228600" lvl="4" marL="2286000" algn="l">
              <a:spcBef>
                <a:spcPts val="1000"/>
              </a:spcBef>
              <a:spcAft>
                <a:spcPts val="0"/>
              </a:spcAft>
              <a:buSzPts val="1600"/>
              <a:buNone/>
              <a:defRPr b="1" sz="1600"/>
            </a:lvl5pPr>
            <a:lvl6pPr indent="-228600" lvl="5" marL="2743200" algn="l">
              <a:spcBef>
                <a:spcPts val="1000"/>
              </a:spcBef>
              <a:spcAft>
                <a:spcPts val="0"/>
              </a:spcAft>
              <a:buSzPts val="1600"/>
              <a:buNone/>
              <a:defRPr b="1" sz="1600"/>
            </a:lvl6pPr>
            <a:lvl7pPr indent="-228600" lvl="6" marL="3200400" algn="l">
              <a:spcBef>
                <a:spcPts val="1000"/>
              </a:spcBef>
              <a:spcAft>
                <a:spcPts val="0"/>
              </a:spcAft>
              <a:buSzPts val="1600"/>
              <a:buNone/>
              <a:defRPr b="1" sz="1600"/>
            </a:lvl7pPr>
            <a:lvl8pPr indent="-228600" lvl="7" marL="3657600" algn="l">
              <a:spcBef>
                <a:spcPts val="1000"/>
              </a:spcBef>
              <a:spcAft>
                <a:spcPts val="0"/>
              </a:spcAft>
              <a:buSzPts val="1600"/>
              <a:buNone/>
              <a:defRPr b="1" sz="1600"/>
            </a:lvl8pPr>
            <a:lvl9pPr indent="-228600" lvl="8" marL="4114800" algn="l">
              <a:spcBef>
                <a:spcPts val="1000"/>
              </a:spcBef>
              <a:spcAft>
                <a:spcPts val="0"/>
              </a:spcAft>
              <a:buSzPts val="1600"/>
              <a:buNone/>
              <a:defRPr b="1" sz="1600"/>
            </a:lvl9pPr>
          </a:lstStyle>
          <a:p/>
        </p:txBody>
      </p:sp>
      <p:sp>
        <p:nvSpPr>
          <p:cNvPr id="82" name="Google Shape;82;p21"/>
          <p:cNvSpPr txBox="1"/>
          <p:nvPr>
            <p:ph idx="4" type="body"/>
          </p:nvPr>
        </p:nvSpPr>
        <p:spPr>
          <a:xfrm>
            <a:off x="7166957" y="2545738"/>
            <a:ext cx="4338674" cy="3354060"/>
          </a:xfrm>
          <a:prstGeom prst="rect">
            <a:avLst/>
          </a:prstGeom>
          <a:noFill/>
          <a:ln>
            <a:noFill/>
          </a:ln>
        </p:spPr>
        <p:txBody>
          <a:bodyPr anchorCtr="0" anchor="t" bIns="45700" lIns="91425" spcFirstLastPara="1" rIns="91425" wrap="square" tIns="45700">
            <a:normAutofit/>
          </a:bodyPr>
          <a:lstStyle>
            <a:lvl1pPr indent="-342900" lvl="0" marL="457200" algn="l">
              <a:spcBef>
                <a:spcPts val="1000"/>
              </a:spcBef>
              <a:spcAft>
                <a:spcPts val="0"/>
              </a:spcAft>
              <a:buSzPts val="1800"/>
              <a:buChar char="🠶"/>
              <a:defRPr/>
            </a:lvl1pPr>
            <a:lvl2pPr indent="-342900" lvl="1" marL="914400" algn="l">
              <a:spcBef>
                <a:spcPts val="1000"/>
              </a:spcBef>
              <a:spcAft>
                <a:spcPts val="0"/>
              </a:spcAft>
              <a:buSzPts val="1800"/>
              <a:buChar char="🠶"/>
              <a:defRPr/>
            </a:lvl2pPr>
            <a:lvl3pPr indent="-342900" lvl="2" marL="1371600" algn="l">
              <a:spcBef>
                <a:spcPts val="1000"/>
              </a:spcBef>
              <a:spcAft>
                <a:spcPts val="0"/>
              </a:spcAft>
              <a:buSzPts val="1800"/>
              <a:buChar char="🠶"/>
              <a:defRPr/>
            </a:lvl3pPr>
            <a:lvl4pPr indent="-342900" lvl="3" marL="1828800" algn="l">
              <a:spcBef>
                <a:spcPts val="1000"/>
              </a:spcBef>
              <a:spcAft>
                <a:spcPts val="0"/>
              </a:spcAft>
              <a:buSzPts val="1800"/>
              <a:buChar char="🠶"/>
              <a:defRPr/>
            </a:lvl4pPr>
            <a:lvl5pPr indent="-342900" lvl="4" marL="2286000" algn="l">
              <a:spcBef>
                <a:spcPts val="1000"/>
              </a:spcBef>
              <a:spcAft>
                <a:spcPts val="0"/>
              </a:spcAft>
              <a:buSzPts val="1800"/>
              <a:buChar char="🠶"/>
              <a:defRPr/>
            </a:lvl5pPr>
            <a:lvl6pPr indent="-342900" lvl="5" marL="2743200" algn="l">
              <a:spcBef>
                <a:spcPts val="1000"/>
              </a:spcBef>
              <a:spcAft>
                <a:spcPts val="0"/>
              </a:spcAft>
              <a:buSzPts val="1800"/>
              <a:buChar char="🠶"/>
              <a:defRPr/>
            </a:lvl6pPr>
            <a:lvl7pPr indent="-342900" lvl="6" marL="3200400" algn="l">
              <a:spcBef>
                <a:spcPts val="1000"/>
              </a:spcBef>
              <a:spcAft>
                <a:spcPts val="0"/>
              </a:spcAft>
              <a:buSzPts val="1800"/>
              <a:buChar char="🠶"/>
              <a:defRPr/>
            </a:lvl7pPr>
            <a:lvl8pPr indent="-342900" lvl="7" marL="3657600" algn="l">
              <a:spcBef>
                <a:spcPts val="1000"/>
              </a:spcBef>
              <a:spcAft>
                <a:spcPts val="0"/>
              </a:spcAft>
              <a:buSzPts val="1800"/>
              <a:buChar char="🠶"/>
              <a:defRPr/>
            </a:lvl8pPr>
            <a:lvl9pPr indent="-342900" lvl="8" marL="4114800" algn="l">
              <a:spcBef>
                <a:spcPts val="1000"/>
              </a:spcBef>
              <a:spcAft>
                <a:spcPts val="0"/>
              </a:spcAft>
              <a:buSzPts val="1800"/>
              <a:buChar char="🠶"/>
              <a:defRPr/>
            </a:lvl9pPr>
          </a:lstStyle>
          <a:p/>
        </p:txBody>
      </p:sp>
      <p:sp>
        <p:nvSpPr>
          <p:cNvPr id="83" name="Google Shape;83;p21"/>
          <p:cNvSpPr txBox="1"/>
          <p:nvPr>
            <p:ph idx="10" type="dt"/>
          </p:nvPr>
        </p:nvSpPr>
        <p:spPr>
          <a:xfrm>
            <a:off x="10361612" y="6130437"/>
            <a:ext cx="1146283" cy="370396"/>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4" name="Google Shape;84;p21"/>
          <p:cNvSpPr txBox="1"/>
          <p:nvPr>
            <p:ph idx="11" type="ftr"/>
          </p:nvPr>
        </p:nvSpPr>
        <p:spPr>
          <a:xfrm>
            <a:off x="2589212" y="6135808"/>
            <a:ext cx="7619999"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5" name="Google Shape;85;p21"/>
          <p:cNvSpPr/>
          <p:nvPr/>
        </p:nvSpPr>
        <p:spPr>
          <a:xfrm flipH="1" rot="10800000">
            <a:off x="-4189" y="714375"/>
            <a:ext cx="1588527" cy="507297"/>
          </a:xfrm>
          <a:custGeom>
            <a:rect b="b" l="l" r="r" t="t"/>
            <a:pathLst>
              <a:path extrusionOk="0" h="10000" w="9248">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6" name="Google Shape;86;p21"/>
          <p:cNvSpPr txBox="1"/>
          <p:nvPr>
            <p:ph idx="12" type="sldNum"/>
          </p:nvPr>
        </p:nvSpPr>
        <p:spPr>
          <a:xfrm>
            <a:off x="531812" y="787782"/>
            <a:ext cx="77976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87" name="Shape 87"/>
        <p:cNvGrpSpPr/>
        <p:nvPr/>
      </p:nvGrpSpPr>
      <p:grpSpPr>
        <a:xfrm>
          <a:off x="0" y="0"/>
          <a:ext cx="0" cy="0"/>
          <a:chOff x="0" y="0"/>
          <a:chExt cx="0" cy="0"/>
        </a:xfrm>
      </p:grpSpPr>
      <p:sp>
        <p:nvSpPr>
          <p:cNvPr id="88" name="Google Shape;88;p22"/>
          <p:cNvSpPr txBox="1"/>
          <p:nvPr>
            <p:ph idx="10" type="dt"/>
          </p:nvPr>
        </p:nvSpPr>
        <p:spPr>
          <a:xfrm>
            <a:off x="10361612" y="6130437"/>
            <a:ext cx="1146283" cy="370396"/>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9" name="Google Shape;89;p22"/>
          <p:cNvSpPr txBox="1"/>
          <p:nvPr>
            <p:ph idx="11" type="ftr"/>
          </p:nvPr>
        </p:nvSpPr>
        <p:spPr>
          <a:xfrm>
            <a:off x="2589212" y="6135808"/>
            <a:ext cx="7619999"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0" name="Google Shape;90;p22"/>
          <p:cNvSpPr/>
          <p:nvPr/>
        </p:nvSpPr>
        <p:spPr>
          <a:xfrm flipH="1" rot="10800000">
            <a:off x="-4189" y="714375"/>
            <a:ext cx="1588527" cy="507297"/>
          </a:xfrm>
          <a:custGeom>
            <a:rect b="b" l="l" r="r" t="t"/>
            <a:pathLst>
              <a:path extrusionOk="0" h="10000" w="9248">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1" name="Google Shape;91;p22"/>
          <p:cNvSpPr txBox="1"/>
          <p:nvPr>
            <p:ph idx="12" type="sldNum"/>
          </p:nvPr>
        </p:nvSpPr>
        <p:spPr>
          <a:xfrm>
            <a:off x="531812" y="787782"/>
            <a:ext cx="77976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92" name="Shape 92"/>
        <p:cNvGrpSpPr/>
        <p:nvPr/>
      </p:nvGrpSpPr>
      <p:grpSpPr>
        <a:xfrm>
          <a:off x="0" y="0"/>
          <a:ext cx="0" cy="0"/>
          <a:chOff x="0" y="0"/>
          <a:chExt cx="0" cy="0"/>
        </a:xfrm>
      </p:grpSpPr>
      <p:sp>
        <p:nvSpPr>
          <p:cNvPr id="93" name="Google Shape;93;p23"/>
          <p:cNvSpPr txBox="1"/>
          <p:nvPr>
            <p:ph type="title"/>
          </p:nvPr>
        </p:nvSpPr>
        <p:spPr>
          <a:xfrm>
            <a:off x="2589212" y="446088"/>
            <a:ext cx="3505199" cy="976312"/>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rgbClr val="262626"/>
              </a:buClr>
              <a:buSzPts val="2000"/>
              <a:buFont typeface="Century Gothic"/>
              <a:buNone/>
              <a:defRPr b="0" sz="20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4" name="Google Shape;94;p23"/>
          <p:cNvSpPr txBox="1"/>
          <p:nvPr>
            <p:ph idx="1" type="body"/>
          </p:nvPr>
        </p:nvSpPr>
        <p:spPr>
          <a:xfrm>
            <a:off x="6323012" y="446088"/>
            <a:ext cx="5181600" cy="5414963"/>
          </a:xfrm>
          <a:prstGeom prst="rect">
            <a:avLst/>
          </a:prstGeom>
          <a:noFill/>
          <a:ln>
            <a:noFill/>
          </a:ln>
        </p:spPr>
        <p:txBody>
          <a:bodyPr anchorCtr="0" anchor="ctr" bIns="45700" lIns="91425" spcFirstLastPara="1" rIns="91425" wrap="square" tIns="45700">
            <a:normAutofit/>
          </a:bodyPr>
          <a:lstStyle>
            <a:lvl1pPr indent="-342900" lvl="0" marL="457200" algn="l">
              <a:spcBef>
                <a:spcPts val="1000"/>
              </a:spcBef>
              <a:spcAft>
                <a:spcPts val="0"/>
              </a:spcAft>
              <a:buSzPts val="1800"/>
              <a:buChar char="🠶"/>
              <a:defRPr/>
            </a:lvl1pPr>
            <a:lvl2pPr indent="-342900" lvl="1" marL="914400" algn="l">
              <a:spcBef>
                <a:spcPts val="1000"/>
              </a:spcBef>
              <a:spcAft>
                <a:spcPts val="0"/>
              </a:spcAft>
              <a:buSzPts val="1800"/>
              <a:buChar char="🠶"/>
              <a:defRPr/>
            </a:lvl2pPr>
            <a:lvl3pPr indent="-342900" lvl="2" marL="1371600" algn="l">
              <a:spcBef>
                <a:spcPts val="1000"/>
              </a:spcBef>
              <a:spcAft>
                <a:spcPts val="0"/>
              </a:spcAft>
              <a:buSzPts val="1800"/>
              <a:buChar char="🠶"/>
              <a:defRPr/>
            </a:lvl3pPr>
            <a:lvl4pPr indent="-342900" lvl="3" marL="1828800" algn="l">
              <a:spcBef>
                <a:spcPts val="1000"/>
              </a:spcBef>
              <a:spcAft>
                <a:spcPts val="0"/>
              </a:spcAft>
              <a:buSzPts val="1800"/>
              <a:buChar char="🠶"/>
              <a:defRPr/>
            </a:lvl4pPr>
            <a:lvl5pPr indent="-342900" lvl="4" marL="2286000" algn="l">
              <a:spcBef>
                <a:spcPts val="1000"/>
              </a:spcBef>
              <a:spcAft>
                <a:spcPts val="0"/>
              </a:spcAft>
              <a:buSzPts val="1800"/>
              <a:buChar char="🠶"/>
              <a:defRPr/>
            </a:lvl5pPr>
            <a:lvl6pPr indent="-342900" lvl="5" marL="2743200" algn="l">
              <a:spcBef>
                <a:spcPts val="1000"/>
              </a:spcBef>
              <a:spcAft>
                <a:spcPts val="0"/>
              </a:spcAft>
              <a:buSzPts val="1800"/>
              <a:buChar char="🠶"/>
              <a:defRPr/>
            </a:lvl6pPr>
            <a:lvl7pPr indent="-342900" lvl="6" marL="3200400" algn="l">
              <a:spcBef>
                <a:spcPts val="1000"/>
              </a:spcBef>
              <a:spcAft>
                <a:spcPts val="0"/>
              </a:spcAft>
              <a:buSzPts val="1800"/>
              <a:buChar char="🠶"/>
              <a:defRPr/>
            </a:lvl7pPr>
            <a:lvl8pPr indent="-342900" lvl="7" marL="3657600" algn="l">
              <a:spcBef>
                <a:spcPts val="1000"/>
              </a:spcBef>
              <a:spcAft>
                <a:spcPts val="0"/>
              </a:spcAft>
              <a:buSzPts val="1800"/>
              <a:buChar char="🠶"/>
              <a:defRPr/>
            </a:lvl8pPr>
            <a:lvl9pPr indent="-342900" lvl="8" marL="4114800" algn="l">
              <a:spcBef>
                <a:spcPts val="1000"/>
              </a:spcBef>
              <a:spcAft>
                <a:spcPts val="0"/>
              </a:spcAft>
              <a:buSzPts val="1800"/>
              <a:buChar char="🠶"/>
              <a:defRPr/>
            </a:lvl9pPr>
          </a:lstStyle>
          <a:p/>
        </p:txBody>
      </p:sp>
      <p:sp>
        <p:nvSpPr>
          <p:cNvPr id="95" name="Google Shape;95;p23"/>
          <p:cNvSpPr txBox="1"/>
          <p:nvPr>
            <p:ph idx="2" type="body"/>
          </p:nvPr>
        </p:nvSpPr>
        <p:spPr>
          <a:xfrm>
            <a:off x="2589212" y="1598613"/>
            <a:ext cx="3505199" cy="4262436"/>
          </a:xfrm>
          <a:prstGeom prst="rect">
            <a:avLst/>
          </a:prstGeom>
          <a:noFill/>
          <a:ln>
            <a:noFill/>
          </a:ln>
        </p:spPr>
        <p:txBody>
          <a:bodyPr anchorCtr="0" anchor="t" bIns="45700" lIns="91425" spcFirstLastPara="1" rIns="91425" wrap="square" tIns="45700">
            <a:normAutofit/>
          </a:bodyPr>
          <a:lstStyle>
            <a:lvl1pPr indent="-228600" lvl="0" marL="457200" algn="l">
              <a:spcBef>
                <a:spcPts val="1000"/>
              </a:spcBef>
              <a:spcAft>
                <a:spcPts val="0"/>
              </a:spcAft>
              <a:buSzPts val="1400"/>
              <a:buNone/>
              <a:defRPr sz="1400"/>
            </a:lvl1pPr>
            <a:lvl2pPr indent="-228600" lvl="1" marL="914400" algn="l">
              <a:spcBef>
                <a:spcPts val="1000"/>
              </a:spcBef>
              <a:spcAft>
                <a:spcPts val="0"/>
              </a:spcAft>
              <a:buSzPts val="1200"/>
              <a:buNone/>
              <a:defRPr sz="1200"/>
            </a:lvl2pPr>
            <a:lvl3pPr indent="-228600" lvl="2" marL="1371600" algn="l">
              <a:spcBef>
                <a:spcPts val="1000"/>
              </a:spcBef>
              <a:spcAft>
                <a:spcPts val="0"/>
              </a:spcAft>
              <a:buSzPts val="1000"/>
              <a:buNone/>
              <a:defRPr sz="1000"/>
            </a:lvl3pPr>
            <a:lvl4pPr indent="-228600" lvl="3" marL="1828800" algn="l">
              <a:spcBef>
                <a:spcPts val="1000"/>
              </a:spcBef>
              <a:spcAft>
                <a:spcPts val="0"/>
              </a:spcAft>
              <a:buSzPts val="900"/>
              <a:buNone/>
              <a:defRPr sz="900"/>
            </a:lvl4pPr>
            <a:lvl5pPr indent="-228600" lvl="4" marL="2286000" algn="l">
              <a:spcBef>
                <a:spcPts val="1000"/>
              </a:spcBef>
              <a:spcAft>
                <a:spcPts val="0"/>
              </a:spcAft>
              <a:buSzPts val="900"/>
              <a:buNone/>
              <a:defRPr sz="900"/>
            </a:lvl5pPr>
            <a:lvl6pPr indent="-228600" lvl="5" marL="2743200" algn="l">
              <a:spcBef>
                <a:spcPts val="1000"/>
              </a:spcBef>
              <a:spcAft>
                <a:spcPts val="0"/>
              </a:spcAft>
              <a:buSzPts val="900"/>
              <a:buNone/>
              <a:defRPr sz="900"/>
            </a:lvl6pPr>
            <a:lvl7pPr indent="-228600" lvl="6" marL="3200400" algn="l">
              <a:spcBef>
                <a:spcPts val="1000"/>
              </a:spcBef>
              <a:spcAft>
                <a:spcPts val="0"/>
              </a:spcAft>
              <a:buSzPts val="900"/>
              <a:buNone/>
              <a:defRPr sz="900"/>
            </a:lvl7pPr>
            <a:lvl8pPr indent="-228600" lvl="7" marL="3657600" algn="l">
              <a:spcBef>
                <a:spcPts val="1000"/>
              </a:spcBef>
              <a:spcAft>
                <a:spcPts val="0"/>
              </a:spcAft>
              <a:buSzPts val="900"/>
              <a:buNone/>
              <a:defRPr sz="900"/>
            </a:lvl8pPr>
            <a:lvl9pPr indent="-228600" lvl="8" marL="4114800" algn="l">
              <a:spcBef>
                <a:spcPts val="1000"/>
              </a:spcBef>
              <a:spcAft>
                <a:spcPts val="0"/>
              </a:spcAft>
              <a:buSzPts val="900"/>
              <a:buNone/>
              <a:defRPr sz="900"/>
            </a:lvl9pPr>
          </a:lstStyle>
          <a:p/>
        </p:txBody>
      </p:sp>
      <p:sp>
        <p:nvSpPr>
          <p:cNvPr id="96" name="Google Shape;96;p23"/>
          <p:cNvSpPr txBox="1"/>
          <p:nvPr>
            <p:ph idx="10" type="dt"/>
          </p:nvPr>
        </p:nvSpPr>
        <p:spPr>
          <a:xfrm>
            <a:off x="10361612" y="6130437"/>
            <a:ext cx="1146283" cy="370396"/>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7" name="Google Shape;97;p23"/>
          <p:cNvSpPr txBox="1"/>
          <p:nvPr>
            <p:ph idx="11" type="ftr"/>
          </p:nvPr>
        </p:nvSpPr>
        <p:spPr>
          <a:xfrm>
            <a:off x="2589212" y="6135808"/>
            <a:ext cx="7619999"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8" name="Google Shape;98;p23"/>
          <p:cNvSpPr/>
          <p:nvPr/>
        </p:nvSpPr>
        <p:spPr>
          <a:xfrm flipH="1" rot="10800000">
            <a:off x="-4189" y="714375"/>
            <a:ext cx="1588527" cy="507297"/>
          </a:xfrm>
          <a:custGeom>
            <a:rect b="b" l="l" r="r" t="t"/>
            <a:pathLst>
              <a:path extrusionOk="0" h="10000" w="9248">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9" name="Google Shape;99;p23"/>
          <p:cNvSpPr txBox="1"/>
          <p:nvPr>
            <p:ph idx="12" type="sldNum"/>
          </p:nvPr>
        </p:nvSpPr>
        <p:spPr>
          <a:xfrm>
            <a:off x="531812" y="787782"/>
            <a:ext cx="77976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100" name="Shape 100"/>
        <p:cNvGrpSpPr/>
        <p:nvPr/>
      </p:nvGrpSpPr>
      <p:grpSpPr>
        <a:xfrm>
          <a:off x="0" y="0"/>
          <a:ext cx="0" cy="0"/>
          <a:chOff x="0" y="0"/>
          <a:chExt cx="0" cy="0"/>
        </a:xfrm>
      </p:grpSpPr>
      <p:sp>
        <p:nvSpPr>
          <p:cNvPr id="101" name="Google Shape;101;p24"/>
          <p:cNvSpPr txBox="1"/>
          <p:nvPr>
            <p:ph type="title"/>
          </p:nvPr>
        </p:nvSpPr>
        <p:spPr>
          <a:xfrm>
            <a:off x="2589213" y="4800600"/>
            <a:ext cx="8915400" cy="566738"/>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rgbClr val="262626"/>
              </a:buClr>
              <a:buSzPts val="2400"/>
              <a:buFont typeface="Century Gothic"/>
              <a:buNone/>
              <a:defRPr b="0" sz="24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2" name="Google Shape;102;p24"/>
          <p:cNvSpPr/>
          <p:nvPr>
            <p:ph idx="2" type="pic"/>
          </p:nvPr>
        </p:nvSpPr>
        <p:spPr>
          <a:xfrm>
            <a:off x="2589212" y="634965"/>
            <a:ext cx="8915400" cy="3854970"/>
          </a:xfrm>
          <a:prstGeom prst="rect">
            <a:avLst/>
          </a:prstGeom>
          <a:noFill/>
          <a:ln>
            <a:noFill/>
          </a:ln>
        </p:spPr>
        <p:txBody>
          <a:bodyPr anchorCtr="0" anchor="t" bIns="45700" lIns="91425" spcFirstLastPara="1" rIns="91425" wrap="square" tIns="45700">
            <a:normAutofit/>
          </a:bodyPr>
          <a:lstStyle>
            <a:lvl1pPr lvl="0" marR="0" rtl="0" algn="ctr">
              <a:spcBef>
                <a:spcPts val="1000"/>
              </a:spcBef>
              <a:spcAft>
                <a:spcPts val="0"/>
              </a:spcAft>
              <a:buClr>
                <a:schemeClr val="accent1"/>
              </a:buClr>
              <a:buSzPts val="1600"/>
              <a:buFont typeface="Noto Sans Symbols"/>
              <a:buNone/>
              <a:defRPr b="0" i="0" sz="1600" u="none" cap="none" strike="noStrike">
                <a:solidFill>
                  <a:srgbClr val="3F3F3F"/>
                </a:solidFill>
                <a:latin typeface="Century Gothic"/>
                <a:ea typeface="Century Gothic"/>
                <a:cs typeface="Century Gothic"/>
                <a:sym typeface="Century Gothic"/>
              </a:defRPr>
            </a:lvl1pPr>
            <a:lvl2pPr lvl="1" marR="0" rtl="0" algn="l">
              <a:spcBef>
                <a:spcPts val="1000"/>
              </a:spcBef>
              <a:spcAft>
                <a:spcPts val="0"/>
              </a:spcAft>
              <a:buClr>
                <a:schemeClr val="accent1"/>
              </a:buClr>
              <a:buSzPts val="1600"/>
              <a:buFont typeface="Noto Sans Symbols"/>
              <a:buNone/>
              <a:defRPr b="0" i="0" sz="1600" u="none" cap="none" strike="noStrike">
                <a:solidFill>
                  <a:srgbClr val="3F3F3F"/>
                </a:solidFill>
                <a:latin typeface="Century Gothic"/>
                <a:ea typeface="Century Gothic"/>
                <a:cs typeface="Century Gothic"/>
                <a:sym typeface="Century Gothic"/>
              </a:defRPr>
            </a:lvl2pPr>
            <a:lvl3pPr lvl="2" marR="0" rtl="0" algn="l">
              <a:spcBef>
                <a:spcPts val="1000"/>
              </a:spcBef>
              <a:spcAft>
                <a:spcPts val="0"/>
              </a:spcAft>
              <a:buClr>
                <a:schemeClr val="accent1"/>
              </a:buClr>
              <a:buSzPts val="1600"/>
              <a:buFont typeface="Noto Sans Symbols"/>
              <a:buNone/>
              <a:defRPr b="0" i="0" sz="1600" u="none" cap="none" strike="noStrike">
                <a:solidFill>
                  <a:srgbClr val="3F3F3F"/>
                </a:solidFill>
                <a:latin typeface="Century Gothic"/>
                <a:ea typeface="Century Gothic"/>
                <a:cs typeface="Century Gothic"/>
                <a:sym typeface="Century Gothic"/>
              </a:defRPr>
            </a:lvl3pPr>
            <a:lvl4pPr lvl="3" marR="0" rtl="0" algn="l">
              <a:spcBef>
                <a:spcPts val="1000"/>
              </a:spcBef>
              <a:spcAft>
                <a:spcPts val="0"/>
              </a:spcAft>
              <a:buClr>
                <a:schemeClr val="accent1"/>
              </a:buClr>
              <a:buSzPts val="1600"/>
              <a:buFont typeface="Noto Sans Symbols"/>
              <a:buNone/>
              <a:defRPr b="0" i="0" sz="1600" u="none" cap="none" strike="noStrike">
                <a:solidFill>
                  <a:srgbClr val="3F3F3F"/>
                </a:solidFill>
                <a:latin typeface="Century Gothic"/>
                <a:ea typeface="Century Gothic"/>
                <a:cs typeface="Century Gothic"/>
                <a:sym typeface="Century Gothic"/>
              </a:defRPr>
            </a:lvl4pPr>
            <a:lvl5pPr lvl="4" marR="0" rtl="0" algn="l">
              <a:spcBef>
                <a:spcPts val="1000"/>
              </a:spcBef>
              <a:spcAft>
                <a:spcPts val="0"/>
              </a:spcAft>
              <a:buClr>
                <a:schemeClr val="accent1"/>
              </a:buClr>
              <a:buSzPts val="1600"/>
              <a:buFont typeface="Noto Sans Symbols"/>
              <a:buNone/>
              <a:defRPr b="0" i="0" sz="1600" u="none" cap="none" strike="noStrike">
                <a:solidFill>
                  <a:srgbClr val="3F3F3F"/>
                </a:solidFill>
                <a:latin typeface="Century Gothic"/>
                <a:ea typeface="Century Gothic"/>
                <a:cs typeface="Century Gothic"/>
                <a:sym typeface="Century Gothic"/>
              </a:defRPr>
            </a:lvl5pPr>
            <a:lvl6pPr lvl="5" marR="0" rtl="0" algn="l">
              <a:spcBef>
                <a:spcPts val="1000"/>
              </a:spcBef>
              <a:spcAft>
                <a:spcPts val="0"/>
              </a:spcAft>
              <a:buClr>
                <a:schemeClr val="accent1"/>
              </a:buClr>
              <a:buSzPts val="1600"/>
              <a:buFont typeface="Noto Sans Symbols"/>
              <a:buNone/>
              <a:defRPr b="0" i="0" sz="1600" u="none" cap="none" strike="noStrike">
                <a:solidFill>
                  <a:srgbClr val="3F3F3F"/>
                </a:solidFill>
                <a:latin typeface="Century Gothic"/>
                <a:ea typeface="Century Gothic"/>
                <a:cs typeface="Century Gothic"/>
                <a:sym typeface="Century Gothic"/>
              </a:defRPr>
            </a:lvl6pPr>
            <a:lvl7pPr lvl="6" marR="0" rtl="0" algn="l">
              <a:spcBef>
                <a:spcPts val="1000"/>
              </a:spcBef>
              <a:spcAft>
                <a:spcPts val="0"/>
              </a:spcAft>
              <a:buClr>
                <a:schemeClr val="accent1"/>
              </a:buClr>
              <a:buSzPts val="1600"/>
              <a:buFont typeface="Noto Sans Symbols"/>
              <a:buNone/>
              <a:defRPr b="0" i="0" sz="1600" u="none" cap="none" strike="noStrike">
                <a:solidFill>
                  <a:srgbClr val="3F3F3F"/>
                </a:solidFill>
                <a:latin typeface="Century Gothic"/>
                <a:ea typeface="Century Gothic"/>
                <a:cs typeface="Century Gothic"/>
                <a:sym typeface="Century Gothic"/>
              </a:defRPr>
            </a:lvl7pPr>
            <a:lvl8pPr lvl="7" marR="0" rtl="0" algn="l">
              <a:spcBef>
                <a:spcPts val="1000"/>
              </a:spcBef>
              <a:spcAft>
                <a:spcPts val="0"/>
              </a:spcAft>
              <a:buClr>
                <a:schemeClr val="accent1"/>
              </a:buClr>
              <a:buSzPts val="1600"/>
              <a:buFont typeface="Noto Sans Symbols"/>
              <a:buNone/>
              <a:defRPr b="0" i="0" sz="1600" u="none" cap="none" strike="noStrike">
                <a:solidFill>
                  <a:srgbClr val="3F3F3F"/>
                </a:solidFill>
                <a:latin typeface="Century Gothic"/>
                <a:ea typeface="Century Gothic"/>
                <a:cs typeface="Century Gothic"/>
                <a:sym typeface="Century Gothic"/>
              </a:defRPr>
            </a:lvl8pPr>
            <a:lvl9pPr lvl="8" marR="0" rtl="0" algn="l">
              <a:spcBef>
                <a:spcPts val="1000"/>
              </a:spcBef>
              <a:spcAft>
                <a:spcPts val="0"/>
              </a:spcAft>
              <a:buClr>
                <a:schemeClr val="accent1"/>
              </a:buClr>
              <a:buSzPts val="1600"/>
              <a:buFont typeface="Noto Sans Symbols"/>
              <a:buNone/>
              <a:defRPr b="0" i="0" sz="1600" u="none" cap="none" strike="noStrike">
                <a:solidFill>
                  <a:srgbClr val="3F3F3F"/>
                </a:solidFill>
                <a:latin typeface="Century Gothic"/>
                <a:ea typeface="Century Gothic"/>
                <a:cs typeface="Century Gothic"/>
                <a:sym typeface="Century Gothic"/>
              </a:defRPr>
            </a:lvl9pPr>
          </a:lstStyle>
          <a:p/>
        </p:txBody>
      </p:sp>
      <p:sp>
        <p:nvSpPr>
          <p:cNvPr id="103" name="Google Shape;103;p24"/>
          <p:cNvSpPr txBox="1"/>
          <p:nvPr>
            <p:ph idx="1" type="body"/>
          </p:nvPr>
        </p:nvSpPr>
        <p:spPr>
          <a:xfrm>
            <a:off x="2589213" y="5367338"/>
            <a:ext cx="8915400" cy="493712"/>
          </a:xfrm>
          <a:prstGeom prst="rect">
            <a:avLst/>
          </a:prstGeom>
          <a:noFill/>
          <a:ln>
            <a:noFill/>
          </a:ln>
        </p:spPr>
        <p:txBody>
          <a:bodyPr anchorCtr="0" anchor="t" bIns="45700" lIns="91425" spcFirstLastPara="1" rIns="91425" wrap="square" tIns="45700">
            <a:normAutofit/>
          </a:bodyPr>
          <a:lstStyle>
            <a:lvl1pPr indent="-228600" lvl="0" marL="457200" algn="l">
              <a:spcBef>
                <a:spcPts val="1000"/>
              </a:spcBef>
              <a:spcAft>
                <a:spcPts val="0"/>
              </a:spcAft>
              <a:buSzPts val="1200"/>
              <a:buNone/>
              <a:defRPr sz="1200"/>
            </a:lvl1pPr>
            <a:lvl2pPr indent="-228600" lvl="1" marL="914400" algn="l">
              <a:spcBef>
                <a:spcPts val="1000"/>
              </a:spcBef>
              <a:spcAft>
                <a:spcPts val="0"/>
              </a:spcAft>
              <a:buSzPts val="1200"/>
              <a:buNone/>
              <a:defRPr sz="1200"/>
            </a:lvl2pPr>
            <a:lvl3pPr indent="-228600" lvl="2" marL="1371600" algn="l">
              <a:spcBef>
                <a:spcPts val="1000"/>
              </a:spcBef>
              <a:spcAft>
                <a:spcPts val="0"/>
              </a:spcAft>
              <a:buSzPts val="1000"/>
              <a:buNone/>
              <a:defRPr sz="1000"/>
            </a:lvl3pPr>
            <a:lvl4pPr indent="-228600" lvl="3" marL="1828800" algn="l">
              <a:spcBef>
                <a:spcPts val="1000"/>
              </a:spcBef>
              <a:spcAft>
                <a:spcPts val="0"/>
              </a:spcAft>
              <a:buSzPts val="900"/>
              <a:buNone/>
              <a:defRPr sz="900"/>
            </a:lvl4pPr>
            <a:lvl5pPr indent="-228600" lvl="4" marL="2286000" algn="l">
              <a:spcBef>
                <a:spcPts val="1000"/>
              </a:spcBef>
              <a:spcAft>
                <a:spcPts val="0"/>
              </a:spcAft>
              <a:buSzPts val="900"/>
              <a:buNone/>
              <a:defRPr sz="900"/>
            </a:lvl5pPr>
            <a:lvl6pPr indent="-228600" lvl="5" marL="2743200" algn="l">
              <a:spcBef>
                <a:spcPts val="1000"/>
              </a:spcBef>
              <a:spcAft>
                <a:spcPts val="0"/>
              </a:spcAft>
              <a:buSzPts val="900"/>
              <a:buNone/>
              <a:defRPr sz="900"/>
            </a:lvl6pPr>
            <a:lvl7pPr indent="-228600" lvl="6" marL="3200400" algn="l">
              <a:spcBef>
                <a:spcPts val="1000"/>
              </a:spcBef>
              <a:spcAft>
                <a:spcPts val="0"/>
              </a:spcAft>
              <a:buSzPts val="900"/>
              <a:buNone/>
              <a:defRPr sz="900"/>
            </a:lvl7pPr>
            <a:lvl8pPr indent="-228600" lvl="7" marL="3657600" algn="l">
              <a:spcBef>
                <a:spcPts val="1000"/>
              </a:spcBef>
              <a:spcAft>
                <a:spcPts val="0"/>
              </a:spcAft>
              <a:buSzPts val="900"/>
              <a:buNone/>
              <a:defRPr sz="900"/>
            </a:lvl8pPr>
            <a:lvl9pPr indent="-228600" lvl="8" marL="4114800" algn="l">
              <a:spcBef>
                <a:spcPts val="1000"/>
              </a:spcBef>
              <a:spcAft>
                <a:spcPts val="0"/>
              </a:spcAft>
              <a:buSzPts val="900"/>
              <a:buNone/>
              <a:defRPr sz="900"/>
            </a:lvl9pPr>
          </a:lstStyle>
          <a:p/>
        </p:txBody>
      </p:sp>
      <p:sp>
        <p:nvSpPr>
          <p:cNvPr id="104" name="Google Shape;104;p24"/>
          <p:cNvSpPr txBox="1"/>
          <p:nvPr>
            <p:ph idx="10" type="dt"/>
          </p:nvPr>
        </p:nvSpPr>
        <p:spPr>
          <a:xfrm>
            <a:off x="10361612" y="6130437"/>
            <a:ext cx="1146283" cy="370396"/>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5" name="Google Shape;105;p24"/>
          <p:cNvSpPr txBox="1"/>
          <p:nvPr>
            <p:ph idx="11" type="ftr"/>
          </p:nvPr>
        </p:nvSpPr>
        <p:spPr>
          <a:xfrm>
            <a:off x="2589212" y="6135808"/>
            <a:ext cx="7619999"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6" name="Google Shape;106;p24"/>
          <p:cNvSpPr/>
          <p:nvPr/>
        </p:nvSpPr>
        <p:spPr>
          <a:xfrm flipH="1" rot="10800000">
            <a:off x="-4189" y="4911725"/>
            <a:ext cx="1588527" cy="507297"/>
          </a:xfrm>
          <a:custGeom>
            <a:rect b="b" l="l" r="r" t="t"/>
            <a:pathLst>
              <a:path extrusionOk="0" h="10000" w="9248">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7" name="Google Shape;107;p24"/>
          <p:cNvSpPr txBox="1"/>
          <p:nvPr>
            <p:ph idx="12" type="sldNum"/>
          </p:nvPr>
        </p:nvSpPr>
        <p:spPr>
          <a:xfrm>
            <a:off x="531812" y="4983087"/>
            <a:ext cx="77976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7" Type="http://schemas.openxmlformats.org/officeDocument/2006/relationships/theme" Target="../theme/theme2.xml"/><Relationship Id="rId16" Type="http://schemas.openxmlformats.org/officeDocument/2006/relationships/slideLayout" Target="../slideLayouts/slideLayout16.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FFFFFF"/>
            </a:gs>
            <a:gs pos="100000">
              <a:srgbClr val="DDE6C3"/>
            </a:gs>
          </a:gsLst>
          <a:path path="circle">
            <a:fillToRect b="100%" r="100%"/>
          </a:path>
          <a:tileRect l="-100%" t="-100%"/>
        </a:gradFill>
      </p:bgPr>
    </p:bg>
    <p:spTree>
      <p:nvGrpSpPr>
        <p:cNvPr id="9" name="Shape 9"/>
        <p:cNvGrpSpPr/>
        <p:nvPr/>
      </p:nvGrpSpPr>
      <p:grpSpPr>
        <a:xfrm>
          <a:off x="0" y="0"/>
          <a:ext cx="0" cy="0"/>
          <a:chOff x="0" y="0"/>
          <a:chExt cx="0" cy="0"/>
        </a:xfrm>
      </p:grpSpPr>
      <p:grpSp>
        <p:nvGrpSpPr>
          <p:cNvPr id="10" name="Google Shape;10;p15"/>
          <p:cNvGrpSpPr/>
          <p:nvPr/>
        </p:nvGrpSpPr>
        <p:grpSpPr>
          <a:xfrm>
            <a:off x="1" y="228600"/>
            <a:ext cx="2851516" cy="6638628"/>
            <a:chOff x="2487613" y="285750"/>
            <a:chExt cx="2428875" cy="5654676"/>
          </a:xfrm>
        </p:grpSpPr>
        <p:sp>
          <p:nvSpPr>
            <p:cNvPr id="11" name="Google Shape;11;p15"/>
            <p:cNvSpPr/>
            <p:nvPr/>
          </p:nvSpPr>
          <p:spPr>
            <a:xfrm>
              <a:off x="2487613" y="2284413"/>
              <a:ext cx="85725" cy="533400"/>
            </a:xfrm>
            <a:custGeom>
              <a:rect b="b" l="l" r="r" t="t"/>
              <a:pathLst>
                <a:path extrusionOk="0" h="136" w="22">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dk2">
                <a:alpha val="2000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 name="Google Shape;12;p15"/>
            <p:cNvSpPr/>
            <p:nvPr/>
          </p:nvSpPr>
          <p:spPr>
            <a:xfrm>
              <a:off x="2597151" y="2779713"/>
              <a:ext cx="550863" cy="1978025"/>
            </a:xfrm>
            <a:custGeom>
              <a:rect b="b" l="l" r="r" t="t"/>
              <a:pathLst>
                <a:path extrusionOk="0" h="504" w="140">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dk2">
                <a:alpha val="2000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 name="Google Shape;13;p15"/>
            <p:cNvSpPr/>
            <p:nvPr/>
          </p:nvSpPr>
          <p:spPr>
            <a:xfrm>
              <a:off x="3175001" y="4730750"/>
              <a:ext cx="519113" cy="1209675"/>
            </a:xfrm>
            <a:custGeom>
              <a:rect b="b" l="l" r="r" t="t"/>
              <a:pathLst>
                <a:path extrusionOk="0" h="308" w="132">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dk2">
                <a:alpha val="2000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 name="Google Shape;14;p15"/>
            <p:cNvSpPr/>
            <p:nvPr/>
          </p:nvSpPr>
          <p:spPr>
            <a:xfrm>
              <a:off x="3305176" y="5630863"/>
              <a:ext cx="146050" cy="309563"/>
            </a:xfrm>
            <a:custGeom>
              <a:rect b="b" l="l" r="r" t="t"/>
              <a:pathLst>
                <a:path extrusionOk="0" h="79" w="37">
                  <a:moveTo>
                    <a:pt x="28" y="79"/>
                  </a:moveTo>
                  <a:cubicBezTo>
                    <a:pt x="37" y="79"/>
                    <a:pt x="37" y="79"/>
                    <a:pt x="37" y="79"/>
                  </a:cubicBezTo>
                  <a:cubicBezTo>
                    <a:pt x="24" y="53"/>
                    <a:pt x="12" y="27"/>
                    <a:pt x="0" y="0"/>
                  </a:cubicBezTo>
                  <a:cubicBezTo>
                    <a:pt x="8" y="27"/>
                    <a:pt x="17" y="53"/>
                    <a:pt x="28" y="79"/>
                  </a:cubicBezTo>
                  <a:close/>
                </a:path>
              </a:pathLst>
            </a:custGeom>
            <a:solidFill>
              <a:schemeClr val="dk2">
                <a:alpha val="2000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 name="Google Shape;15;p15"/>
            <p:cNvSpPr/>
            <p:nvPr/>
          </p:nvSpPr>
          <p:spPr>
            <a:xfrm>
              <a:off x="2573338" y="2817813"/>
              <a:ext cx="700088" cy="2835275"/>
            </a:xfrm>
            <a:custGeom>
              <a:rect b="b" l="l" r="r" t="t"/>
              <a:pathLst>
                <a:path extrusionOk="0" h="722" w="178">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dk2">
                <a:alpha val="2000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 name="Google Shape;16;p15"/>
            <p:cNvSpPr/>
            <p:nvPr/>
          </p:nvSpPr>
          <p:spPr>
            <a:xfrm>
              <a:off x="2506663" y="285750"/>
              <a:ext cx="90488" cy="2493963"/>
            </a:xfrm>
            <a:custGeom>
              <a:rect b="b" l="l" r="r" t="t"/>
              <a:pathLst>
                <a:path extrusionOk="0" h="635" w="23">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dk2">
                <a:alpha val="2000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 name="Google Shape;17;p15"/>
            <p:cNvSpPr/>
            <p:nvPr/>
          </p:nvSpPr>
          <p:spPr>
            <a:xfrm>
              <a:off x="2554288" y="2598738"/>
              <a:ext cx="66675" cy="420688"/>
            </a:xfrm>
            <a:custGeom>
              <a:rect b="b" l="l" r="r" t="t"/>
              <a:pathLst>
                <a:path extrusionOk="0" h="107" w="1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dk2">
                <a:alpha val="2000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 name="Google Shape;18;p15"/>
            <p:cNvSpPr/>
            <p:nvPr/>
          </p:nvSpPr>
          <p:spPr>
            <a:xfrm>
              <a:off x="3143251" y="4757738"/>
              <a:ext cx="161925" cy="873125"/>
            </a:xfrm>
            <a:custGeom>
              <a:rect b="b" l="l" r="r" t="t"/>
              <a:pathLst>
                <a:path extrusionOk="0" h="222" w="41">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dk2">
                <a:alpha val="2000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 name="Google Shape;19;p15"/>
            <p:cNvSpPr/>
            <p:nvPr/>
          </p:nvSpPr>
          <p:spPr>
            <a:xfrm>
              <a:off x="3148013" y="1282700"/>
              <a:ext cx="1768475" cy="3448050"/>
            </a:xfrm>
            <a:custGeom>
              <a:rect b="b" l="l" r="r" t="t"/>
              <a:pathLst>
                <a:path extrusionOk="0" h="878" w="450">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dk2">
                <a:alpha val="2000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 name="Google Shape;20;p15"/>
            <p:cNvSpPr/>
            <p:nvPr/>
          </p:nvSpPr>
          <p:spPr>
            <a:xfrm>
              <a:off x="3273426" y="5653088"/>
              <a:ext cx="138113" cy="287338"/>
            </a:xfrm>
            <a:custGeom>
              <a:rect b="b" l="l" r="r" t="t"/>
              <a:pathLst>
                <a:path extrusionOk="0" h="73" w="35">
                  <a:moveTo>
                    <a:pt x="0" y="0"/>
                  </a:moveTo>
                  <a:cubicBezTo>
                    <a:pt x="7" y="24"/>
                    <a:pt x="16" y="49"/>
                    <a:pt x="26" y="73"/>
                  </a:cubicBezTo>
                  <a:cubicBezTo>
                    <a:pt x="35" y="73"/>
                    <a:pt x="35" y="73"/>
                    <a:pt x="35" y="73"/>
                  </a:cubicBezTo>
                  <a:cubicBezTo>
                    <a:pt x="23" y="49"/>
                    <a:pt x="11" y="24"/>
                    <a:pt x="0" y="0"/>
                  </a:cubicBezTo>
                  <a:close/>
                </a:path>
              </a:pathLst>
            </a:custGeom>
            <a:solidFill>
              <a:schemeClr val="dk2">
                <a:alpha val="2000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 name="Google Shape;21;p15"/>
            <p:cNvSpPr/>
            <p:nvPr/>
          </p:nvSpPr>
          <p:spPr>
            <a:xfrm>
              <a:off x="3143251" y="4656138"/>
              <a:ext cx="31750" cy="188913"/>
            </a:xfrm>
            <a:custGeom>
              <a:rect b="b" l="l" r="r" t="t"/>
              <a:pathLst>
                <a:path extrusionOk="0" h="48" w="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dk2">
                <a:alpha val="2000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 name="Google Shape;22;p15"/>
            <p:cNvSpPr/>
            <p:nvPr/>
          </p:nvSpPr>
          <p:spPr>
            <a:xfrm>
              <a:off x="3211513" y="5410200"/>
              <a:ext cx="203200" cy="530225"/>
            </a:xfrm>
            <a:custGeom>
              <a:rect b="b" l="l" r="r" t="t"/>
              <a:pathLst>
                <a:path extrusionOk="0" h="135" w="52">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dk2">
                <a:alpha val="2000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3" name="Google Shape;23;p15"/>
          <p:cNvGrpSpPr/>
          <p:nvPr/>
        </p:nvGrpSpPr>
        <p:grpSpPr>
          <a:xfrm>
            <a:off x="27222" y="-786"/>
            <a:ext cx="2356674" cy="6854039"/>
            <a:chOff x="6627813" y="194833"/>
            <a:chExt cx="1952625" cy="5678918"/>
          </a:xfrm>
        </p:grpSpPr>
        <p:sp>
          <p:nvSpPr>
            <p:cNvPr id="24" name="Google Shape;24;p15"/>
            <p:cNvSpPr/>
            <p:nvPr/>
          </p:nvSpPr>
          <p:spPr>
            <a:xfrm>
              <a:off x="6627813" y="194833"/>
              <a:ext cx="409575" cy="3646488"/>
            </a:xfrm>
            <a:custGeom>
              <a:rect b="b" l="l" r="r" t="t"/>
              <a:pathLst>
                <a:path extrusionOk="0" h="920" w="103">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 name="Google Shape;25;p15"/>
            <p:cNvSpPr/>
            <p:nvPr/>
          </p:nvSpPr>
          <p:spPr>
            <a:xfrm>
              <a:off x="7061201" y="3771900"/>
              <a:ext cx="350838" cy="1309688"/>
            </a:xfrm>
            <a:custGeom>
              <a:rect b="b" l="l" r="r" t="t"/>
              <a:pathLst>
                <a:path extrusionOk="0" h="330" w="88">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 name="Google Shape;26;p15"/>
            <p:cNvSpPr/>
            <p:nvPr/>
          </p:nvSpPr>
          <p:spPr>
            <a:xfrm>
              <a:off x="7439026" y="5053013"/>
              <a:ext cx="357188" cy="820738"/>
            </a:xfrm>
            <a:custGeom>
              <a:rect b="b" l="l" r="r" t="t"/>
              <a:pathLst>
                <a:path extrusionOk="0" h="207" w="90">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 name="Google Shape;27;p15"/>
            <p:cNvSpPr/>
            <p:nvPr/>
          </p:nvSpPr>
          <p:spPr>
            <a:xfrm>
              <a:off x="7037388" y="3811588"/>
              <a:ext cx="457200" cy="1852613"/>
            </a:xfrm>
            <a:custGeom>
              <a:rect b="b" l="l" r="r" t="t"/>
              <a:pathLst>
                <a:path extrusionOk="0" h="467" w="115">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 name="Google Shape;28;p15"/>
            <p:cNvSpPr/>
            <p:nvPr/>
          </p:nvSpPr>
          <p:spPr>
            <a:xfrm>
              <a:off x="6992938" y="1263650"/>
              <a:ext cx="144463" cy="2508250"/>
            </a:xfrm>
            <a:custGeom>
              <a:rect b="b" l="l" r="r" t="t"/>
              <a:pathLst>
                <a:path extrusionOk="0" h="633" w="36">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 name="Google Shape;29;p15"/>
            <p:cNvSpPr/>
            <p:nvPr/>
          </p:nvSpPr>
          <p:spPr>
            <a:xfrm>
              <a:off x="7526338" y="5640388"/>
              <a:ext cx="111125" cy="233363"/>
            </a:xfrm>
            <a:custGeom>
              <a:rect b="b" l="l" r="r" t="t"/>
              <a:pathLst>
                <a:path extrusionOk="0" h="59" w="28">
                  <a:moveTo>
                    <a:pt x="22" y="59"/>
                  </a:moveTo>
                  <a:cubicBezTo>
                    <a:pt x="28" y="59"/>
                    <a:pt x="28" y="59"/>
                    <a:pt x="28" y="59"/>
                  </a:cubicBezTo>
                  <a:cubicBezTo>
                    <a:pt x="18" y="40"/>
                    <a:pt x="9" y="20"/>
                    <a:pt x="0" y="0"/>
                  </a:cubicBezTo>
                  <a:cubicBezTo>
                    <a:pt x="6" y="20"/>
                    <a:pt x="13" y="40"/>
                    <a:pt x="22" y="59"/>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 name="Google Shape;30;p15"/>
            <p:cNvSpPr/>
            <p:nvPr/>
          </p:nvSpPr>
          <p:spPr>
            <a:xfrm>
              <a:off x="7021513" y="3598863"/>
              <a:ext cx="68263" cy="423863"/>
            </a:xfrm>
            <a:custGeom>
              <a:rect b="b" l="l" r="r" t="t"/>
              <a:pathLst>
                <a:path extrusionOk="0" h="107" w="1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 name="Google Shape;31;p15"/>
            <p:cNvSpPr/>
            <p:nvPr/>
          </p:nvSpPr>
          <p:spPr>
            <a:xfrm>
              <a:off x="7412038" y="2801938"/>
              <a:ext cx="1168400" cy="2251075"/>
            </a:xfrm>
            <a:custGeom>
              <a:rect b="b" l="l" r="r" t="t"/>
              <a:pathLst>
                <a:path extrusionOk="0" h="568" w="294">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 name="Google Shape;32;p15"/>
            <p:cNvSpPr/>
            <p:nvPr/>
          </p:nvSpPr>
          <p:spPr>
            <a:xfrm>
              <a:off x="7494588" y="5664200"/>
              <a:ext cx="100013" cy="209550"/>
            </a:xfrm>
            <a:custGeom>
              <a:rect b="b" l="l" r="r" t="t"/>
              <a:pathLst>
                <a:path extrusionOk="0" h="53" w="25">
                  <a:moveTo>
                    <a:pt x="0" y="0"/>
                  </a:moveTo>
                  <a:cubicBezTo>
                    <a:pt x="5" y="18"/>
                    <a:pt x="12" y="36"/>
                    <a:pt x="19" y="53"/>
                  </a:cubicBezTo>
                  <a:cubicBezTo>
                    <a:pt x="25" y="53"/>
                    <a:pt x="25" y="53"/>
                    <a:pt x="25" y="53"/>
                  </a:cubicBezTo>
                  <a:cubicBezTo>
                    <a:pt x="16" y="36"/>
                    <a:pt x="8" y="18"/>
                    <a:pt x="0"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 name="Google Shape;33;p15"/>
            <p:cNvSpPr/>
            <p:nvPr/>
          </p:nvSpPr>
          <p:spPr>
            <a:xfrm>
              <a:off x="7412038" y="5081588"/>
              <a:ext cx="114300" cy="558800"/>
            </a:xfrm>
            <a:custGeom>
              <a:rect b="b" l="l" r="r" t="t"/>
              <a:pathLst>
                <a:path extrusionOk="0" h="141" w="29">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 name="Google Shape;34;p15"/>
            <p:cNvSpPr/>
            <p:nvPr/>
          </p:nvSpPr>
          <p:spPr>
            <a:xfrm>
              <a:off x="7412038" y="4978400"/>
              <a:ext cx="31750" cy="188913"/>
            </a:xfrm>
            <a:custGeom>
              <a:rect b="b" l="l" r="r" t="t"/>
              <a:pathLst>
                <a:path extrusionOk="0" h="48" w="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 name="Google Shape;35;p15"/>
            <p:cNvSpPr/>
            <p:nvPr/>
          </p:nvSpPr>
          <p:spPr>
            <a:xfrm>
              <a:off x="7439026" y="5434013"/>
              <a:ext cx="174625" cy="439738"/>
            </a:xfrm>
            <a:custGeom>
              <a:rect b="b" l="l" r="r" t="t"/>
              <a:pathLst>
                <a:path extrusionOk="0" h="111" w="44">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6" name="Google Shape;36;p15"/>
          <p:cNvSpPr/>
          <p:nvPr/>
        </p:nvSpPr>
        <p:spPr>
          <a:xfrm>
            <a:off x="0" y="0"/>
            <a:ext cx="182880" cy="6858000"/>
          </a:xfrm>
          <a:prstGeom prst="rect">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15"/>
          <p:cNvSpPr txBox="1"/>
          <p:nvPr>
            <p:ph type="title"/>
          </p:nvPr>
        </p:nvSpPr>
        <p:spPr>
          <a:xfrm>
            <a:off x="2592924" y="624110"/>
            <a:ext cx="8911687" cy="1280890"/>
          </a:xfrm>
          <a:prstGeom prst="rect">
            <a:avLst/>
          </a:prstGeom>
          <a:noFill/>
          <a:ln>
            <a:noFill/>
          </a:ln>
        </p:spPr>
        <p:txBody>
          <a:bodyPr anchorCtr="0" anchor="t" bIns="45700" lIns="91425" spcFirstLastPara="1" rIns="91425" wrap="square" tIns="45700">
            <a:normAutofit/>
          </a:bodyPr>
          <a:lstStyle>
            <a:lvl1pPr lvl="0" marR="0" rtl="0" algn="l">
              <a:spcBef>
                <a:spcPts val="0"/>
              </a:spcBef>
              <a:spcAft>
                <a:spcPts val="0"/>
              </a:spcAft>
              <a:buClr>
                <a:srgbClr val="262626"/>
              </a:buClr>
              <a:buSzPts val="3600"/>
              <a:buFont typeface="Century Gothic"/>
              <a:buNone/>
              <a:defRPr b="0" i="0" sz="3600" u="none" cap="none" strike="noStrike">
                <a:solidFill>
                  <a:srgbClr val="262626"/>
                </a:solidFill>
                <a:latin typeface="Century Gothic"/>
                <a:ea typeface="Century Gothic"/>
                <a:cs typeface="Century Gothic"/>
                <a:sym typeface="Century Gothic"/>
              </a:defRPr>
            </a:lvl1pPr>
            <a:lvl2pPr lvl="1" marR="0" rtl="0" algn="l">
              <a:spcBef>
                <a:spcPts val="0"/>
              </a:spcBef>
              <a:spcAft>
                <a:spcPts val="0"/>
              </a:spcAft>
              <a:buSzPts val="1400"/>
              <a:buNone/>
              <a:defRPr b="0" i="0" sz="1800" u="none" cap="none" strike="noStrike">
                <a:solidFill>
                  <a:schemeClr val="dk2"/>
                </a:solidFill>
              </a:defRPr>
            </a:lvl2pPr>
            <a:lvl3pPr lvl="2" marR="0" rtl="0" algn="l">
              <a:spcBef>
                <a:spcPts val="0"/>
              </a:spcBef>
              <a:spcAft>
                <a:spcPts val="0"/>
              </a:spcAft>
              <a:buSzPts val="1400"/>
              <a:buNone/>
              <a:defRPr b="0" i="0" sz="1800" u="none" cap="none" strike="noStrike">
                <a:solidFill>
                  <a:schemeClr val="dk2"/>
                </a:solidFill>
              </a:defRPr>
            </a:lvl3pPr>
            <a:lvl4pPr lvl="3" marR="0" rtl="0" algn="l">
              <a:spcBef>
                <a:spcPts val="0"/>
              </a:spcBef>
              <a:spcAft>
                <a:spcPts val="0"/>
              </a:spcAft>
              <a:buSzPts val="1400"/>
              <a:buNone/>
              <a:defRPr b="0" i="0" sz="1800" u="none" cap="none" strike="noStrike">
                <a:solidFill>
                  <a:schemeClr val="dk2"/>
                </a:solidFill>
              </a:defRPr>
            </a:lvl4pPr>
            <a:lvl5pPr lvl="4" marR="0" rtl="0" algn="l">
              <a:spcBef>
                <a:spcPts val="0"/>
              </a:spcBef>
              <a:spcAft>
                <a:spcPts val="0"/>
              </a:spcAft>
              <a:buSzPts val="1400"/>
              <a:buNone/>
              <a:defRPr b="0" i="0" sz="1800" u="none" cap="none" strike="noStrike">
                <a:solidFill>
                  <a:schemeClr val="dk2"/>
                </a:solidFill>
              </a:defRPr>
            </a:lvl5pPr>
            <a:lvl6pPr lvl="5" marR="0" rtl="0" algn="l">
              <a:spcBef>
                <a:spcPts val="0"/>
              </a:spcBef>
              <a:spcAft>
                <a:spcPts val="0"/>
              </a:spcAft>
              <a:buSzPts val="1400"/>
              <a:buNone/>
              <a:defRPr b="0" i="0" sz="1800" u="none" cap="none" strike="noStrike">
                <a:solidFill>
                  <a:schemeClr val="dk2"/>
                </a:solidFill>
              </a:defRPr>
            </a:lvl6pPr>
            <a:lvl7pPr lvl="6" marR="0" rtl="0" algn="l">
              <a:spcBef>
                <a:spcPts val="0"/>
              </a:spcBef>
              <a:spcAft>
                <a:spcPts val="0"/>
              </a:spcAft>
              <a:buSzPts val="1400"/>
              <a:buNone/>
              <a:defRPr b="0" i="0" sz="1800" u="none" cap="none" strike="noStrike">
                <a:solidFill>
                  <a:schemeClr val="dk2"/>
                </a:solidFill>
              </a:defRPr>
            </a:lvl7pPr>
            <a:lvl8pPr lvl="7" marR="0" rtl="0" algn="l">
              <a:spcBef>
                <a:spcPts val="0"/>
              </a:spcBef>
              <a:spcAft>
                <a:spcPts val="0"/>
              </a:spcAft>
              <a:buSzPts val="1400"/>
              <a:buNone/>
              <a:defRPr b="0" i="0" sz="1800" u="none" cap="none" strike="noStrike">
                <a:solidFill>
                  <a:schemeClr val="dk2"/>
                </a:solidFill>
              </a:defRPr>
            </a:lvl8pPr>
            <a:lvl9pPr lvl="8" marR="0" rtl="0" algn="l">
              <a:spcBef>
                <a:spcPts val="0"/>
              </a:spcBef>
              <a:spcAft>
                <a:spcPts val="0"/>
              </a:spcAft>
              <a:buSzPts val="1400"/>
              <a:buNone/>
              <a:defRPr b="0" i="0" sz="1800" u="none" cap="none" strike="noStrike">
                <a:solidFill>
                  <a:schemeClr val="dk2"/>
                </a:solidFill>
              </a:defRPr>
            </a:lvl9pPr>
          </a:lstStyle>
          <a:p/>
        </p:txBody>
      </p:sp>
      <p:sp>
        <p:nvSpPr>
          <p:cNvPr id="38" name="Google Shape;38;p15"/>
          <p:cNvSpPr txBox="1"/>
          <p:nvPr>
            <p:ph idx="1" type="body"/>
          </p:nvPr>
        </p:nvSpPr>
        <p:spPr>
          <a:xfrm>
            <a:off x="2589212" y="2133600"/>
            <a:ext cx="8915400" cy="3886200"/>
          </a:xfrm>
          <a:prstGeom prst="rect">
            <a:avLst/>
          </a:prstGeom>
          <a:noFill/>
          <a:ln>
            <a:noFill/>
          </a:ln>
        </p:spPr>
        <p:txBody>
          <a:bodyPr anchorCtr="0" anchor="t" bIns="45700" lIns="91425" spcFirstLastPara="1" rIns="91425" wrap="square" tIns="45700">
            <a:normAutofit/>
          </a:bodyPr>
          <a:lstStyle>
            <a:lvl1pPr indent="-342900" lvl="0" marL="457200" marR="0" rtl="0" algn="l">
              <a:spcBef>
                <a:spcPts val="1000"/>
              </a:spcBef>
              <a:spcAft>
                <a:spcPts val="0"/>
              </a:spcAft>
              <a:buClr>
                <a:schemeClr val="accent1"/>
              </a:buClr>
              <a:buSzPts val="1800"/>
              <a:buFont typeface="Noto Sans Symbols"/>
              <a:buChar char="🠶"/>
              <a:defRPr b="0" i="0" sz="1800" u="none" cap="none" strike="noStrike">
                <a:solidFill>
                  <a:srgbClr val="3F3F3F"/>
                </a:solidFill>
                <a:latin typeface="Century Gothic"/>
                <a:ea typeface="Century Gothic"/>
                <a:cs typeface="Century Gothic"/>
                <a:sym typeface="Century Gothic"/>
              </a:defRPr>
            </a:lvl1pPr>
            <a:lvl2pPr indent="-330200" lvl="1" marL="914400" marR="0" rtl="0" algn="l">
              <a:spcBef>
                <a:spcPts val="1000"/>
              </a:spcBef>
              <a:spcAft>
                <a:spcPts val="0"/>
              </a:spcAft>
              <a:buClr>
                <a:schemeClr val="accent1"/>
              </a:buClr>
              <a:buSzPts val="1600"/>
              <a:buFont typeface="Noto Sans Symbols"/>
              <a:buChar char="🠶"/>
              <a:defRPr b="0" i="0" sz="1600" u="none" cap="none" strike="noStrike">
                <a:solidFill>
                  <a:srgbClr val="3F3F3F"/>
                </a:solidFill>
                <a:latin typeface="Century Gothic"/>
                <a:ea typeface="Century Gothic"/>
                <a:cs typeface="Century Gothic"/>
                <a:sym typeface="Century Gothic"/>
              </a:defRPr>
            </a:lvl2pPr>
            <a:lvl3pPr indent="-317500" lvl="2" marL="1371600" marR="0" rtl="0" algn="l">
              <a:spcBef>
                <a:spcPts val="1000"/>
              </a:spcBef>
              <a:spcAft>
                <a:spcPts val="0"/>
              </a:spcAft>
              <a:buClr>
                <a:schemeClr val="accent1"/>
              </a:buClr>
              <a:buSzPts val="1400"/>
              <a:buFont typeface="Noto Sans Symbols"/>
              <a:buChar char="🠶"/>
              <a:defRPr b="0" i="0" sz="1400" u="none" cap="none" strike="noStrike">
                <a:solidFill>
                  <a:srgbClr val="3F3F3F"/>
                </a:solidFill>
                <a:latin typeface="Century Gothic"/>
                <a:ea typeface="Century Gothic"/>
                <a:cs typeface="Century Gothic"/>
                <a:sym typeface="Century Gothic"/>
              </a:defRPr>
            </a:lvl3pPr>
            <a:lvl4pPr indent="-304800" lvl="3" marL="1828800" marR="0" rtl="0" algn="l">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4pPr>
            <a:lvl5pPr indent="-304800" lvl="4" marL="2286000" marR="0" rtl="0" algn="l">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5pPr>
            <a:lvl6pPr indent="-304800" lvl="5" marL="2743200" marR="0" rtl="0" algn="l">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6pPr>
            <a:lvl7pPr indent="-304800" lvl="6" marL="3200400" marR="0" rtl="0" algn="l">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7pPr>
            <a:lvl8pPr indent="-304800" lvl="7" marL="3657600" marR="0" rtl="0" algn="l">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8pPr>
            <a:lvl9pPr indent="-304800" lvl="8" marL="4114800" marR="0" rtl="0" algn="l">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9pPr>
          </a:lstStyle>
          <a:p/>
        </p:txBody>
      </p:sp>
      <p:sp>
        <p:nvSpPr>
          <p:cNvPr id="39" name="Google Shape;39;p15"/>
          <p:cNvSpPr txBox="1"/>
          <p:nvPr>
            <p:ph idx="10" type="dt"/>
          </p:nvPr>
        </p:nvSpPr>
        <p:spPr>
          <a:xfrm>
            <a:off x="10361612" y="6130437"/>
            <a:ext cx="1146283" cy="370396"/>
          </a:xfrm>
          <a:prstGeom prst="rect">
            <a:avLst/>
          </a:prstGeom>
          <a:noFill/>
          <a:ln>
            <a:noFill/>
          </a:ln>
        </p:spPr>
        <p:txBody>
          <a:bodyPr anchorCtr="0" anchor="ctr" bIns="45700" lIns="91425" spcFirstLastPara="1" rIns="91425" wrap="square" tIns="45700">
            <a:noAutofit/>
          </a:bodyPr>
          <a:lstStyle>
            <a:lvl1pPr lvl="0" marR="0" rtl="0" algn="r">
              <a:spcBef>
                <a:spcPts val="0"/>
              </a:spcBef>
              <a:spcAft>
                <a:spcPts val="0"/>
              </a:spcAft>
              <a:buSzPts val="1400"/>
              <a:buNone/>
              <a:defRPr b="0" i="0" sz="900" u="none" cap="none" strike="noStrike">
                <a:solidFill>
                  <a:srgbClr val="888888"/>
                </a:solidFill>
                <a:latin typeface="Century Gothic"/>
                <a:ea typeface="Century Gothic"/>
                <a:cs typeface="Century Gothic"/>
                <a:sym typeface="Century Gothic"/>
              </a:defRPr>
            </a:lvl1pPr>
            <a:lvl2pPr lvl="1" marR="0" rtl="0" algn="l">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2pPr>
            <a:lvl3pPr lvl="2" marR="0" rtl="0" algn="l">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3pPr>
            <a:lvl4pPr lvl="3" marR="0" rtl="0" algn="l">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4pPr>
            <a:lvl5pPr lvl="4" marR="0" rtl="0" algn="l">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5pPr>
            <a:lvl6pPr lvl="5" marR="0" rtl="0" algn="l">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6pPr>
            <a:lvl7pPr lvl="6" marR="0" rtl="0" algn="l">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7pPr>
            <a:lvl8pPr lvl="7" marR="0" rtl="0" algn="l">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8pPr>
            <a:lvl9pPr lvl="8" marR="0" rtl="0" algn="l">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9pPr>
          </a:lstStyle>
          <a:p/>
        </p:txBody>
      </p:sp>
      <p:sp>
        <p:nvSpPr>
          <p:cNvPr id="40" name="Google Shape;40;p15"/>
          <p:cNvSpPr txBox="1"/>
          <p:nvPr>
            <p:ph idx="11" type="ftr"/>
          </p:nvPr>
        </p:nvSpPr>
        <p:spPr>
          <a:xfrm>
            <a:off x="2589212" y="6135808"/>
            <a:ext cx="7619999"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900" u="none" cap="none" strike="noStrike">
                <a:solidFill>
                  <a:srgbClr val="888888"/>
                </a:solidFill>
                <a:latin typeface="Century Gothic"/>
                <a:ea typeface="Century Gothic"/>
                <a:cs typeface="Century Gothic"/>
                <a:sym typeface="Century Gothic"/>
              </a:defRPr>
            </a:lvl1pPr>
            <a:lvl2pPr lvl="1" marR="0" rtl="0" algn="l">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2pPr>
            <a:lvl3pPr lvl="2" marR="0" rtl="0" algn="l">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3pPr>
            <a:lvl4pPr lvl="3" marR="0" rtl="0" algn="l">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4pPr>
            <a:lvl5pPr lvl="4" marR="0" rtl="0" algn="l">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5pPr>
            <a:lvl6pPr lvl="5" marR="0" rtl="0" algn="l">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6pPr>
            <a:lvl7pPr lvl="6" marR="0" rtl="0" algn="l">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7pPr>
            <a:lvl8pPr lvl="7" marR="0" rtl="0" algn="l">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8pPr>
            <a:lvl9pPr lvl="8" marR="0" rtl="0" algn="l">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9pPr>
          </a:lstStyle>
          <a:p/>
        </p:txBody>
      </p:sp>
      <p:sp>
        <p:nvSpPr>
          <p:cNvPr id="41" name="Google Shape;41;p15"/>
          <p:cNvSpPr txBox="1"/>
          <p:nvPr>
            <p:ph idx="12" type="sldNum"/>
          </p:nvPr>
        </p:nvSpPr>
        <p:spPr>
          <a:xfrm>
            <a:off x="531812" y="787782"/>
            <a:ext cx="779767"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2000" u="none" cap="none" strike="noStrike">
                <a:solidFill>
                  <a:srgbClr val="FEFFFF"/>
                </a:solidFill>
                <a:latin typeface="Century Gothic"/>
                <a:ea typeface="Century Gothic"/>
                <a:cs typeface="Century Gothic"/>
                <a:sym typeface="Century Gothic"/>
              </a:defRPr>
            </a:lvl1pPr>
            <a:lvl2pPr indent="0" lvl="1" marL="0" marR="0" rtl="0" algn="r">
              <a:spcBef>
                <a:spcPts val="0"/>
              </a:spcBef>
              <a:buNone/>
              <a:defRPr b="0" i="0" sz="2000" u="none" cap="none" strike="noStrike">
                <a:solidFill>
                  <a:srgbClr val="FEFFFF"/>
                </a:solidFill>
                <a:latin typeface="Century Gothic"/>
                <a:ea typeface="Century Gothic"/>
                <a:cs typeface="Century Gothic"/>
                <a:sym typeface="Century Gothic"/>
              </a:defRPr>
            </a:lvl2pPr>
            <a:lvl3pPr indent="0" lvl="2" marL="0" marR="0" rtl="0" algn="r">
              <a:spcBef>
                <a:spcPts val="0"/>
              </a:spcBef>
              <a:buNone/>
              <a:defRPr b="0" i="0" sz="2000" u="none" cap="none" strike="noStrike">
                <a:solidFill>
                  <a:srgbClr val="FEFFFF"/>
                </a:solidFill>
                <a:latin typeface="Century Gothic"/>
                <a:ea typeface="Century Gothic"/>
                <a:cs typeface="Century Gothic"/>
                <a:sym typeface="Century Gothic"/>
              </a:defRPr>
            </a:lvl3pPr>
            <a:lvl4pPr indent="0" lvl="3" marL="0" marR="0" rtl="0" algn="r">
              <a:spcBef>
                <a:spcPts val="0"/>
              </a:spcBef>
              <a:buNone/>
              <a:defRPr b="0" i="0" sz="2000" u="none" cap="none" strike="noStrike">
                <a:solidFill>
                  <a:srgbClr val="FEFFFF"/>
                </a:solidFill>
                <a:latin typeface="Century Gothic"/>
                <a:ea typeface="Century Gothic"/>
                <a:cs typeface="Century Gothic"/>
                <a:sym typeface="Century Gothic"/>
              </a:defRPr>
            </a:lvl4pPr>
            <a:lvl5pPr indent="0" lvl="4" marL="0" marR="0" rtl="0" algn="r">
              <a:spcBef>
                <a:spcPts val="0"/>
              </a:spcBef>
              <a:buNone/>
              <a:defRPr b="0" i="0" sz="2000" u="none" cap="none" strike="noStrike">
                <a:solidFill>
                  <a:srgbClr val="FEFFFF"/>
                </a:solidFill>
                <a:latin typeface="Century Gothic"/>
                <a:ea typeface="Century Gothic"/>
                <a:cs typeface="Century Gothic"/>
                <a:sym typeface="Century Gothic"/>
              </a:defRPr>
            </a:lvl5pPr>
            <a:lvl6pPr indent="0" lvl="5" marL="0" marR="0" rtl="0" algn="r">
              <a:spcBef>
                <a:spcPts val="0"/>
              </a:spcBef>
              <a:buNone/>
              <a:defRPr b="0" i="0" sz="2000" u="none" cap="none" strike="noStrike">
                <a:solidFill>
                  <a:srgbClr val="FEFFFF"/>
                </a:solidFill>
                <a:latin typeface="Century Gothic"/>
                <a:ea typeface="Century Gothic"/>
                <a:cs typeface="Century Gothic"/>
                <a:sym typeface="Century Gothic"/>
              </a:defRPr>
            </a:lvl6pPr>
            <a:lvl7pPr indent="0" lvl="6" marL="0" marR="0" rtl="0" algn="r">
              <a:spcBef>
                <a:spcPts val="0"/>
              </a:spcBef>
              <a:buNone/>
              <a:defRPr b="0" i="0" sz="2000" u="none" cap="none" strike="noStrike">
                <a:solidFill>
                  <a:srgbClr val="FEFFFF"/>
                </a:solidFill>
                <a:latin typeface="Century Gothic"/>
                <a:ea typeface="Century Gothic"/>
                <a:cs typeface="Century Gothic"/>
                <a:sym typeface="Century Gothic"/>
              </a:defRPr>
            </a:lvl7pPr>
            <a:lvl8pPr indent="0" lvl="7" marL="0" marR="0" rtl="0" algn="r">
              <a:spcBef>
                <a:spcPts val="0"/>
              </a:spcBef>
              <a:buNone/>
              <a:defRPr b="0" i="0" sz="2000" u="none" cap="none" strike="noStrike">
                <a:solidFill>
                  <a:srgbClr val="FEFFFF"/>
                </a:solidFill>
                <a:latin typeface="Century Gothic"/>
                <a:ea typeface="Century Gothic"/>
                <a:cs typeface="Century Gothic"/>
                <a:sym typeface="Century Gothic"/>
              </a:defRPr>
            </a:lvl8pPr>
            <a:lvl9pPr indent="0" lvl="8" marL="0" marR="0" rtl="0" algn="r">
              <a:spcBef>
                <a:spcPts val="0"/>
              </a:spcBef>
              <a:buNone/>
              <a:defRPr b="0" i="0" sz="2000" u="none" cap="none" strike="noStrike">
                <a:solidFill>
                  <a:srgbClr val="FEFFFF"/>
                </a:solidFill>
                <a:latin typeface="Century Gothic"/>
                <a:ea typeface="Century Gothic"/>
                <a:cs typeface="Century Gothic"/>
                <a:sym typeface="Century Gothic"/>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chart" Target="../charts/char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7" name="Shape 167"/>
        <p:cNvGrpSpPr/>
        <p:nvPr/>
      </p:nvGrpSpPr>
      <p:grpSpPr>
        <a:xfrm>
          <a:off x="0" y="0"/>
          <a:ext cx="0" cy="0"/>
          <a:chOff x="0" y="0"/>
          <a:chExt cx="0" cy="0"/>
        </a:xfrm>
      </p:grpSpPr>
      <p:sp>
        <p:nvSpPr>
          <p:cNvPr id="168" name="Google Shape;168;p1"/>
          <p:cNvSpPr txBox="1"/>
          <p:nvPr>
            <p:ph type="ctrTitle"/>
          </p:nvPr>
        </p:nvSpPr>
        <p:spPr>
          <a:xfrm>
            <a:off x="1766813" y="2040250"/>
            <a:ext cx="9637200" cy="2193300"/>
          </a:xfrm>
          <a:prstGeom prst="rect">
            <a:avLst/>
          </a:prstGeom>
          <a:noFill/>
          <a:ln>
            <a:noFill/>
          </a:ln>
        </p:spPr>
        <p:txBody>
          <a:bodyPr anchorCtr="0" anchor="b" bIns="45700" lIns="91425" spcFirstLastPara="1" rIns="91425" wrap="square" tIns="45700">
            <a:noAutofit/>
          </a:bodyPr>
          <a:lstStyle/>
          <a:p>
            <a:pPr indent="0" lvl="0" marL="0" rtl="0" algn="ctr">
              <a:spcBef>
                <a:spcPts val="0"/>
              </a:spcBef>
              <a:spcAft>
                <a:spcPts val="0"/>
              </a:spcAft>
              <a:buClr>
                <a:schemeClr val="dk1"/>
              </a:buClr>
              <a:buSzPts val="2400"/>
              <a:buFont typeface="Tahoma"/>
              <a:buNone/>
            </a:pPr>
            <a:r>
              <a:rPr b="1" lang="en-US" sz="2400">
                <a:solidFill>
                  <a:schemeClr val="dk1"/>
                </a:solidFill>
                <a:latin typeface="Tahoma"/>
                <a:ea typeface="Tahoma"/>
                <a:cs typeface="Tahoma"/>
                <a:sym typeface="Tahoma"/>
              </a:rPr>
              <a:t>ILLICIT FINANCIAL  FLOWS IN RELATION TO TAX </a:t>
            </a:r>
            <a:r>
              <a:rPr b="1" lang="en-US" sz="2400">
                <a:solidFill>
                  <a:srgbClr val="00B050"/>
                </a:solidFill>
                <a:latin typeface="Tahoma"/>
                <a:ea typeface="Tahoma"/>
                <a:cs typeface="Tahoma"/>
                <a:sym typeface="Tahoma"/>
              </a:rPr>
              <a:t> </a:t>
            </a:r>
            <a:br>
              <a:rPr b="1" lang="en-US" sz="2400">
                <a:solidFill>
                  <a:srgbClr val="00B050"/>
                </a:solidFill>
                <a:latin typeface="Tahoma"/>
                <a:ea typeface="Tahoma"/>
                <a:cs typeface="Tahoma"/>
                <a:sym typeface="Tahoma"/>
              </a:rPr>
            </a:br>
            <a:r>
              <a:rPr b="1" lang="en-US" sz="1800">
                <a:solidFill>
                  <a:srgbClr val="FF0000"/>
                </a:solidFill>
                <a:latin typeface="Tahoma"/>
                <a:ea typeface="Tahoma"/>
                <a:cs typeface="Tahoma"/>
                <a:sym typeface="Tahoma"/>
              </a:rPr>
              <a:t>PROJECT ILLICIT FINANCIAL FLOWS</a:t>
            </a:r>
            <a:endParaRPr b="1" sz="2400">
              <a:solidFill>
                <a:srgbClr val="FF0000"/>
              </a:solidFill>
              <a:latin typeface="Tahoma"/>
              <a:ea typeface="Tahoma"/>
              <a:cs typeface="Tahoma"/>
              <a:sym typeface="Tahoma"/>
            </a:endParaRPr>
          </a:p>
        </p:txBody>
      </p:sp>
      <p:sp>
        <p:nvSpPr>
          <p:cNvPr id="169" name="Google Shape;169;p1"/>
          <p:cNvSpPr/>
          <p:nvPr/>
        </p:nvSpPr>
        <p:spPr>
          <a:xfrm>
            <a:off x="0" y="0"/>
            <a:ext cx="12192000" cy="457200"/>
          </a:xfrm>
          <a:prstGeom prst="rect">
            <a:avLst/>
          </a:prstGeom>
          <a:noFill/>
          <a:ln>
            <a:noFill/>
          </a:ln>
        </p:spPr>
        <p:txBody>
          <a:bodyPr anchorCtr="0" anchor="ctr" bIns="45700" lIns="91425" spcFirstLastPara="1" rIns="91425" wrap="square" tIns="45700">
            <a:spAutoFit/>
          </a:bodyPr>
          <a:lstStyle/>
          <a:p>
            <a:pPr indent="0" lvl="0" marL="0" marR="0" rtl="0" algn="l">
              <a:spcBef>
                <a:spcPts val="0"/>
              </a:spcBef>
              <a:spcAft>
                <a:spcPts val="0"/>
              </a:spcAft>
              <a:buNone/>
            </a:pPr>
            <a:r>
              <a:t/>
            </a:r>
            <a:endParaRPr sz="1800">
              <a:solidFill>
                <a:srgbClr val="000000"/>
              </a:solidFill>
              <a:latin typeface="Century Gothic"/>
              <a:ea typeface="Century Gothic"/>
              <a:cs typeface="Century Gothic"/>
              <a:sym typeface="Century Gothic"/>
            </a:endParaRPr>
          </a:p>
        </p:txBody>
      </p:sp>
      <p:sp>
        <p:nvSpPr>
          <p:cNvPr id="170" name="Google Shape;170;p1"/>
          <p:cNvSpPr/>
          <p:nvPr/>
        </p:nvSpPr>
        <p:spPr>
          <a:xfrm>
            <a:off x="1678550" y="4268354"/>
            <a:ext cx="12861600" cy="15108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200">
                <a:latin typeface="Century Gothic"/>
                <a:ea typeface="Century Gothic"/>
                <a:cs typeface="Century Gothic"/>
                <a:sym typeface="Century Gothic"/>
              </a:rPr>
              <a:t>Brief remarks by the Executive Chairman , Federal Inland Revenue Service </a:t>
            </a:r>
            <a:endParaRPr b="1" sz="2200">
              <a:latin typeface="Century Gothic"/>
              <a:ea typeface="Century Gothic"/>
              <a:cs typeface="Century Gothic"/>
              <a:sym typeface="Century Gothic"/>
            </a:endParaRPr>
          </a:p>
          <a:p>
            <a:pPr indent="0" lvl="0" marL="0" marR="0" rtl="0" algn="l">
              <a:spcBef>
                <a:spcPts val="0"/>
              </a:spcBef>
              <a:spcAft>
                <a:spcPts val="0"/>
              </a:spcAft>
              <a:buNone/>
            </a:pPr>
            <a:r>
              <a:rPr b="1" lang="en-US" sz="3100">
                <a:latin typeface="Century Gothic"/>
                <a:ea typeface="Century Gothic"/>
                <a:cs typeface="Century Gothic"/>
                <a:sym typeface="Century Gothic"/>
              </a:rPr>
              <a:t>Muhammed Nami</a:t>
            </a:r>
            <a:endParaRPr b="1" sz="3100">
              <a:latin typeface="Century Gothic"/>
              <a:ea typeface="Century Gothic"/>
              <a:cs typeface="Century Gothic"/>
              <a:sym typeface="Century Gothic"/>
            </a:endParaRPr>
          </a:p>
          <a:p>
            <a:pPr indent="0" lvl="0" marL="0" marR="0" rtl="0" algn="l">
              <a:spcBef>
                <a:spcPts val="0"/>
              </a:spcBef>
              <a:spcAft>
                <a:spcPts val="0"/>
              </a:spcAft>
              <a:buNone/>
            </a:pPr>
            <a:r>
              <a:t/>
            </a:r>
            <a:endParaRPr b="1" sz="1600">
              <a:solidFill>
                <a:srgbClr val="000000"/>
              </a:solidFill>
              <a:latin typeface="Century Gothic"/>
              <a:ea typeface="Century Gothic"/>
              <a:cs typeface="Century Gothic"/>
              <a:sym typeface="Century Gothic"/>
            </a:endParaRPr>
          </a:p>
        </p:txBody>
      </p:sp>
      <p:pic>
        <p:nvPicPr>
          <p:cNvPr descr="a" id="171" name="Google Shape;171;p1"/>
          <p:cNvPicPr preferRelativeResize="0"/>
          <p:nvPr/>
        </p:nvPicPr>
        <p:blipFill rotWithShape="1">
          <a:blip r:embed="rId3">
            <a:alphaModFix/>
          </a:blip>
          <a:srcRect b="0" l="0" r="0" t="0"/>
          <a:stretch/>
        </p:blipFill>
        <p:spPr>
          <a:xfrm>
            <a:off x="4983175" y="371475"/>
            <a:ext cx="3871025" cy="2659325"/>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5" name="Shape 255"/>
        <p:cNvGrpSpPr/>
        <p:nvPr/>
      </p:nvGrpSpPr>
      <p:grpSpPr>
        <a:xfrm>
          <a:off x="0" y="0"/>
          <a:ext cx="0" cy="0"/>
          <a:chOff x="0" y="0"/>
          <a:chExt cx="0" cy="0"/>
        </a:xfrm>
      </p:grpSpPr>
      <p:sp>
        <p:nvSpPr>
          <p:cNvPr id="256" name="Google Shape;256;p13"/>
          <p:cNvSpPr txBox="1"/>
          <p:nvPr>
            <p:ph type="title"/>
          </p:nvPr>
        </p:nvSpPr>
        <p:spPr>
          <a:xfrm>
            <a:off x="1023144" y="233010"/>
            <a:ext cx="8911687" cy="1280890"/>
          </a:xfrm>
          <a:prstGeom prst="rect">
            <a:avLst/>
          </a:prstGeom>
          <a:noFill/>
          <a:ln>
            <a:noFill/>
          </a:ln>
        </p:spPr>
        <p:txBody>
          <a:bodyPr anchorCtr="0" anchor="t" bIns="45700" lIns="91425" spcFirstLastPara="1" rIns="91425" wrap="square" tIns="45700">
            <a:normAutofit/>
          </a:bodyPr>
          <a:lstStyle/>
          <a:p>
            <a:pPr indent="0" lvl="0" marL="0" rtl="0" algn="ctr">
              <a:spcBef>
                <a:spcPts val="0"/>
              </a:spcBef>
              <a:spcAft>
                <a:spcPts val="0"/>
              </a:spcAft>
              <a:buClr>
                <a:srgbClr val="C00000"/>
              </a:buClr>
              <a:buSzPts val="3200"/>
              <a:buFont typeface="Century Gothic"/>
              <a:buNone/>
            </a:pPr>
            <a:r>
              <a:rPr b="1" lang="en-US" sz="3200">
                <a:solidFill>
                  <a:srgbClr val="C00000"/>
                </a:solidFill>
              </a:rPr>
              <a:t>Conclusion</a:t>
            </a:r>
            <a:r>
              <a:rPr lang="en-US"/>
              <a:t> </a:t>
            </a:r>
            <a:endParaRPr/>
          </a:p>
        </p:txBody>
      </p:sp>
      <p:sp>
        <p:nvSpPr>
          <p:cNvPr id="257" name="Google Shape;257;p13"/>
          <p:cNvSpPr txBox="1"/>
          <p:nvPr>
            <p:ph idx="1" type="body"/>
          </p:nvPr>
        </p:nvSpPr>
        <p:spPr>
          <a:xfrm>
            <a:off x="1411550" y="1488150"/>
            <a:ext cx="9327300" cy="5073300"/>
          </a:xfrm>
          <a:prstGeom prst="rect">
            <a:avLst/>
          </a:prstGeom>
          <a:noFill/>
          <a:ln>
            <a:noFill/>
          </a:ln>
        </p:spPr>
        <p:txBody>
          <a:bodyPr anchorCtr="0" anchor="t" bIns="45700" lIns="91425" spcFirstLastPara="1" rIns="91425" wrap="square" tIns="45700">
            <a:normAutofit/>
          </a:bodyPr>
          <a:lstStyle/>
          <a:p>
            <a:pPr indent="-349250" lvl="0" marL="342900" rtl="0" algn="just">
              <a:lnSpc>
                <a:spcPct val="150000"/>
              </a:lnSpc>
              <a:spcBef>
                <a:spcPts val="0"/>
              </a:spcBef>
              <a:spcAft>
                <a:spcPts val="0"/>
              </a:spcAft>
              <a:buSzPts val="1800"/>
              <a:buFont typeface="Noto Sans Symbols"/>
              <a:buChar char="▪"/>
            </a:pPr>
            <a:r>
              <a:rPr lang="en-US">
                <a:latin typeface="Tahoma"/>
                <a:ea typeface="Tahoma"/>
                <a:cs typeface="Tahoma"/>
                <a:sym typeface="Tahoma"/>
              </a:rPr>
              <a:t>Unwholesome practices of Multinational Enterprises, Financial Institutions, and Oil and Gas companies remains the biggest component of IFF in Nigeria. Corruption and abuse of office by both political appointees and civil servants thereby enabling Illicit Financial Flows activities offices remain a factor of Money Laundering /Terrorism Financing /IFF / Tax Crimes  in Nigeria,  and FIRS has ensured collective effort  to end this menace.</a:t>
            </a:r>
            <a:endParaRPr sz="1900"/>
          </a:p>
          <a:p>
            <a:pPr indent="-349250" lvl="0" marL="342900" rtl="0" algn="just">
              <a:lnSpc>
                <a:spcPct val="150000"/>
              </a:lnSpc>
              <a:spcBef>
                <a:spcPts val="1000"/>
              </a:spcBef>
              <a:spcAft>
                <a:spcPts val="0"/>
              </a:spcAft>
              <a:buSzPts val="1800"/>
              <a:buFont typeface="Noto Sans Symbols"/>
              <a:buChar char="▪"/>
            </a:pPr>
            <a:r>
              <a:rPr lang="en-US">
                <a:latin typeface="Tahoma"/>
                <a:ea typeface="Tahoma"/>
                <a:cs typeface="Tahoma"/>
                <a:sym typeface="Tahoma"/>
              </a:rPr>
              <a:t>We are striving to reduce the Money Laundering/ Terrorism Financing/ illicit flow of money from Nigeria  and effects of beneficial ownership as it is causing economic downturn which has </a:t>
            </a:r>
            <a:r>
              <a:rPr lang="en-US">
                <a:latin typeface="Tahoma"/>
                <a:ea typeface="Tahoma"/>
                <a:cs typeface="Tahoma"/>
                <a:sym typeface="Tahoma"/>
              </a:rPr>
              <a:t>an </a:t>
            </a:r>
            <a:r>
              <a:rPr lang="en-US">
                <a:latin typeface="Tahoma"/>
                <a:ea typeface="Tahoma"/>
                <a:cs typeface="Tahoma"/>
                <a:sym typeface="Tahoma"/>
              </a:rPr>
              <a:t>unprecedented effect on the economy and lives of Nigerians. </a:t>
            </a:r>
            <a:endParaRPr sz="1900"/>
          </a:p>
          <a:p>
            <a:pPr indent="-349250" lvl="0" marL="342900" rtl="0" algn="just">
              <a:lnSpc>
                <a:spcPct val="150000"/>
              </a:lnSpc>
              <a:spcBef>
                <a:spcPts val="1000"/>
              </a:spcBef>
              <a:spcAft>
                <a:spcPts val="0"/>
              </a:spcAft>
              <a:buSzPts val="1800"/>
              <a:buFont typeface="Noto Sans Symbols"/>
              <a:buChar char="▪"/>
            </a:pPr>
            <a:r>
              <a:rPr lang="en-US">
                <a:latin typeface="Tahoma"/>
                <a:ea typeface="Tahoma"/>
                <a:cs typeface="Tahoma"/>
                <a:sym typeface="Tahoma"/>
              </a:rPr>
              <a:t>Stiffer laws and regulation would be enacted to deter future IFF actions by people determined to engage in such acts most especially in the new trend of virtual currencies which is a new typology on illicit financial flows .</a:t>
            </a:r>
            <a:endParaRPr>
              <a:latin typeface="Tahoma"/>
              <a:ea typeface="Tahoma"/>
              <a:cs typeface="Tahoma"/>
              <a:sym typeface="Tahoma"/>
            </a:endParaRPr>
          </a:p>
        </p:txBody>
      </p:sp>
      <p:sp>
        <p:nvSpPr>
          <p:cNvPr id="258" name="Google Shape;258;p13"/>
          <p:cNvSpPr txBox="1"/>
          <p:nvPr/>
        </p:nvSpPr>
        <p:spPr>
          <a:xfrm>
            <a:off x="9934831" y="6561439"/>
            <a:ext cx="2237657" cy="275412"/>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200">
                <a:solidFill>
                  <a:srgbClr val="8E8D8C"/>
                </a:solidFill>
                <a:latin typeface="Arial"/>
                <a:ea typeface="Arial"/>
                <a:cs typeface="Arial"/>
                <a:sym typeface="Arial"/>
              </a:rPr>
              <a:t>13</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2" name="Shape 262"/>
        <p:cNvGrpSpPr/>
        <p:nvPr/>
      </p:nvGrpSpPr>
      <p:grpSpPr>
        <a:xfrm>
          <a:off x="0" y="0"/>
          <a:ext cx="0" cy="0"/>
          <a:chOff x="0" y="0"/>
          <a:chExt cx="0" cy="0"/>
        </a:xfrm>
      </p:grpSpPr>
      <p:sp>
        <p:nvSpPr>
          <p:cNvPr id="263" name="Google Shape;263;p14"/>
          <p:cNvSpPr txBox="1"/>
          <p:nvPr>
            <p:ph idx="1" type="body"/>
          </p:nvPr>
        </p:nvSpPr>
        <p:spPr>
          <a:xfrm>
            <a:off x="1919510" y="373487"/>
            <a:ext cx="8915400" cy="4829578"/>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SzPts val="6600"/>
              <a:buNone/>
            </a:pPr>
            <a:r>
              <a:t/>
            </a:r>
            <a:endParaRPr sz="6600">
              <a:solidFill>
                <a:srgbClr val="FF0000"/>
              </a:solidFill>
              <a:latin typeface="Tahoma"/>
              <a:ea typeface="Tahoma"/>
              <a:cs typeface="Tahoma"/>
              <a:sym typeface="Tahoma"/>
            </a:endParaRPr>
          </a:p>
          <a:p>
            <a:pPr indent="0" lvl="0" marL="0" rtl="0" algn="l">
              <a:spcBef>
                <a:spcPts val="1000"/>
              </a:spcBef>
              <a:spcAft>
                <a:spcPts val="0"/>
              </a:spcAft>
              <a:buSzPts val="6600"/>
              <a:buNone/>
            </a:pPr>
            <a:r>
              <a:t/>
            </a:r>
            <a:endParaRPr sz="6600">
              <a:solidFill>
                <a:srgbClr val="FF0000"/>
              </a:solidFill>
              <a:latin typeface="Tahoma"/>
              <a:ea typeface="Tahoma"/>
              <a:cs typeface="Tahoma"/>
              <a:sym typeface="Tahoma"/>
            </a:endParaRPr>
          </a:p>
          <a:p>
            <a:pPr indent="0" lvl="0" marL="0" rtl="0" algn="ctr">
              <a:spcBef>
                <a:spcPts val="1000"/>
              </a:spcBef>
              <a:spcAft>
                <a:spcPts val="0"/>
              </a:spcAft>
              <a:buSzPts val="6600"/>
              <a:buNone/>
            </a:pPr>
            <a:r>
              <a:rPr lang="en-US" sz="6600">
                <a:solidFill>
                  <a:srgbClr val="FF0000"/>
                </a:solidFill>
                <a:latin typeface="Tahoma"/>
                <a:ea typeface="Tahoma"/>
                <a:cs typeface="Tahoma"/>
                <a:sym typeface="Tahoma"/>
              </a:rPr>
              <a:t>THANK YOU </a:t>
            </a:r>
            <a:endParaRPr sz="6600">
              <a:solidFill>
                <a:srgbClr val="FF0000"/>
              </a:solidFill>
              <a:latin typeface="Tahoma"/>
              <a:ea typeface="Tahoma"/>
              <a:cs typeface="Tahoma"/>
              <a:sym typeface="Tahoma"/>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5" name="Shape 175"/>
        <p:cNvGrpSpPr/>
        <p:nvPr/>
      </p:nvGrpSpPr>
      <p:grpSpPr>
        <a:xfrm>
          <a:off x="0" y="0"/>
          <a:ext cx="0" cy="0"/>
          <a:chOff x="0" y="0"/>
          <a:chExt cx="0" cy="0"/>
        </a:xfrm>
      </p:grpSpPr>
      <p:sp>
        <p:nvSpPr>
          <p:cNvPr id="176" name="Google Shape;176;p2"/>
          <p:cNvSpPr txBox="1"/>
          <p:nvPr>
            <p:ph type="title"/>
          </p:nvPr>
        </p:nvSpPr>
        <p:spPr>
          <a:xfrm>
            <a:off x="1661936" y="161543"/>
            <a:ext cx="8911687" cy="804373"/>
          </a:xfrm>
          <a:prstGeom prst="rect">
            <a:avLst/>
          </a:prstGeom>
          <a:noFill/>
          <a:ln>
            <a:noFill/>
          </a:ln>
        </p:spPr>
        <p:txBody>
          <a:bodyPr anchorCtr="0" anchor="t" bIns="45700" lIns="91425" spcFirstLastPara="1" rIns="91425" wrap="square" tIns="45700">
            <a:normAutofit/>
          </a:bodyPr>
          <a:lstStyle/>
          <a:p>
            <a:pPr indent="0" lvl="0" marL="0" rtl="0" algn="ctr">
              <a:spcBef>
                <a:spcPts val="0"/>
              </a:spcBef>
              <a:spcAft>
                <a:spcPts val="0"/>
              </a:spcAft>
              <a:buClr>
                <a:srgbClr val="C00000"/>
              </a:buClr>
              <a:buSzPts val="4000"/>
              <a:buFont typeface="Century Gothic"/>
              <a:buNone/>
            </a:pPr>
            <a:r>
              <a:rPr b="1" lang="en-US" sz="4000">
                <a:solidFill>
                  <a:srgbClr val="C00000"/>
                </a:solidFill>
                <a:latin typeface="Century Gothic"/>
                <a:ea typeface="Century Gothic"/>
                <a:cs typeface="Century Gothic"/>
                <a:sym typeface="Century Gothic"/>
              </a:rPr>
              <a:t>Introduction</a:t>
            </a:r>
            <a:endParaRPr/>
          </a:p>
        </p:txBody>
      </p:sp>
      <p:sp>
        <p:nvSpPr>
          <p:cNvPr id="177" name="Google Shape;177;p2"/>
          <p:cNvSpPr txBox="1"/>
          <p:nvPr>
            <p:ph idx="1" type="body"/>
          </p:nvPr>
        </p:nvSpPr>
        <p:spPr>
          <a:xfrm>
            <a:off x="782828" y="1288064"/>
            <a:ext cx="10899305" cy="4121239"/>
          </a:xfrm>
          <a:prstGeom prst="rect">
            <a:avLst/>
          </a:prstGeom>
          <a:noFill/>
          <a:ln>
            <a:noFill/>
          </a:ln>
        </p:spPr>
        <p:txBody>
          <a:bodyPr anchorCtr="0" anchor="t" bIns="45700" lIns="91425" spcFirstLastPara="1" rIns="91425" wrap="square" tIns="45700">
            <a:noAutofit/>
          </a:bodyPr>
          <a:lstStyle/>
          <a:p>
            <a:pPr indent="0" lvl="0" marL="0" rtl="0" algn="just">
              <a:lnSpc>
                <a:spcPct val="138000"/>
              </a:lnSpc>
              <a:spcBef>
                <a:spcPts val="0"/>
              </a:spcBef>
              <a:spcAft>
                <a:spcPts val="0"/>
              </a:spcAft>
              <a:buClr>
                <a:schemeClr val="dk1"/>
              </a:buClr>
              <a:buSzPts val="1100"/>
              <a:buFont typeface="Arial"/>
              <a:buNone/>
            </a:pPr>
            <a:r>
              <a:rPr lang="en-US" sz="2800">
                <a:solidFill>
                  <a:schemeClr val="dk1"/>
                </a:solidFill>
                <a:latin typeface="Tahoma"/>
                <a:ea typeface="Tahoma"/>
                <a:cs typeface="Tahoma"/>
                <a:sym typeface="Tahoma"/>
              </a:rPr>
              <a:t>It is a great pleasure to deliver a brief at the presentation of the report on illicit financial flows in relation to tax , I must say that this </a:t>
            </a:r>
            <a:r>
              <a:rPr lang="en-US" sz="2800">
                <a:solidFill>
                  <a:schemeClr val="dk1"/>
                </a:solidFill>
                <a:latin typeface="Tahoma"/>
                <a:ea typeface="Tahoma"/>
                <a:cs typeface="Tahoma"/>
                <a:sym typeface="Tahoma"/>
              </a:rPr>
              <a:t>project</a:t>
            </a:r>
            <a:r>
              <a:rPr lang="en-US" sz="2800">
                <a:solidFill>
                  <a:schemeClr val="dk1"/>
                </a:solidFill>
                <a:latin typeface="Tahoma"/>
                <a:ea typeface="Tahoma"/>
                <a:cs typeface="Tahoma"/>
                <a:sym typeface="Tahoma"/>
              </a:rPr>
              <a:t> holds particular significance for the Federal Inland Revenue Service and the country in general, most especially as we try to key into the antigraft agenda  and zero tolerance for illicit financial flows activities in th country by </a:t>
            </a:r>
            <a:r>
              <a:rPr lang="en-US" sz="2800">
                <a:solidFill>
                  <a:schemeClr val="dk1"/>
                </a:solidFill>
                <a:latin typeface="Tahoma"/>
                <a:ea typeface="Tahoma"/>
                <a:cs typeface="Tahoma"/>
                <a:sym typeface="Tahoma"/>
              </a:rPr>
              <a:t>President</a:t>
            </a:r>
            <a:r>
              <a:rPr lang="en-US" sz="2800">
                <a:solidFill>
                  <a:schemeClr val="dk1"/>
                </a:solidFill>
                <a:latin typeface="Tahoma"/>
                <a:ea typeface="Tahoma"/>
                <a:cs typeface="Tahoma"/>
                <a:sym typeface="Tahoma"/>
              </a:rPr>
              <a:t> Muhammadu Buhari.</a:t>
            </a:r>
            <a:r>
              <a:rPr lang="en-US" sz="1600">
                <a:solidFill>
                  <a:schemeClr val="dk1"/>
                </a:solidFill>
                <a:latin typeface="Tahoma"/>
                <a:ea typeface="Tahoma"/>
                <a:cs typeface="Tahoma"/>
                <a:sym typeface="Tahoma"/>
              </a:rPr>
              <a:t> </a:t>
            </a:r>
            <a:endParaRPr sz="1100">
              <a:solidFill>
                <a:schemeClr val="dk1"/>
              </a:solidFill>
              <a:latin typeface="Arial"/>
              <a:ea typeface="Arial"/>
              <a:cs typeface="Arial"/>
              <a:sym typeface="Arial"/>
            </a:endParaRPr>
          </a:p>
          <a:p>
            <a:pPr indent="0" lvl="0" marL="0" rtl="0" algn="just">
              <a:lnSpc>
                <a:spcPct val="100000"/>
              </a:lnSpc>
              <a:spcBef>
                <a:spcPts val="1000"/>
              </a:spcBef>
              <a:spcAft>
                <a:spcPts val="0"/>
              </a:spcAft>
              <a:buSzPts val="2800"/>
              <a:buNone/>
            </a:pPr>
            <a:r>
              <a:rPr lang="en-US" sz="2800">
                <a:latin typeface="Tahoma"/>
                <a:ea typeface="Tahoma"/>
                <a:cs typeface="Tahoma"/>
                <a:sym typeface="Tahoma"/>
              </a:rPr>
              <a:t>Illicit financial flows through </a:t>
            </a:r>
            <a:r>
              <a:rPr lang="en-US" sz="2800">
                <a:latin typeface="Tahoma"/>
                <a:ea typeface="Tahoma"/>
                <a:cs typeface="Tahoma"/>
                <a:sym typeface="Tahoma"/>
              </a:rPr>
              <a:t>cross border laundering, proceeds of crime, financing of terrorism, the theft of state assets, private sector bribery, state capture and most importantly the abuse of taxation has had so much damage on the economy of Nigeria.</a:t>
            </a:r>
            <a:endParaRPr/>
          </a:p>
          <a:p>
            <a:pPr indent="0" lvl="0" marL="0" rtl="0" algn="just">
              <a:lnSpc>
                <a:spcPct val="100000"/>
              </a:lnSpc>
              <a:spcBef>
                <a:spcPts val="1000"/>
              </a:spcBef>
              <a:spcAft>
                <a:spcPts val="0"/>
              </a:spcAft>
              <a:buSzPts val="2800"/>
              <a:buNone/>
            </a:pPr>
            <a:r>
              <a:t/>
            </a:r>
            <a:endParaRPr sz="2800">
              <a:latin typeface="Tahoma"/>
              <a:ea typeface="Tahoma"/>
              <a:cs typeface="Tahoma"/>
              <a:sym typeface="Tahoma"/>
            </a:endParaRPr>
          </a:p>
          <a:p>
            <a:pPr indent="0" lvl="0" marL="0" rtl="0" algn="l">
              <a:lnSpc>
                <a:spcPct val="100000"/>
              </a:lnSpc>
              <a:spcBef>
                <a:spcPts val="1000"/>
              </a:spcBef>
              <a:spcAft>
                <a:spcPts val="0"/>
              </a:spcAft>
              <a:buSzPts val="1800"/>
              <a:buNone/>
            </a:pPr>
            <a:r>
              <a:t/>
            </a:r>
            <a:endParaRPr>
              <a:latin typeface="Tahoma"/>
              <a:ea typeface="Tahoma"/>
              <a:cs typeface="Tahoma"/>
              <a:sym typeface="Tahoma"/>
            </a:endParaRPr>
          </a:p>
          <a:p>
            <a:pPr indent="0" lvl="0" marL="0" rtl="0" algn="l">
              <a:lnSpc>
                <a:spcPct val="100000"/>
              </a:lnSpc>
              <a:spcBef>
                <a:spcPts val="1000"/>
              </a:spcBef>
              <a:spcAft>
                <a:spcPts val="0"/>
              </a:spcAft>
              <a:buSzPts val="1800"/>
              <a:buNone/>
            </a:pPr>
            <a:r>
              <a:t/>
            </a:r>
            <a:endParaRPr sz="1800">
              <a:latin typeface="Tahoma"/>
              <a:ea typeface="Tahoma"/>
              <a:cs typeface="Tahoma"/>
              <a:sym typeface="Tahoma"/>
            </a:endParaRPr>
          </a:p>
          <a:p>
            <a:pPr indent="-228600" lvl="0" marL="342900" rtl="0" algn="l">
              <a:lnSpc>
                <a:spcPct val="100000"/>
              </a:lnSpc>
              <a:spcBef>
                <a:spcPts val="1000"/>
              </a:spcBef>
              <a:spcAft>
                <a:spcPts val="0"/>
              </a:spcAft>
              <a:buSzPts val="1800"/>
              <a:buFont typeface="Century Gothic"/>
              <a:buNone/>
            </a:pPr>
            <a:r>
              <a:t/>
            </a:r>
            <a:endParaRPr sz="1800">
              <a:latin typeface="Tahoma"/>
              <a:ea typeface="Tahoma"/>
              <a:cs typeface="Tahoma"/>
              <a:sym typeface="Tahoma"/>
            </a:endParaRPr>
          </a:p>
        </p:txBody>
      </p:sp>
      <p:sp>
        <p:nvSpPr>
          <p:cNvPr id="178" name="Google Shape;178;p2"/>
          <p:cNvSpPr txBox="1"/>
          <p:nvPr/>
        </p:nvSpPr>
        <p:spPr>
          <a:xfrm>
            <a:off x="10042666" y="6626225"/>
            <a:ext cx="2844800" cy="231775"/>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200">
                <a:solidFill>
                  <a:srgbClr val="8E8D8C"/>
                </a:solidFill>
                <a:latin typeface="Arial"/>
                <a:ea typeface="Arial"/>
                <a:cs typeface="Arial"/>
                <a:sym typeface="Arial"/>
              </a:rPr>
              <a:t>3</a:t>
            </a:r>
            <a:endParaRPr sz="1200">
              <a:solidFill>
                <a:srgbClr val="8E8D8C"/>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2" name="Shape 182"/>
        <p:cNvGrpSpPr/>
        <p:nvPr/>
      </p:nvGrpSpPr>
      <p:grpSpPr>
        <a:xfrm>
          <a:off x="0" y="0"/>
          <a:ext cx="0" cy="0"/>
          <a:chOff x="0" y="0"/>
          <a:chExt cx="0" cy="0"/>
        </a:xfrm>
      </p:grpSpPr>
      <p:sp>
        <p:nvSpPr>
          <p:cNvPr id="183" name="Google Shape;183;p3"/>
          <p:cNvSpPr txBox="1"/>
          <p:nvPr>
            <p:ph type="title"/>
          </p:nvPr>
        </p:nvSpPr>
        <p:spPr>
          <a:xfrm>
            <a:off x="435425" y="-45600"/>
            <a:ext cx="11049000" cy="775500"/>
          </a:xfrm>
          <a:prstGeom prst="rect">
            <a:avLst/>
          </a:prstGeom>
          <a:noFill/>
          <a:ln>
            <a:noFill/>
          </a:ln>
        </p:spPr>
        <p:txBody>
          <a:bodyPr anchorCtr="0" anchor="t" bIns="45700" lIns="91425" spcFirstLastPara="1" rIns="91425" wrap="square" tIns="45700">
            <a:normAutofit fontScale="90000"/>
          </a:bodyPr>
          <a:lstStyle/>
          <a:p>
            <a:pPr indent="0" lvl="0" marL="0" rtl="0" algn="ctr">
              <a:spcBef>
                <a:spcPts val="0"/>
              </a:spcBef>
              <a:spcAft>
                <a:spcPts val="0"/>
              </a:spcAft>
              <a:buClr>
                <a:srgbClr val="C00000"/>
              </a:buClr>
              <a:buSzPct val="100000"/>
              <a:buFont typeface="Century Gothic"/>
              <a:buNone/>
            </a:pPr>
            <a:r>
              <a:rPr b="1" lang="en-US" sz="2400">
                <a:solidFill>
                  <a:srgbClr val="C00000"/>
                </a:solidFill>
              </a:rPr>
              <a:t>According to Report of the High level panel on illicit financial flows from africa by Thabo Mbeki designates c</a:t>
            </a:r>
            <a:r>
              <a:rPr b="1" lang="en-US" sz="2400">
                <a:solidFill>
                  <a:srgbClr val="C00000"/>
                </a:solidFill>
                <a:latin typeface="Century Gothic"/>
                <a:ea typeface="Century Gothic"/>
                <a:cs typeface="Century Gothic"/>
                <a:sym typeface="Century Gothic"/>
              </a:rPr>
              <a:t>omponents of Tax Crimes and Illicit Financial Flows </a:t>
            </a:r>
            <a:r>
              <a:rPr b="1" lang="en-US" sz="2400">
                <a:solidFill>
                  <a:srgbClr val="C00000"/>
                </a:solidFill>
              </a:rPr>
              <a:t>into </a:t>
            </a:r>
            <a:endParaRPr b="1" sz="2400">
              <a:solidFill>
                <a:srgbClr val="C00000"/>
              </a:solidFill>
              <a:latin typeface="Century Gothic"/>
              <a:ea typeface="Century Gothic"/>
              <a:cs typeface="Century Gothic"/>
              <a:sym typeface="Century Gothic"/>
            </a:endParaRPr>
          </a:p>
        </p:txBody>
      </p:sp>
      <p:sp>
        <p:nvSpPr>
          <p:cNvPr id="184" name="Google Shape;184;p3"/>
          <p:cNvSpPr txBox="1"/>
          <p:nvPr>
            <p:ph idx="1" type="body"/>
          </p:nvPr>
        </p:nvSpPr>
        <p:spPr>
          <a:xfrm>
            <a:off x="1193800" y="729800"/>
            <a:ext cx="10514100" cy="2013300"/>
          </a:xfrm>
          <a:prstGeom prst="rect">
            <a:avLst/>
          </a:prstGeom>
          <a:noFill/>
          <a:ln>
            <a:noFill/>
          </a:ln>
        </p:spPr>
        <p:txBody>
          <a:bodyPr anchorCtr="0" anchor="t" bIns="45700" lIns="91425" spcFirstLastPara="1" rIns="91425" wrap="square" tIns="45700">
            <a:noAutofit/>
          </a:bodyPr>
          <a:lstStyle/>
          <a:p>
            <a:pPr indent="-355600" lvl="0" marL="342900" rtl="0" algn="l">
              <a:spcBef>
                <a:spcPts val="0"/>
              </a:spcBef>
              <a:spcAft>
                <a:spcPts val="0"/>
              </a:spcAft>
              <a:buSzPts val="1800"/>
              <a:buFont typeface="Noto Sans Symbols"/>
              <a:buChar char="▪"/>
            </a:pPr>
            <a:r>
              <a:rPr b="1" lang="en-US">
                <a:latin typeface="Tahoma"/>
                <a:ea typeface="Tahoma"/>
                <a:cs typeface="Tahoma"/>
                <a:sym typeface="Tahoma"/>
              </a:rPr>
              <a:t>Commercial Activities which is estimated at 65% by the report and </a:t>
            </a:r>
            <a:r>
              <a:rPr b="1" lang="en-US">
                <a:latin typeface="Tahoma"/>
                <a:ea typeface="Tahoma"/>
                <a:cs typeface="Tahoma"/>
                <a:sym typeface="Tahoma"/>
              </a:rPr>
              <a:t>t</a:t>
            </a:r>
            <a:r>
              <a:rPr b="1" lang="en-US">
                <a:latin typeface="Tahoma"/>
                <a:ea typeface="Tahoma"/>
                <a:cs typeface="Tahoma"/>
                <a:sym typeface="Tahoma"/>
              </a:rPr>
              <a:t>hese are illegal flows from business activities that leads to hiding wealth, evading or aggressively avoiding tax, and dodging customs duties and domestic levies.</a:t>
            </a:r>
            <a:endParaRPr b="1" sz="2000">
              <a:latin typeface="Tahoma"/>
              <a:ea typeface="Tahoma"/>
              <a:cs typeface="Tahoma"/>
              <a:sym typeface="Tahoma"/>
            </a:endParaRPr>
          </a:p>
          <a:p>
            <a:pPr indent="-355600" lvl="0" marL="342900" rtl="0" algn="l">
              <a:spcBef>
                <a:spcPts val="1000"/>
              </a:spcBef>
              <a:spcAft>
                <a:spcPts val="0"/>
              </a:spcAft>
              <a:buSzPts val="1800"/>
              <a:buFont typeface="Noto Sans Symbols"/>
              <a:buChar char="▪"/>
            </a:pPr>
            <a:r>
              <a:rPr b="1" lang="en-US">
                <a:latin typeface="Tahoma"/>
                <a:ea typeface="Tahoma"/>
                <a:cs typeface="Tahoma"/>
                <a:sym typeface="Tahoma"/>
              </a:rPr>
              <a:t>Criminal activities which constitutes 30% </a:t>
            </a:r>
            <a:r>
              <a:rPr b="1" lang="en-US">
                <a:latin typeface="Tahoma"/>
                <a:ea typeface="Tahoma"/>
                <a:cs typeface="Tahoma"/>
                <a:sym typeface="Tahoma"/>
              </a:rPr>
              <a:t> of </a:t>
            </a:r>
            <a:r>
              <a:rPr b="1" lang="en-US">
                <a:latin typeface="Tahoma"/>
                <a:ea typeface="Tahoma"/>
                <a:cs typeface="Tahoma"/>
                <a:sym typeface="Tahoma"/>
              </a:rPr>
              <a:t>IFFs  and are often driven by criminal activities with the purpose of keeping the transactions from the view of law enforcement agencies or revenue authorities.</a:t>
            </a:r>
            <a:endParaRPr b="1" sz="2000">
              <a:latin typeface="Tahoma"/>
              <a:ea typeface="Tahoma"/>
              <a:cs typeface="Tahoma"/>
              <a:sym typeface="Tahoma"/>
            </a:endParaRPr>
          </a:p>
          <a:p>
            <a:pPr indent="-355600" lvl="0" marL="342900" rtl="0" algn="l">
              <a:spcBef>
                <a:spcPts val="1000"/>
              </a:spcBef>
              <a:spcAft>
                <a:spcPts val="0"/>
              </a:spcAft>
              <a:buSzPts val="1800"/>
              <a:buFont typeface="Noto Sans Symbols"/>
              <a:buChar char="▪"/>
            </a:pPr>
            <a:r>
              <a:rPr b="1" lang="en-US">
                <a:latin typeface="Tahoma"/>
                <a:ea typeface="Tahoma"/>
                <a:cs typeface="Tahoma"/>
                <a:sym typeface="Tahoma"/>
              </a:rPr>
              <a:t> and finally </a:t>
            </a:r>
            <a:r>
              <a:rPr b="1" lang="en-US">
                <a:latin typeface="Tahoma"/>
                <a:ea typeface="Tahoma"/>
                <a:cs typeface="Tahoma"/>
                <a:sym typeface="Tahoma"/>
              </a:rPr>
              <a:t>Corruption which is estimated by the report to constitute 5% of IFFs , these are usually </a:t>
            </a:r>
            <a:r>
              <a:rPr b="1" lang="en-US">
                <a:latin typeface="Tahoma"/>
                <a:ea typeface="Tahoma"/>
                <a:cs typeface="Tahoma"/>
                <a:sym typeface="Tahoma"/>
              </a:rPr>
              <a:t>m</a:t>
            </a:r>
            <a:r>
              <a:rPr b="1" lang="en-US">
                <a:latin typeface="Tahoma"/>
                <a:ea typeface="Tahoma"/>
                <a:cs typeface="Tahoma"/>
                <a:sym typeface="Tahoma"/>
              </a:rPr>
              <a:t>oney acquired through bribery and abuse of office by public officials are enormous </a:t>
            </a:r>
            <a:endParaRPr b="1" sz="2200">
              <a:latin typeface="Tahoma"/>
              <a:ea typeface="Tahoma"/>
              <a:cs typeface="Tahoma"/>
              <a:sym typeface="Tahoma"/>
            </a:endParaRPr>
          </a:p>
        </p:txBody>
      </p:sp>
      <p:sp>
        <p:nvSpPr>
          <p:cNvPr id="185" name="Google Shape;185;p3"/>
          <p:cNvSpPr txBox="1"/>
          <p:nvPr/>
        </p:nvSpPr>
        <p:spPr>
          <a:xfrm>
            <a:off x="9842800" y="6626225"/>
            <a:ext cx="2844800" cy="231775"/>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200">
                <a:solidFill>
                  <a:srgbClr val="8E8D8C"/>
                </a:solidFill>
                <a:latin typeface="Arial"/>
                <a:ea typeface="Arial"/>
                <a:cs typeface="Arial"/>
                <a:sym typeface="Arial"/>
              </a:rPr>
              <a:t>4</a:t>
            </a:r>
            <a:endParaRPr sz="1200">
              <a:solidFill>
                <a:srgbClr val="8E8D8C"/>
              </a:solidFill>
              <a:latin typeface="Arial"/>
              <a:ea typeface="Arial"/>
              <a:cs typeface="Arial"/>
              <a:sym typeface="Arial"/>
            </a:endParaRPr>
          </a:p>
        </p:txBody>
      </p:sp>
      <p:graphicFrame>
        <p:nvGraphicFramePr>
          <p:cNvPr id="186" name="Google Shape;186;p3"/>
          <p:cNvGraphicFramePr/>
          <p:nvPr/>
        </p:nvGraphicFramePr>
        <p:xfrm>
          <a:off x="1915725" y="3578025"/>
          <a:ext cx="6756600" cy="3144900"/>
        </p:xfrm>
        <a:graphic>
          <a:graphicData uri="http://schemas.openxmlformats.org/drawingml/2006/chart">
            <c:chart r:id="rId3"/>
          </a:graphicData>
        </a:graphic>
      </p:graphicFrame>
      <p:sp>
        <p:nvSpPr>
          <p:cNvPr id="187" name="Google Shape;187;p3"/>
          <p:cNvSpPr txBox="1"/>
          <p:nvPr/>
        </p:nvSpPr>
        <p:spPr>
          <a:xfrm>
            <a:off x="9129176" y="4447549"/>
            <a:ext cx="2844800" cy="1000214"/>
          </a:xfrm>
          <a:prstGeom prst="rect">
            <a:avLst/>
          </a:prstGeom>
          <a:noFill/>
          <a:ln>
            <a:noFill/>
          </a:ln>
        </p:spPr>
        <p:txBody>
          <a:bodyPr anchorCtr="0" anchor="ctr" bIns="45700" lIns="91425" spcFirstLastPara="1" rIns="91425" wrap="square" tIns="45700">
            <a:noAutofit/>
          </a:bodyPr>
          <a:lstStyle/>
          <a:p>
            <a:pPr indent="0" lvl="0" marL="0" marR="0" rtl="0" algn="just">
              <a:spcBef>
                <a:spcPts val="0"/>
              </a:spcBef>
              <a:spcAft>
                <a:spcPts val="0"/>
              </a:spcAft>
              <a:buNone/>
            </a:pPr>
            <a:r>
              <a:rPr b="1" lang="en-US" sz="1200">
                <a:solidFill>
                  <a:srgbClr val="8E8D8C"/>
                </a:solidFill>
                <a:latin typeface="Arial"/>
                <a:ea typeface="Arial"/>
                <a:cs typeface="Arial"/>
                <a:sym typeface="Arial"/>
              </a:rPr>
              <a:t>Information from the diagram is gotten from Report of the High Level Panel on Illicit Financial Flows from Africa by Thabo Mbeki (Pg 26)</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1" name="Shape 191"/>
        <p:cNvGrpSpPr/>
        <p:nvPr/>
      </p:nvGrpSpPr>
      <p:grpSpPr>
        <a:xfrm>
          <a:off x="0" y="0"/>
          <a:ext cx="0" cy="0"/>
          <a:chOff x="0" y="0"/>
          <a:chExt cx="0" cy="0"/>
        </a:xfrm>
      </p:grpSpPr>
      <p:sp>
        <p:nvSpPr>
          <p:cNvPr id="192" name="Google Shape;192;p4"/>
          <p:cNvSpPr txBox="1"/>
          <p:nvPr>
            <p:ph type="title"/>
          </p:nvPr>
        </p:nvSpPr>
        <p:spPr>
          <a:xfrm>
            <a:off x="1599674" y="245075"/>
            <a:ext cx="9467400" cy="573600"/>
          </a:xfrm>
          <a:prstGeom prst="rect">
            <a:avLst/>
          </a:prstGeom>
          <a:noFill/>
          <a:ln>
            <a:noFill/>
          </a:ln>
        </p:spPr>
        <p:txBody>
          <a:bodyPr anchorCtr="0" anchor="t" bIns="45700" lIns="91425" spcFirstLastPara="1" rIns="91425" wrap="square" tIns="45700">
            <a:normAutofit fontScale="90000"/>
          </a:bodyPr>
          <a:lstStyle/>
          <a:p>
            <a:pPr indent="0" lvl="0" marL="0" rtl="0" algn="ctr">
              <a:spcBef>
                <a:spcPts val="0"/>
              </a:spcBef>
              <a:spcAft>
                <a:spcPts val="0"/>
              </a:spcAft>
              <a:buClr>
                <a:srgbClr val="C00000"/>
              </a:buClr>
              <a:buSzPct val="100000"/>
              <a:buFont typeface="Century Gothic"/>
              <a:buNone/>
            </a:pPr>
            <a:r>
              <a:rPr b="1" lang="en-US" sz="2400">
                <a:solidFill>
                  <a:srgbClr val="C00000"/>
                </a:solidFill>
              </a:rPr>
              <a:t>It is however notable to state for the purpose of this gathering that  we have identified as a Service , the n</a:t>
            </a:r>
            <a:r>
              <a:rPr b="1" lang="en-US" sz="2400">
                <a:solidFill>
                  <a:srgbClr val="C00000"/>
                </a:solidFill>
                <a:latin typeface="Century Gothic"/>
                <a:ea typeface="Century Gothic"/>
                <a:cs typeface="Century Gothic"/>
                <a:sym typeface="Century Gothic"/>
              </a:rPr>
              <a:t>ature of </a:t>
            </a:r>
            <a:r>
              <a:rPr b="1" lang="en-US" sz="2400">
                <a:solidFill>
                  <a:srgbClr val="C00000"/>
                </a:solidFill>
              </a:rPr>
              <a:t>tax </a:t>
            </a:r>
            <a:r>
              <a:rPr b="1" lang="en-US" sz="2400">
                <a:solidFill>
                  <a:srgbClr val="C00000"/>
                </a:solidFill>
                <a:latin typeface="Century Gothic"/>
                <a:ea typeface="Century Gothic"/>
                <a:cs typeface="Century Gothic"/>
                <a:sym typeface="Century Gothic"/>
              </a:rPr>
              <a:t>Fraud </a:t>
            </a:r>
            <a:r>
              <a:rPr b="1" lang="en-US" sz="2400">
                <a:solidFill>
                  <a:srgbClr val="C00000"/>
                </a:solidFill>
              </a:rPr>
              <a:t>, </a:t>
            </a:r>
            <a:r>
              <a:rPr b="1" lang="en-US" sz="2400">
                <a:solidFill>
                  <a:srgbClr val="C00000"/>
                </a:solidFill>
                <a:latin typeface="Century Gothic"/>
                <a:ea typeface="Century Gothic"/>
                <a:cs typeface="Century Gothic"/>
                <a:sym typeface="Century Gothic"/>
              </a:rPr>
              <a:t>Illicit Financi</a:t>
            </a:r>
            <a:r>
              <a:rPr b="1" lang="en-US" sz="2400">
                <a:solidFill>
                  <a:srgbClr val="C00000"/>
                </a:solidFill>
              </a:rPr>
              <a:t>al </a:t>
            </a:r>
            <a:r>
              <a:rPr b="1" lang="en-US" sz="2400">
                <a:solidFill>
                  <a:srgbClr val="C00000"/>
                </a:solidFill>
                <a:latin typeface="Century Gothic"/>
                <a:ea typeface="Century Gothic"/>
                <a:cs typeface="Century Gothic"/>
                <a:sym typeface="Century Gothic"/>
              </a:rPr>
              <a:t>Flows</a:t>
            </a:r>
            <a:r>
              <a:rPr b="1" lang="en-US" sz="2400">
                <a:solidFill>
                  <a:srgbClr val="C00000"/>
                </a:solidFill>
              </a:rPr>
              <a:t>  activities and </a:t>
            </a:r>
            <a:r>
              <a:rPr b="1" lang="en-US" sz="2400">
                <a:solidFill>
                  <a:srgbClr val="C00000"/>
                </a:solidFill>
                <a:latin typeface="Century Gothic"/>
                <a:ea typeface="Century Gothic"/>
                <a:cs typeface="Century Gothic"/>
                <a:sym typeface="Century Gothic"/>
              </a:rPr>
              <a:t> Tax Crimes in Nigeria which takes the shape </a:t>
            </a:r>
            <a:r>
              <a:rPr b="1" lang="en-US" sz="2400">
                <a:solidFill>
                  <a:srgbClr val="C00000"/>
                </a:solidFill>
              </a:rPr>
              <a:t>of </a:t>
            </a:r>
            <a:endParaRPr/>
          </a:p>
        </p:txBody>
      </p:sp>
      <p:sp>
        <p:nvSpPr>
          <p:cNvPr id="193" name="Google Shape;193;p4"/>
          <p:cNvSpPr txBox="1"/>
          <p:nvPr>
            <p:ph idx="1" type="body"/>
          </p:nvPr>
        </p:nvSpPr>
        <p:spPr>
          <a:xfrm>
            <a:off x="1468750" y="1510048"/>
            <a:ext cx="8915400" cy="4524900"/>
          </a:xfrm>
          <a:prstGeom prst="rect">
            <a:avLst/>
          </a:prstGeom>
          <a:noFill/>
          <a:ln>
            <a:noFill/>
          </a:ln>
        </p:spPr>
        <p:txBody>
          <a:bodyPr anchorCtr="0" anchor="t" bIns="45700" lIns="91425" spcFirstLastPara="1" rIns="91425" wrap="square" tIns="45700">
            <a:normAutofit lnSpcReduction="20000"/>
          </a:bodyPr>
          <a:lstStyle/>
          <a:p>
            <a:pPr indent="-349250" lvl="0" marL="342900" rtl="0" algn="l">
              <a:spcBef>
                <a:spcPts val="0"/>
              </a:spcBef>
              <a:spcAft>
                <a:spcPts val="0"/>
              </a:spcAft>
              <a:buSzPts val="1900"/>
              <a:buChar char="▪"/>
            </a:pPr>
            <a:r>
              <a:rPr b="1" lang="en-US" sz="1900">
                <a:latin typeface="Tahoma"/>
                <a:ea typeface="Tahoma"/>
                <a:cs typeface="Tahoma"/>
                <a:sym typeface="Tahoma"/>
              </a:rPr>
              <a:t>Pay</a:t>
            </a:r>
            <a:r>
              <a:rPr b="1" lang="en-US" sz="1900">
                <a:latin typeface="Tahoma"/>
                <a:ea typeface="Tahoma"/>
                <a:cs typeface="Tahoma"/>
                <a:sym typeface="Tahoma"/>
              </a:rPr>
              <a:t>ments of expatriates staff emoluments and remuneration and failure to declare for personal income tax purposes such emoluments to the relevant tax authorities in Nigeria.</a:t>
            </a:r>
            <a:endParaRPr b="1" sz="1900"/>
          </a:p>
          <a:p>
            <a:pPr indent="-349250" lvl="0" marL="342900" rtl="0" algn="l">
              <a:spcBef>
                <a:spcPts val="1000"/>
              </a:spcBef>
              <a:spcAft>
                <a:spcPts val="0"/>
              </a:spcAft>
              <a:buSzPts val="1900"/>
              <a:buChar char="▪"/>
            </a:pPr>
            <a:r>
              <a:rPr b="1" lang="en-US" sz="1900">
                <a:latin typeface="Tahoma"/>
                <a:ea typeface="Tahoma"/>
                <a:cs typeface="Tahoma"/>
                <a:sym typeface="Tahoma"/>
              </a:rPr>
              <a:t>Laundering of funds (often sourced illegally) through Real Estates transactions to acquire property in choice locations outside Nigeria.</a:t>
            </a:r>
            <a:endParaRPr b="1" sz="1900">
              <a:latin typeface="Tahoma"/>
              <a:ea typeface="Tahoma"/>
              <a:cs typeface="Tahoma"/>
              <a:sym typeface="Tahoma"/>
            </a:endParaRPr>
          </a:p>
          <a:p>
            <a:pPr indent="-349250" lvl="0" marL="342900" rtl="0" algn="l">
              <a:spcBef>
                <a:spcPts val="1000"/>
              </a:spcBef>
              <a:spcAft>
                <a:spcPts val="0"/>
              </a:spcAft>
              <a:buSzPts val="1900"/>
              <a:buChar char="▪"/>
            </a:pPr>
            <a:r>
              <a:rPr b="1" lang="en-US" sz="1900">
                <a:latin typeface="Tahoma"/>
                <a:ea typeface="Tahoma"/>
                <a:cs typeface="Tahoma"/>
                <a:sym typeface="Tahoma"/>
              </a:rPr>
              <a:t>Illegal transfer of money out of Nigeria, via unapproved channels. (Virtual Currencies )</a:t>
            </a:r>
            <a:endParaRPr b="1" sz="1900">
              <a:latin typeface="Tahoma"/>
              <a:ea typeface="Tahoma"/>
              <a:cs typeface="Tahoma"/>
              <a:sym typeface="Tahoma"/>
            </a:endParaRPr>
          </a:p>
          <a:p>
            <a:pPr indent="-349250" lvl="0" marL="342900" rtl="0" algn="l">
              <a:spcBef>
                <a:spcPts val="1000"/>
              </a:spcBef>
              <a:spcAft>
                <a:spcPts val="0"/>
              </a:spcAft>
              <a:buSzPts val="1900"/>
              <a:buChar char="▪"/>
            </a:pPr>
            <a:r>
              <a:rPr b="1" lang="en-US" sz="1900">
                <a:latin typeface="Tahoma"/>
                <a:ea typeface="Tahoma"/>
                <a:cs typeface="Tahoma"/>
                <a:sym typeface="Tahoma"/>
              </a:rPr>
              <a:t>Mispricing of goods and services transferred between interrelated Nigeria based companies (e.g. MNEs) and Individuals to offshore based entities and individuals.</a:t>
            </a:r>
            <a:endParaRPr b="1" sz="1900"/>
          </a:p>
          <a:p>
            <a:pPr indent="-349250" lvl="0" marL="342900" rtl="0" algn="l">
              <a:spcBef>
                <a:spcPts val="1000"/>
              </a:spcBef>
              <a:spcAft>
                <a:spcPts val="0"/>
              </a:spcAft>
              <a:buSzPts val="1900"/>
              <a:buChar char="▪"/>
            </a:pPr>
            <a:r>
              <a:rPr b="1" lang="en-US" sz="1900">
                <a:latin typeface="Tahoma"/>
                <a:ea typeface="Tahoma"/>
                <a:cs typeface="Tahoma"/>
                <a:sym typeface="Tahoma"/>
              </a:rPr>
              <a:t>Profit Shifting – for instance through excessive interest payments on foreign and locally sourced loans.</a:t>
            </a:r>
            <a:endParaRPr b="1" sz="1900">
              <a:latin typeface="Tahoma"/>
              <a:ea typeface="Tahoma"/>
              <a:cs typeface="Tahoma"/>
              <a:sym typeface="Tahoma"/>
            </a:endParaRPr>
          </a:p>
          <a:p>
            <a:pPr indent="-349250" lvl="0" marL="342900" rtl="0" algn="l">
              <a:spcBef>
                <a:spcPts val="1000"/>
              </a:spcBef>
              <a:spcAft>
                <a:spcPts val="0"/>
              </a:spcAft>
              <a:buSzPts val="1900"/>
              <a:buChar char="▪"/>
            </a:pPr>
            <a:r>
              <a:rPr b="1" lang="en-US" sz="1900">
                <a:latin typeface="Tahoma"/>
                <a:ea typeface="Tahoma"/>
                <a:cs typeface="Tahoma"/>
                <a:sym typeface="Tahoma"/>
              </a:rPr>
              <a:t>Mis-invoicing of Imports and exports.</a:t>
            </a:r>
            <a:endParaRPr b="1" sz="1900">
              <a:latin typeface="Tahoma"/>
              <a:ea typeface="Tahoma"/>
              <a:cs typeface="Tahoma"/>
              <a:sym typeface="Tahoma"/>
            </a:endParaRPr>
          </a:p>
          <a:p>
            <a:pPr indent="-349250" lvl="0" marL="342900" rtl="0" algn="l">
              <a:spcBef>
                <a:spcPts val="1000"/>
              </a:spcBef>
              <a:spcAft>
                <a:spcPts val="0"/>
              </a:spcAft>
              <a:buSzPts val="1900"/>
              <a:buFont typeface="Tahoma"/>
              <a:buChar char="▪"/>
            </a:pPr>
            <a:r>
              <a:rPr b="1" lang="en-US" sz="1900">
                <a:latin typeface="Tahoma"/>
                <a:ea typeface="Tahoma"/>
                <a:cs typeface="Tahoma"/>
                <a:sym typeface="Tahoma"/>
              </a:rPr>
              <a:t>Hawala etc</a:t>
            </a:r>
            <a:endParaRPr b="1" sz="1900">
              <a:latin typeface="Tahoma"/>
              <a:ea typeface="Tahoma"/>
              <a:cs typeface="Tahoma"/>
              <a:sym typeface="Tahoma"/>
            </a:endParaRPr>
          </a:p>
          <a:p>
            <a:pPr indent="0" lvl="0" marL="0" rtl="0" algn="l">
              <a:spcBef>
                <a:spcPts val="1000"/>
              </a:spcBef>
              <a:spcAft>
                <a:spcPts val="0"/>
              </a:spcAft>
              <a:buSzPts val="1800"/>
              <a:buNone/>
            </a:pPr>
            <a:r>
              <a:t/>
            </a:r>
            <a:endParaRPr b="1" sz="1800">
              <a:latin typeface="Tahoma"/>
              <a:ea typeface="Tahoma"/>
              <a:cs typeface="Tahoma"/>
              <a:sym typeface="Tahoma"/>
            </a:endParaRPr>
          </a:p>
        </p:txBody>
      </p:sp>
      <p:sp>
        <p:nvSpPr>
          <p:cNvPr id="194" name="Google Shape;194;p4"/>
          <p:cNvSpPr txBox="1"/>
          <p:nvPr/>
        </p:nvSpPr>
        <p:spPr>
          <a:xfrm>
            <a:off x="9804180" y="6579317"/>
            <a:ext cx="2844800" cy="231775"/>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200">
                <a:solidFill>
                  <a:srgbClr val="8E8D8C"/>
                </a:solidFill>
                <a:latin typeface="Arial"/>
                <a:ea typeface="Arial"/>
                <a:cs typeface="Arial"/>
                <a:sym typeface="Arial"/>
              </a:rPr>
              <a:t>5</a:t>
            </a:r>
            <a:endParaRPr sz="1200">
              <a:solidFill>
                <a:srgbClr val="8E8D8C"/>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8" name="Shape 198"/>
        <p:cNvGrpSpPr/>
        <p:nvPr/>
      </p:nvGrpSpPr>
      <p:grpSpPr>
        <a:xfrm>
          <a:off x="0" y="0"/>
          <a:ext cx="0" cy="0"/>
          <a:chOff x="0" y="0"/>
          <a:chExt cx="0" cy="0"/>
        </a:xfrm>
      </p:grpSpPr>
      <p:sp>
        <p:nvSpPr>
          <p:cNvPr id="199" name="Google Shape;199;p5"/>
          <p:cNvSpPr txBox="1"/>
          <p:nvPr>
            <p:ph type="title"/>
          </p:nvPr>
        </p:nvSpPr>
        <p:spPr>
          <a:xfrm>
            <a:off x="1665646" y="134713"/>
            <a:ext cx="9500337" cy="741050"/>
          </a:xfrm>
          <a:prstGeom prst="rect">
            <a:avLst/>
          </a:prstGeom>
          <a:noFill/>
          <a:ln>
            <a:noFill/>
          </a:ln>
        </p:spPr>
        <p:txBody>
          <a:bodyPr anchorCtr="0" anchor="t" bIns="45700" lIns="91425" spcFirstLastPara="1" rIns="91425" wrap="square" tIns="45700">
            <a:normAutofit fontScale="90000"/>
          </a:bodyPr>
          <a:lstStyle/>
          <a:p>
            <a:pPr indent="0" lvl="0" marL="0" rtl="0" algn="ctr">
              <a:spcBef>
                <a:spcPts val="0"/>
              </a:spcBef>
              <a:spcAft>
                <a:spcPts val="0"/>
              </a:spcAft>
              <a:buClr>
                <a:srgbClr val="C00000"/>
              </a:buClr>
              <a:buSzPct val="100000"/>
              <a:buFont typeface="Century Gothic"/>
              <a:buNone/>
            </a:pPr>
            <a:r>
              <a:rPr b="1" lang="en-US" sz="2400">
                <a:solidFill>
                  <a:srgbClr val="C00000"/>
                </a:solidFill>
                <a:latin typeface="Century Gothic"/>
                <a:ea typeface="Century Gothic"/>
                <a:cs typeface="Century Gothic"/>
                <a:sym typeface="Century Gothic"/>
              </a:rPr>
              <a:t>FIRS’s Strategies of curbing Illicit Financial Flows Activities : </a:t>
            </a:r>
            <a:br>
              <a:rPr b="1" lang="en-US" sz="2400">
                <a:solidFill>
                  <a:srgbClr val="C00000"/>
                </a:solidFill>
                <a:latin typeface="Century Gothic"/>
                <a:ea typeface="Century Gothic"/>
                <a:cs typeface="Century Gothic"/>
                <a:sym typeface="Century Gothic"/>
              </a:rPr>
            </a:br>
            <a:r>
              <a:rPr b="1" lang="en-US" sz="2400">
                <a:solidFill>
                  <a:srgbClr val="C00000"/>
                </a:solidFill>
                <a:latin typeface="Century Gothic"/>
                <a:ea typeface="Century Gothic"/>
                <a:cs typeface="Century Gothic"/>
                <a:sym typeface="Century Gothic"/>
              </a:rPr>
              <a:t>1bn Banking Turnover </a:t>
            </a:r>
            <a:endParaRPr b="1" sz="2400">
              <a:solidFill>
                <a:srgbClr val="C00000"/>
              </a:solidFill>
              <a:latin typeface="Century Gothic"/>
              <a:ea typeface="Century Gothic"/>
              <a:cs typeface="Century Gothic"/>
              <a:sym typeface="Century Gothic"/>
            </a:endParaRPr>
          </a:p>
        </p:txBody>
      </p:sp>
      <p:sp>
        <p:nvSpPr>
          <p:cNvPr id="200" name="Google Shape;200;p5"/>
          <p:cNvSpPr txBox="1"/>
          <p:nvPr>
            <p:ph idx="1" type="body"/>
          </p:nvPr>
        </p:nvSpPr>
        <p:spPr>
          <a:xfrm>
            <a:off x="1796050" y="875775"/>
            <a:ext cx="8915400" cy="5729400"/>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SzPts val="1600"/>
              <a:buFont typeface="Noto Sans Symbols"/>
              <a:buChar char="▪"/>
            </a:pPr>
            <a:r>
              <a:rPr lang="en-US" sz="1600">
                <a:latin typeface="Tahoma"/>
                <a:ea typeface="Tahoma"/>
                <a:cs typeface="Tahoma"/>
                <a:sym typeface="Tahoma"/>
              </a:rPr>
              <a:t>FIRS wrote to all commercial banks in May 2018, requesting for a list of Companies, Partnerships, &amp; Enterprises with N1 Billion banking turnover.</a:t>
            </a:r>
            <a:endParaRPr sz="1600">
              <a:latin typeface="Tahoma"/>
              <a:ea typeface="Tahoma"/>
              <a:cs typeface="Tahoma"/>
              <a:sym typeface="Tahoma"/>
            </a:endParaRPr>
          </a:p>
          <a:p>
            <a:pPr indent="0" lvl="0" marL="0" rtl="0" algn="l">
              <a:spcBef>
                <a:spcPts val="1000"/>
              </a:spcBef>
              <a:spcAft>
                <a:spcPts val="0"/>
              </a:spcAft>
              <a:buSzPts val="1200"/>
              <a:buNone/>
            </a:pPr>
            <a:r>
              <a:t/>
            </a:r>
            <a:endParaRPr sz="1200">
              <a:latin typeface="Tahoma"/>
              <a:ea typeface="Tahoma"/>
              <a:cs typeface="Tahoma"/>
              <a:sym typeface="Tahoma"/>
            </a:endParaRPr>
          </a:p>
        </p:txBody>
      </p:sp>
      <p:grpSp>
        <p:nvGrpSpPr>
          <p:cNvPr id="201" name="Google Shape;201;p5"/>
          <p:cNvGrpSpPr/>
          <p:nvPr/>
        </p:nvGrpSpPr>
        <p:grpSpPr>
          <a:xfrm>
            <a:off x="2698512" y="1741725"/>
            <a:ext cx="5287046" cy="4452098"/>
            <a:chOff x="902460" y="-292244"/>
            <a:chExt cx="5287046" cy="4452098"/>
          </a:xfrm>
        </p:grpSpPr>
        <p:sp>
          <p:nvSpPr>
            <p:cNvPr id="202" name="Google Shape;202;p5"/>
            <p:cNvSpPr/>
            <p:nvPr/>
          </p:nvSpPr>
          <p:spPr>
            <a:xfrm>
              <a:off x="1473773" y="-25081"/>
              <a:ext cx="4144421" cy="4144421"/>
            </a:xfrm>
            <a:custGeom>
              <a:rect b="b" l="l" r="r" t="t"/>
              <a:pathLst>
                <a:path extrusionOk="0" h="120000" w="120000">
                  <a:moveTo>
                    <a:pt x="78520" y="6708"/>
                  </a:moveTo>
                  <a:cubicBezTo>
                    <a:pt x="102792" y="15143"/>
                    <a:pt x="118298" y="38914"/>
                    <a:pt x="116236" y="64527"/>
                  </a:cubicBezTo>
                  <a:cubicBezTo>
                    <a:pt x="114174" y="90140"/>
                    <a:pt x="95066" y="111124"/>
                    <a:pt x="69758" y="115568"/>
                  </a:cubicBezTo>
                  <a:cubicBezTo>
                    <a:pt x="44449" y="120012"/>
                    <a:pt x="19335" y="106793"/>
                    <a:pt x="8670" y="83415"/>
                  </a:cubicBezTo>
                  <a:cubicBezTo>
                    <a:pt x="-1994" y="60037"/>
                    <a:pt x="4486" y="32406"/>
                    <a:pt x="24432" y="16206"/>
                  </a:cubicBezTo>
                  <a:lnTo>
                    <a:pt x="22443" y="13245"/>
                  </a:lnTo>
                  <a:lnTo>
                    <a:pt x="30391" y="15932"/>
                  </a:lnTo>
                  <a:lnTo>
                    <a:pt x="30148" y="24713"/>
                  </a:lnTo>
                  <a:lnTo>
                    <a:pt x="28160" y="21754"/>
                  </a:lnTo>
                  <a:lnTo>
                    <a:pt x="28160" y="21754"/>
                  </a:lnTo>
                  <a:cubicBezTo>
                    <a:pt x="10784" y="36220"/>
                    <a:pt x="5343" y="60581"/>
                    <a:pt x="14913" y="81065"/>
                  </a:cubicBezTo>
                  <a:cubicBezTo>
                    <a:pt x="24483" y="101549"/>
                    <a:pt x="46660" y="113008"/>
                    <a:pt x="68904" y="108962"/>
                  </a:cubicBezTo>
                  <a:cubicBezTo>
                    <a:pt x="91149" y="104917"/>
                    <a:pt x="107871" y="86384"/>
                    <a:pt x="109617" y="63842"/>
                  </a:cubicBezTo>
                  <a:cubicBezTo>
                    <a:pt x="111362" y="41300"/>
                    <a:pt x="97693" y="20414"/>
                    <a:pt x="76336" y="12992"/>
                  </a:cubicBezTo>
                  <a:close/>
                </a:path>
              </a:pathLst>
            </a:custGeom>
            <a:solidFill>
              <a:srgbClr val="CCD3E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3" name="Google Shape;203;p5"/>
            <p:cNvSpPr/>
            <p:nvPr/>
          </p:nvSpPr>
          <p:spPr>
            <a:xfrm>
              <a:off x="2583304" y="20"/>
              <a:ext cx="1925358" cy="962679"/>
            </a:xfrm>
            <a:prstGeom prst="roundRect">
              <a:avLst>
                <a:gd fmla="val 16667" name="adj"/>
              </a:avLst>
            </a:prstGeom>
            <a:solidFill>
              <a:srgbClr val="4372C3"/>
            </a:solidFill>
            <a:ln cap="flat" cmpd="sng" w="12700">
              <a:solidFill>
                <a:srgbClr val="FFFFFF"/>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4" name="Google Shape;204;p5"/>
            <p:cNvSpPr txBox="1"/>
            <p:nvPr/>
          </p:nvSpPr>
          <p:spPr>
            <a:xfrm>
              <a:off x="2630298" y="-292244"/>
              <a:ext cx="1831500" cy="1208100"/>
            </a:xfrm>
            <a:prstGeom prst="rect">
              <a:avLst/>
            </a:prstGeom>
            <a:noFill/>
            <a:ln>
              <a:noFill/>
            </a:ln>
          </p:spPr>
          <p:txBody>
            <a:bodyPr anchorCtr="0" anchor="ctr" bIns="41900" lIns="41900" spcFirstLastPara="1" rIns="41900" wrap="square" tIns="41900">
              <a:noAutofit/>
            </a:bodyPr>
            <a:lstStyle/>
            <a:p>
              <a:pPr indent="0" lvl="0" marL="0" marR="0" rtl="0" algn="ctr">
                <a:lnSpc>
                  <a:spcPct val="90000"/>
                </a:lnSpc>
                <a:spcBef>
                  <a:spcPts val="0"/>
                </a:spcBef>
                <a:spcAft>
                  <a:spcPts val="0"/>
                </a:spcAft>
                <a:buNone/>
              </a:pPr>
              <a:r>
                <a:rPr b="1" lang="en-US" sz="1300">
                  <a:solidFill>
                    <a:srgbClr val="FFFFFF"/>
                  </a:solidFill>
                  <a:highlight>
                    <a:srgbClr val="000000"/>
                  </a:highlight>
                  <a:latin typeface="Calibri"/>
                  <a:ea typeface="Calibri"/>
                  <a:cs typeface="Calibri"/>
                  <a:sym typeface="Calibri"/>
                </a:rPr>
                <a:t>23 BANKS RESPONDED: COMPANIES PARTNERSHIPS AND ENTERPRISE FOUND  18,602</a:t>
              </a:r>
              <a:endParaRPr b="1" sz="1600">
                <a:highlight>
                  <a:srgbClr val="000000"/>
                </a:highlight>
              </a:endParaRPr>
            </a:p>
          </p:txBody>
        </p:sp>
        <p:sp>
          <p:nvSpPr>
            <p:cNvPr id="205" name="Google Shape;205;p5"/>
            <p:cNvSpPr/>
            <p:nvPr/>
          </p:nvSpPr>
          <p:spPr>
            <a:xfrm>
              <a:off x="4264148" y="1221225"/>
              <a:ext cx="1925358" cy="962679"/>
            </a:xfrm>
            <a:prstGeom prst="roundRect">
              <a:avLst>
                <a:gd fmla="val 16667" name="adj"/>
              </a:avLst>
            </a:prstGeom>
            <a:solidFill>
              <a:srgbClr val="43AEBD"/>
            </a:solidFill>
            <a:ln cap="flat" cmpd="sng" w="12700">
              <a:solidFill>
                <a:srgbClr val="FFFFFF"/>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6" name="Google Shape;206;p5"/>
            <p:cNvSpPr txBox="1"/>
            <p:nvPr/>
          </p:nvSpPr>
          <p:spPr>
            <a:xfrm>
              <a:off x="4311142" y="1268219"/>
              <a:ext cx="1831370" cy="868691"/>
            </a:xfrm>
            <a:prstGeom prst="rect">
              <a:avLst/>
            </a:prstGeom>
            <a:noFill/>
            <a:ln>
              <a:noFill/>
            </a:ln>
          </p:spPr>
          <p:txBody>
            <a:bodyPr anchorCtr="0" anchor="ctr" bIns="41900" lIns="41900" spcFirstLastPara="1" rIns="41900" wrap="square" tIns="41900">
              <a:noAutofit/>
            </a:bodyPr>
            <a:lstStyle/>
            <a:p>
              <a:pPr indent="0" lvl="0" marL="0" marR="0" rtl="0" algn="ctr">
                <a:lnSpc>
                  <a:spcPct val="90000"/>
                </a:lnSpc>
                <a:spcBef>
                  <a:spcPts val="0"/>
                </a:spcBef>
                <a:spcAft>
                  <a:spcPts val="0"/>
                </a:spcAft>
                <a:buNone/>
              </a:pPr>
              <a:r>
                <a:rPr lang="en-US" sz="1300">
                  <a:solidFill>
                    <a:srgbClr val="FFFFFF"/>
                  </a:solidFill>
                  <a:highlight>
                    <a:srgbClr val="000000"/>
                  </a:highlight>
                  <a:latin typeface="Calibri"/>
                  <a:ea typeface="Calibri"/>
                  <a:cs typeface="Calibri"/>
                  <a:sym typeface="Calibri"/>
                </a:rPr>
                <a:t>COMPANIES, PARTNERSHIPS, AND ENTERPRISE NOT PAYING  TAXES</a:t>
              </a:r>
              <a:r>
                <a:rPr b="1" lang="en-US" sz="1300">
                  <a:solidFill>
                    <a:srgbClr val="FFFFFF"/>
                  </a:solidFill>
                  <a:highlight>
                    <a:srgbClr val="000000"/>
                  </a:highlight>
                  <a:latin typeface="Calibri"/>
                  <a:ea typeface="Calibri"/>
                  <a:cs typeface="Calibri"/>
                  <a:sym typeface="Calibri"/>
                </a:rPr>
                <a:t>: </a:t>
              </a:r>
              <a:endParaRPr sz="1600">
                <a:highlight>
                  <a:srgbClr val="000000"/>
                </a:highlight>
              </a:endParaRPr>
            </a:p>
            <a:p>
              <a:pPr indent="0" lvl="0" marL="0" marR="0" rtl="0" algn="ctr">
                <a:lnSpc>
                  <a:spcPct val="90000"/>
                </a:lnSpc>
                <a:spcBef>
                  <a:spcPts val="385"/>
                </a:spcBef>
                <a:spcAft>
                  <a:spcPts val="0"/>
                </a:spcAft>
                <a:buNone/>
              </a:pPr>
              <a:r>
                <a:rPr b="1" lang="en-US" sz="1300">
                  <a:solidFill>
                    <a:srgbClr val="FFFFFF"/>
                  </a:solidFill>
                  <a:highlight>
                    <a:srgbClr val="000000"/>
                  </a:highlight>
                  <a:latin typeface="Calibri"/>
                  <a:ea typeface="Calibri"/>
                  <a:cs typeface="Calibri"/>
                  <a:sym typeface="Calibri"/>
                </a:rPr>
                <a:t>6,722 </a:t>
              </a:r>
              <a:endParaRPr sz="1600">
                <a:highlight>
                  <a:srgbClr val="000000"/>
                </a:highlight>
              </a:endParaRPr>
            </a:p>
          </p:txBody>
        </p:sp>
        <p:sp>
          <p:nvSpPr>
            <p:cNvPr id="207" name="Google Shape;207;p5"/>
            <p:cNvSpPr/>
            <p:nvPr/>
          </p:nvSpPr>
          <p:spPr>
            <a:xfrm>
              <a:off x="3622123" y="3197176"/>
              <a:ext cx="1925358" cy="962679"/>
            </a:xfrm>
            <a:prstGeom prst="roundRect">
              <a:avLst>
                <a:gd fmla="val 16667" name="adj"/>
              </a:avLst>
            </a:prstGeom>
            <a:solidFill>
              <a:srgbClr val="44B78C"/>
            </a:solidFill>
            <a:ln cap="flat" cmpd="sng" w="12700">
              <a:solidFill>
                <a:srgbClr val="FFFFFF"/>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8" name="Google Shape;208;p5"/>
            <p:cNvSpPr txBox="1"/>
            <p:nvPr/>
          </p:nvSpPr>
          <p:spPr>
            <a:xfrm>
              <a:off x="3669117" y="3244170"/>
              <a:ext cx="1831370" cy="868691"/>
            </a:xfrm>
            <a:prstGeom prst="rect">
              <a:avLst/>
            </a:prstGeom>
            <a:noFill/>
            <a:ln>
              <a:noFill/>
            </a:ln>
          </p:spPr>
          <p:txBody>
            <a:bodyPr anchorCtr="0" anchor="ctr" bIns="41900" lIns="41900" spcFirstLastPara="1" rIns="41900" wrap="square" tIns="41900">
              <a:noAutofit/>
            </a:bodyPr>
            <a:lstStyle/>
            <a:p>
              <a:pPr indent="0" lvl="0" marL="0" marR="0" rtl="0" algn="ctr">
                <a:lnSpc>
                  <a:spcPct val="90000"/>
                </a:lnSpc>
                <a:spcBef>
                  <a:spcPts val="0"/>
                </a:spcBef>
                <a:spcAft>
                  <a:spcPts val="0"/>
                </a:spcAft>
                <a:buNone/>
              </a:pPr>
              <a:r>
                <a:rPr b="1" lang="en-US">
                  <a:solidFill>
                    <a:srgbClr val="FFFFFF"/>
                  </a:solidFill>
                  <a:highlight>
                    <a:srgbClr val="000000"/>
                  </a:highlight>
                  <a:latin typeface="Calibri"/>
                  <a:ea typeface="Calibri"/>
                  <a:cs typeface="Calibri"/>
                  <a:sym typeface="Calibri"/>
                </a:rPr>
                <a:t>COMPANIES PARTNERSHIPS AND ENTERPRISES TO BE ENFORCED UPON:  4500</a:t>
              </a:r>
              <a:endParaRPr b="1" sz="1700">
                <a:highlight>
                  <a:srgbClr val="000000"/>
                </a:highlight>
              </a:endParaRPr>
            </a:p>
          </p:txBody>
        </p:sp>
        <p:sp>
          <p:nvSpPr>
            <p:cNvPr id="209" name="Google Shape;209;p5"/>
            <p:cNvSpPr/>
            <p:nvPr/>
          </p:nvSpPr>
          <p:spPr>
            <a:xfrm>
              <a:off x="1544485" y="3197176"/>
              <a:ext cx="1925358" cy="962679"/>
            </a:xfrm>
            <a:prstGeom prst="roundRect">
              <a:avLst>
                <a:gd fmla="val 16667" name="adj"/>
              </a:avLst>
            </a:prstGeom>
            <a:solidFill>
              <a:srgbClr val="45B150"/>
            </a:solidFill>
            <a:ln cap="flat" cmpd="sng" w="12700">
              <a:solidFill>
                <a:srgbClr val="FFFFFF"/>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0" name="Google Shape;210;p5"/>
            <p:cNvSpPr txBox="1"/>
            <p:nvPr/>
          </p:nvSpPr>
          <p:spPr>
            <a:xfrm>
              <a:off x="1591479" y="3244170"/>
              <a:ext cx="1831370" cy="868691"/>
            </a:xfrm>
            <a:prstGeom prst="rect">
              <a:avLst/>
            </a:prstGeom>
            <a:noFill/>
            <a:ln>
              <a:noFill/>
            </a:ln>
          </p:spPr>
          <p:txBody>
            <a:bodyPr anchorCtr="0" anchor="ctr" bIns="41900" lIns="41900" spcFirstLastPara="1" rIns="41900" wrap="square" tIns="41900">
              <a:noAutofit/>
            </a:bodyPr>
            <a:lstStyle/>
            <a:p>
              <a:pPr indent="0" lvl="0" marL="0" marR="0" rtl="0" algn="ctr">
                <a:lnSpc>
                  <a:spcPct val="90000"/>
                </a:lnSpc>
                <a:spcBef>
                  <a:spcPts val="0"/>
                </a:spcBef>
                <a:spcAft>
                  <a:spcPts val="0"/>
                </a:spcAft>
                <a:buNone/>
              </a:pPr>
              <a:r>
                <a:rPr lang="en-US" sz="1100">
                  <a:solidFill>
                    <a:srgbClr val="FFFFFF"/>
                  </a:solidFill>
                  <a:latin typeface="Calibri"/>
                  <a:ea typeface="Calibri"/>
                  <a:cs typeface="Calibri"/>
                  <a:sym typeface="Calibri"/>
                </a:rPr>
                <a:t>A</a:t>
              </a:r>
              <a:r>
                <a:rPr b="1" lang="en-US" sz="1100">
                  <a:solidFill>
                    <a:srgbClr val="FFFFFF"/>
                  </a:solidFill>
                  <a:highlight>
                    <a:srgbClr val="000000"/>
                  </a:highlight>
                  <a:latin typeface="Calibri"/>
                  <a:ea typeface="Calibri"/>
                  <a:cs typeface="Calibri"/>
                  <a:sym typeface="Calibri"/>
                </a:rPr>
                <a:t>MOUNT RECOVERED FROM</a:t>
              </a:r>
              <a:r>
                <a:rPr lang="en-US" sz="1100">
                  <a:solidFill>
                    <a:srgbClr val="FFFFFF"/>
                  </a:solidFill>
                  <a:latin typeface="Calibri"/>
                  <a:ea typeface="Calibri"/>
                  <a:cs typeface="Calibri"/>
                  <a:sym typeface="Calibri"/>
                </a:rPr>
                <a:t> </a:t>
              </a:r>
              <a:r>
                <a:rPr lang="en-US" sz="1300">
                  <a:solidFill>
                    <a:srgbClr val="FFFFFF"/>
                  </a:solidFill>
                  <a:highlight>
                    <a:srgbClr val="000000"/>
                  </a:highlight>
                  <a:latin typeface="Calibri"/>
                  <a:ea typeface="Calibri"/>
                  <a:cs typeface="Calibri"/>
                  <a:sym typeface="Calibri"/>
                </a:rPr>
                <a:t>DEFAULTING TAYPAYERS AS AT SEP  2019: </a:t>
              </a:r>
              <a:endParaRPr sz="1600">
                <a:highlight>
                  <a:srgbClr val="000000"/>
                </a:highlight>
              </a:endParaRPr>
            </a:p>
            <a:p>
              <a:pPr indent="0" lvl="0" marL="0" marR="0" rtl="0" algn="ctr">
                <a:lnSpc>
                  <a:spcPct val="90000"/>
                </a:lnSpc>
                <a:spcBef>
                  <a:spcPts val="385"/>
                </a:spcBef>
                <a:spcAft>
                  <a:spcPts val="0"/>
                </a:spcAft>
                <a:buNone/>
              </a:pPr>
              <a:r>
                <a:rPr b="1" i="0" lang="en-US" sz="1300" u="none" strike="noStrike">
                  <a:solidFill>
                    <a:srgbClr val="FFFFFF"/>
                  </a:solidFill>
                  <a:highlight>
                    <a:srgbClr val="000000"/>
                  </a:highlight>
                  <a:latin typeface="Tahoma"/>
                  <a:ea typeface="Tahoma"/>
                  <a:cs typeface="Tahoma"/>
                  <a:sym typeface="Tahoma"/>
                </a:rPr>
                <a:t>37.327 BN</a:t>
              </a:r>
              <a:endParaRPr sz="1300">
                <a:solidFill>
                  <a:srgbClr val="FFFFFF"/>
                </a:solidFill>
                <a:highlight>
                  <a:srgbClr val="000000"/>
                </a:highlight>
                <a:latin typeface="Calibri"/>
                <a:ea typeface="Calibri"/>
                <a:cs typeface="Calibri"/>
                <a:sym typeface="Calibri"/>
              </a:endParaRPr>
            </a:p>
          </p:txBody>
        </p:sp>
        <p:sp>
          <p:nvSpPr>
            <p:cNvPr id="211" name="Google Shape;211;p5"/>
            <p:cNvSpPr/>
            <p:nvPr/>
          </p:nvSpPr>
          <p:spPr>
            <a:xfrm>
              <a:off x="902460" y="1221225"/>
              <a:ext cx="1925358" cy="962679"/>
            </a:xfrm>
            <a:prstGeom prst="roundRect">
              <a:avLst>
                <a:gd fmla="val 16667" name="adj"/>
              </a:avLst>
            </a:prstGeom>
            <a:solidFill>
              <a:srgbClr val="6FAA47"/>
            </a:solidFill>
            <a:ln cap="flat" cmpd="sng" w="12700">
              <a:solidFill>
                <a:srgbClr val="FFFFFF"/>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2" name="Google Shape;212;p5"/>
            <p:cNvSpPr txBox="1"/>
            <p:nvPr/>
          </p:nvSpPr>
          <p:spPr>
            <a:xfrm>
              <a:off x="949454" y="1268219"/>
              <a:ext cx="1831370" cy="868691"/>
            </a:xfrm>
            <a:prstGeom prst="rect">
              <a:avLst/>
            </a:prstGeom>
            <a:noFill/>
            <a:ln>
              <a:noFill/>
            </a:ln>
          </p:spPr>
          <p:txBody>
            <a:bodyPr anchorCtr="0" anchor="ctr" bIns="41900" lIns="41900" spcFirstLastPara="1" rIns="41900" wrap="square" tIns="41900">
              <a:noAutofit/>
            </a:bodyPr>
            <a:lstStyle/>
            <a:p>
              <a:pPr indent="0" lvl="0" marL="0" marR="0" rtl="0" algn="ctr">
                <a:lnSpc>
                  <a:spcPct val="90000"/>
                </a:lnSpc>
                <a:spcBef>
                  <a:spcPts val="0"/>
                </a:spcBef>
                <a:spcAft>
                  <a:spcPts val="0"/>
                </a:spcAft>
                <a:buNone/>
              </a:pPr>
              <a:r>
                <a:rPr lang="en-US" sz="1300">
                  <a:solidFill>
                    <a:srgbClr val="FFFFFF"/>
                  </a:solidFill>
                  <a:highlight>
                    <a:srgbClr val="000000"/>
                  </a:highlight>
                  <a:latin typeface="Calibri"/>
                  <a:ea typeface="Calibri"/>
                  <a:cs typeface="Calibri"/>
                  <a:sym typeface="Calibri"/>
                </a:rPr>
                <a:t>COMPANIES PARTNERSHIPS AND ENTERPRISE PAYING SOME TYPE OF TAXES </a:t>
              </a:r>
              <a:r>
                <a:rPr b="1" lang="en-US" sz="1300">
                  <a:solidFill>
                    <a:srgbClr val="FFFFFF"/>
                  </a:solidFill>
                  <a:highlight>
                    <a:srgbClr val="000000"/>
                  </a:highlight>
                  <a:latin typeface="Calibri"/>
                  <a:ea typeface="Calibri"/>
                  <a:cs typeface="Calibri"/>
                  <a:sym typeface="Calibri"/>
                </a:rPr>
                <a:t>11,830</a:t>
              </a:r>
              <a:r>
                <a:rPr b="1" lang="en-US" sz="1100">
                  <a:solidFill>
                    <a:srgbClr val="FFFFFF"/>
                  </a:solidFill>
                  <a:latin typeface="Calibri"/>
                  <a:ea typeface="Calibri"/>
                  <a:cs typeface="Calibri"/>
                  <a:sym typeface="Calibri"/>
                </a:rPr>
                <a:t> </a:t>
              </a:r>
              <a:endParaRPr/>
            </a:p>
          </p:txBody>
        </p:sp>
      </p:grpSp>
      <p:sp>
        <p:nvSpPr>
          <p:cNvPr id="213" name="Google Shape;213;p5"/>
          <p:cNvSpPr txBox="1"/>
          <p:nvPr/>
        </p:nvSpPr>
        <p:spPr>
          <a:xfrm>
            <a:off x="10061781" y="6605075"/>
            <a:ext cx="2844800" cy="231775"/>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200">
                <a:solidFill>
                  <a:srgbClr val="8E8D8C"/>
                </a:solidFill>
                <a:latin typeface="Arial"/>
                <a:ea typeface="Arial"/>
                <a:cs typeface="Arial"/>
                <a:sym typeface="Arial"/>
              </a:rPr>
              <a:t>6</a:t>
            </a:r>
            <a:endParaRPr sz="1200">
              <a:solidFill>
                <a:srgbClr val="8E8D8C"/>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7" name="Shape 217"/>
        <p:cNvGrpSpPr/>
        <p:nvPr/>
      </p:nvGrpSpPr>
      <p:grpSpPr>
        <a:xfrm>
          <a:off x="0" y="0"/>
          <a:ext cx="0" cy="0"/>
          <a:chOff x="0" y="0"/>
          <a:chExt cx="0" cy="0"/>
        </a:xfrm>
      </p:grpSpPr>
      <p:sp>
        <p:nvSpPr>
          <p:cNvPr id="218" name="Google Shape;218;p6"/>
          <p:cNvSpPr txBox="1"/>
          <p:nvPr>
            <p:ph type="title"/>
          </p:nvPr>
        </p:nvSpPr>
        <p:spPr>
          <a:xfrm>
            <a:off x="1613646" y="664452"/>
            <a:ext cx="10246659" cy="1280890"/>
          </a:xfrm>
          <a:prstGeom prst="rect">
            <a:avLst/>
          </a:prstGeom>
          <a:noFill/>
          <a:ln>
            <a:noFill/>
          </a:ln>
        </p:spPr>
        <p:txBody>
          <a:bodyPr anchorCtr="0" anchor="t" bIns="45700" lIns="91425" spcFirstLastPara="1" rIns="91425" wrap="square" tIns="45700">
            <a:normAutofit fontScale="90000"/>
          </a:bodyPr>
          <a:lstStyle/>
          <a:p>
            <a:pPr indent="0" lvl="0" marL="0" rtl="0" algn="l">
              <a:spcBef>
                <a:spcPts val="0"/>
              </a:spcBef>
              <a:spcAft>
                <a:spcPts val="0"/>
              </a:spcAft>
              <a:buClr>
                <a:srgbClr val="C00000"/>
              </a:buClr>
              <a:buSzPct val="100000"/>
              <a:buFont typeface="Century Gothic"/>
              <a:buNone/>
            </a:pPr>
            <a:r>
              <a:rPr b="1" lang="en-US">
                <a:solidFill>
                  <a:srgbClr val="C00000"/>
                </a:solidFill>
                <a:latin typeface="Century Gothic"/>
                <a:ea typeface="Century Gothic"/>
                <a:cs typeface="Century Gothic"/>
                <a:sym typeface="Century Gothic"/>
              </a:rPr>
              <a:t>FIRS’s Strategies of curbing Money Laundering/Terrorism Financing/ Illicit Financial Flows: </a:t>
            </a:r>
            <a:br>
              <a:rPr b="1" lang="en-US">
                <a:solidFill>
                  <a:srgbClr val="C00000"/>
                </a:solidFill>
                <a:latin typeface="Century Gothic"/>
                <a:ea typeface="Century Gothic"/>
                <a:cs typeface="Century Gothic"/>
                <a:sym typeface="Century Gothic"/>
              </a:rPr>
            </a:br>
            <a:r>
              <a:rPr b="1" lang="en-US">
                <a:solidFill>
                  <a:srgbClr val="C00000"/>
                </a:solidFill>
                <a:latin typeface="Century Gothic"/>
                <a:ea typeface="Century Gothic"/>
                <a:cs typeface="Century Gothic"/>
                <a:sym typeface="Century Gothic"/>
              </a:rPr>
              <a:t>100M – 999M Banking Turnover </a:t>
            </a:r>
            <a:endParaRPr/>
          </a:p>
        </p:txBody>
      </p:sp>
      <p:grpSp>
        <p:nvGrpSpPr>
          <p:cNvPr id="219" name="Google Shape;219;p6"/>
          <p:cNvGrpSpPr/>
          <p:nvPr/>
        </p:nvGrpSpPr>
        <p:grpSpPr>
          <a:xfrm>
            <a:off x="4643186" y="2764774"/>
            <a:ext cx="4807453" cy="3817291"/>
            <a:chOff x="2053973" y="-41178"/>
            <a:chExt cx="4807453" cy="3817291"/>
          </a:xfrm>
        </p:grpSpPr>
        <p:sp>
          <p:nvSpPr>
            <p:cNvPr id="220" name="Google Shape;220;p6"/>
            <p:cNvSpPr/>
            <p:nvPr/>
          </p:nvSpPr>
          <p:spPr>
            <a:xfrm>
              <a:off x="2585097" y="-22360"/>
              <a:ext cx="3745204" cy="3745204"/>
            </a:xfrm>
            <a:custGeom>
              <a:rect b="b" l="l" r="r" t="t"/>
              <a:pathLst>
                <a:path extrusionOk="0" h="120000" w="120000">
                  <a:moveTo>
                    <a:pt x="78520" y="6708"/>
                  </a:moveTo>
                  <a:cubicBezTo>
                    <a:pt x="102792" y="15143"/>
                    <a:pt x="118298" y="38914"/>
                    <a:pt x="116236" y="64527"/>
                  </a:cubicBezTo>
                  <a:cubicBezTo>
                    <a:pt x="114174" y="90140"/>
                    <a:pt x="95066" y="111124"/>
                    <a:pt x="69758" y="115568"/>
                  </a:cubicBezTo>
                  <a:cubicBezTo>
                    <a:pt x="44449" y="120012"/>
                    <a:pt x="19335" y="106793"/>
                    <a:pt x="8670" y="83415"/>
                  </a:cubicBezTo>
                  <a:cubicBezTo>
                    <a:pt x="-1994" y="60037"/>
                    <a:pt x="4486" y="32406"/>
                    <a:pt x="24432" y="16206"/>
                  </a:cubicBezTo>
                  <a:lnTo>
                    <a:pt x="22443" y="13245"/>
                  </a:lnTo>
                  <a:lnTo>
                    <a:pt x="30391" y="15932"/>
                  </a:lnTo>
                  <a:lnTo>
                    <a:pt x="30148" y="24713"/>
                  </a:lnTo>
                  <a:lnTo>
                    <a:pt x="28160" y="21754"/>
                  </a:lnTo>
                  <a:lnTo>
                    <a:pt x="28160" y="21754"/>
                  </a:lnTo>
                  <a:cubicBezTo>
                    <a:pt x="10784" y="36220"/>
                    <a:pt x="5343" y="60581"/>
                    <a:pt x="14913" y="81065"/>
                  </a:cubicBezTo>
                  <a:cubicBezTo>
                    <a:pt x="24483" y="101549"/>
                    <a:pt x="46660" y="113008"/>
                    <a:pt x="68904" y="108962"/>
                  </a:cubicBezTo>
                  <a:cubicBezTo>
                    <a:pt x="91149" y="104917"/>
                    <a:pt x="107871" y="86384"/>
                    <a:pt x="109617" y="63842"/>
                  </a:cubicBezTo>
                  <a:cubicBezTo>
                    <a:pt x="111362" y="41300"/>
                    <a:pt x="97693" y="20414"/>
                    <a:pt x="76336" y="12992"/>
                  </a:cubicBezTo>
                  <a:close/>
                </a:path>
              </a:pathLst>
            </a:custGeom>
            <a:solidFill>
              <a:srgbClr val="CCD3E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700">
                <a:highlight>
                  <a:srgbClr val="000000"/>
                </a:highlight>
              </a:endParaRPr>
            </a:p>
          </p:txBody>
        </p:sp>
        <p:sp>
          <p:nvSpPr>
            <p:cNvPr id="221" name="Google Shape;221;p6"/>
            <p:cNvSpPr/>
            <p:nvPr/>
          </p:nvSpPr>
          <p:spPr>
            <a:xfrm>
              <a:off x="3572907" y="2136"/>
              <a:ext cx="1769585" cy="884792"/>
            </a:xfrm>
            <a:prstGeom prst="roundRect">
              <a:avLst>
                <a:gd fmla="val 16667" name="adj"/>
              </a:avLst>
            </a:prstGeom>
            <a:solidFill>
              <a:srgbClr val="4372C3"/>
            </a:solidFill>
            <a:ln cap="flat" cmpd="sng" w="12700">
              <a:solidFill>
                <a:srgbClr val="FFFFFF"/>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700">
                <a:highlight>
                  <a:srgbClr val="000000"/>
                </a:highlight>
              </a:endParaRPr>
            </a:p>
          </p:txBody>
        </p:sp>
        <p:sp>
          <p:nvSpPr>
            <p:cNvPr id="222" name="Google Shape;222;p6"/>
            <p:cNvSpPr txBox="1"/>
            <p:nvPr/>
          </p:nvSpPr>
          <p:spPr>
            <a:xfrm>
              <a:off x="3616087" y="-41178"/>
              <a:ext cx="1683300" cy="884700"/>
            </a:xfrm>
            <a:prstGeom prst="rect">
              <a:avLst/>
            </a:prstGeom>
            <a:noFill/>
            <a:ln>
              <a:noFill/>
            </a:ln>
          </p:spPr>
          <p:txBody>
            <a:bodyPr anchorCtr="0" anchor="ctr" bIns="38100" lIns="38100" spcFirstLastPara="1" rIns="38100" wrap="square" tIns="38100">
              <a:noAutofit/>
            </a:bodyPr>
            <a:lstStyle/>
            <a:p>
              <a:pPr indent="0" lvl="0" marL="0" marR="0" rtl="0" algn="ctr">
                <a:lnSpc>
                  <a:spcPct val="90000"/>
                </a:lnSpc>
                <a:spcBef>
                  <a:spcPts val="0"/>
                </a:spcBef>
                <a:spcAft>
                  <a:spcPts val="0"/>
                </a:spcAft>
                <a:buNone/>
              </a:pPr>
              <a:r>
                <a:rPr b="1" lang="en-US" sz="1300">
                  <a:solidFill>
                    <a:srgbClr val="FFFFFF"/>
                  </a:solidFill>
                  <a:highlight>
                    <a:srgbClr val="000000"/>
                  </a:highlight>
                  <a:latin typeface="Calibri"/>
                  <a:ea typeface="Calibri"/>
                  <a:cs typeface="Calibri"/>
                  <a:sym typeface="Calibri"/>
                </a:rPr>
                <a:t>23 BANKS RESPONDED: COMPANIES PARTNERSHIPS AND ENTERPRISE FOUND  </a:t>
              </a:r>
              <a:endParaRPr b="1" i="1" sz="1700">
                <a:highlight>
                  <a:srgbClr val="000000"/>
                </a:highlight>
              </a:endParaRPr>
            </a:p>
            <a:p>
              <a:pPr indent="0" lvl="0" marL="0" marR="0" rtl="0" algn="ctr">
                <a:lnSpc>
                  <a:spcPct val="90000"/>
                </a:lnSpc>
                <a:spcBef>
                  <a:spcPts val="0"/>
                </a:spcBef>
                <a:spcAft>
                  <a:spcPts val="0"/>
                </a:spcAft>
                <a:buNone/>
              </a:pPr>
              <a:r>
                <a:rPr b="1" lang="en-US" sz="1300">
                  <a:solidFill>
                    <a:srgbClr val="FFFFFF"/>
                  </a:solidFill>
                  <a:highlight>
                    <a:srgbClr val="000000"/>
                  </a:highlight>
                  <a:latin typeface="Calibri"/>
                  <a:ea typeface="Calibri"/>
                  <a:cs typeface="Calibri"/>
                  <a:sym typeface="Calibri"/>
                </a:rPr>
                <a:t>18</a:t>
              </a:r>
              <a:r>
                <a:rPr b="1" lang="en-US" sz="1300">
                  <a:solidFill>
                    <a:srgbClr val="FFFFFF"/>
                  </a:solidFill>
                  <a:highlight>
                    <a:srgbClr val="000000"/>
                  </a:highlight>
                  <a:latin typeface="Calibri"/>
                  <a:ea typeface="Calibri"/>
                  <a:cs typeface="Calibri"/>
                  <a:sym typeface="Calibri"/>
                </a:rPr>
                <a:t>,602</a:t>
              </a:r>
              <a:endParaRPr b="1" i="1" sz="2000">
                <a:highlight>
                  <a:srgbClr val="000000"/>
                </a:highlight>
              </a:endParaRPr>
            </a:p>
          </p:txBody>
        </p:sp>
        <p:sp>
          <p:nvSpPr>
            <p:cNvPr id="223" name="Google Shape;223;p6"/>
            <p:cNvSpPr/>
            <p:nvPr/>
          </p:nvSpPr>
          <p:spPr>
            <a:xfrm>
              <a:off x="5091841" y="1105706"/>
              <a:ext cx="1769585" cy="884792"/>
            </a:xfrm>
            <a:prstGeom prst="roundRect">
              <a:avLst>
                <a:gd fmla="val 16667" name="adj"/>
              </a:avLst>
            </a:prstGeom>
            <a:solidFill>
              <a:srgbClr val="43AEBD"/>
            </a:solidFill>
            <a:ln cap="flat" cmpd="sng" w="12700">
              <a:solidFill>
                <a:srgbClr val="FFFFFF"/>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700">
                <a:highlight>
                  <a:srgbClr val="000000"/>
                </a:highlight>
              </a:endParaRPr>
            </a:p>
          </p:txBody>
        </p:sp>
        <p:sp>
          <p:nvSpPr>
            <p:cNvPr id="224" name="Google Shape;224;p6"/>
            <p:cNvSpPr txBox="1"/>
            <p:nvPr/>
          </p:nvSpPr>
          <p:spPr>
            <a:xfrm>
              <a:off x="5135033" y="1148898"/>
              <a:ext cx="1683201" cy="798408"/>
            </a:xfrm>
            <a:prstGeom prst="rect">
              <a:avLst/>
            </a:prstGeom>
            <a:noFill/>
            <a:ln>
              <a:noFill/>
            </a:ln>
          </p:spPr>
          <p:txBody>
            <a:bodyPr anchorCtr="0" anchor="ctr" bIns="38100" lIns="38100" spcFirstLastPara="1" rIns="38100" wrap="square" tIns="38100">
              <a:noAutofit/>
            </a:bodyPr>
            <a:lstStyle/>
            <a:p>
              <a:pPr indent="0" lvl="0" marL="0" marR="0" rtl="0" algn="ctr">
                <a:lnSpc>
                  <a:spcPct val="90000"/>
                </a:lnSpc>
                <a:spcBef>
                  <a:spcPts val="0"/>
                </a:spcBef>
                <a:spcAft>
                  <a:spcPts val="0"/>
                </a:spcAft>
                <a:buNone/>
              </a:pPr>
              <a:r>
                <a:rPr b="1" lang="en-US" sz="1300">
                  <a:solidFill>
                    <a:srgbClr val="FFFFFF"/>
                  </a:solidFill>
                  <a:highlight>
                    <a:srgbClr val="000000"/>
                  </a:highlight>
                  <a:latin typeface="Calibri"/>
                  <a:ea typeface="Calibri"/>
                  <a:cs typeface="Calibri"/>
                  <a:sym typeface="Calibri"/>
                </a:rPr>
                <a:t>COMPANIES, PARTNERSHIPS, AND ENTERPRISE NOT PAYING  FULL TAXES: </a:t>
              </a:r>
              <a:endParaRPr b="1" sz="1700">
                <a:highlight>
                  <a:srgbClr val="000000"/>
                </a:highlight>
              </a:endParaRPr>
            </a:p>
            <a:p>
              <a:pPr indent="0" lvl="0" marL="0" marR="0" rtl="0" algn="ctr">
                <a:lnSpc>
                  <a:spcPct val="90000"/>
                </a:lnSpc>
                <a:spcBef>
                  <a:spcPts val="350"/>
                </a:spcBef>
                <a:spcAft>
                  <a:spcPts val="0"/>
                </a:spcAft>
                <a:buNone/>
              </a:pPr>
              <a:r>
                <a:rPr b="1" lang="en-US" sz="1300">
                  <a:solidFill>
                    <a:srgbClr val="FFFFFF"/>
                  </a:solidFill>
                  <a:highlight>
                    <a:srgbClr val="000000"/>
                  </a:highlight>
                  <a:latin typeface="Calibri"/>
                  <a:ea typeface="Calibri"/>
                  <a:cs typeface="Calibri"/>
                  <a:sym typeface="Calibri"/>
                </a:rPr>
                <a:t>45, 283 </a:t>
              </a:r>
              <a:endParaRPr b="1" sz="1300">
                <a:solidFill>
                  <a:srgbClr val="FFFFFF"/>
                </a:solidFill>
                <a:highlight>
                  <a:srgbClr val="000000"/>
                </a:highlight>
                <a:latin typeface="Calibri"/>
                <a:ea typeface="Calibri"/>
                <a:cs typeface="Calibri"/>
                <a:sym typeface="Calibri"/>
              </a:endParaRPr>
            </a:p>
          </p:txBody>
        </p:sp>
        <p:sp>
          <p:nvSpPr>
            <p:cNvPr id="225" name="Google Shape;225;p6"/>
            <p:cNvSpPr/>
            <p:nvPr/>
          </p:nvSpPr>
          <p:spPr>
            <a:xfrm>
              <a:off x="4511660" y="2891321"/>
              <a:ext cx="1769585" cy="884792"/>
            </a:xfrm>
            <a:prstGeom prst="roundRect">
              <a:avLst>
                <a:gd fmla="val 16667" name="adj"/>
              </a:avLst>
            </a:prstGeom>
            <a:solidFill>
              <a:srgbClr val="44B78C"/>
            </a:solidFill>
            <a:ln cap="flat" cmpd="sng" w="12700">
              <a:solidFill>
                <a:srgbClr val="FFFFFF"/>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700">
                <a:highlight>
                  <a:srgbClr val="000000"/>
                </a:highlight>
              </a:endParaRPr>
            </a:p>
          </p:txBody>
        </p:sp>
        <p:sp>
          <p:nvSpPr>
            <p:cNvPr id="226" name="Google Shape;226;p6"/>
            <p:cNvSpPr txBox="1"/>
            <p:nvPr/>
          </p:nvSpPr>
          <p:spPr>
            <a:xfrm>
              <a:off x="4554852" y="2934513"/>
              <a:ext cx="1683201" cy="798408"/>
            </a:xfrm>
            <a:prstGeom prst="rect">
              <a:avLst/>
            </a:prstGeom>
            <a:noFill/>
            <a:ln>
              <a:noFill/>
            </a:ln>
          </p:spPr>
          <p:txBody>
            <a:bodyPr anchorCtr="0" anchor="ctr" bIns="38100" lIns="38100" spcFirstLastPara="1" rIns="38100" wrap="square" tIns="38100">
              <a:noAutofit/>
            </a:bodyPr>
            <a:lstStyle/>
            <a:p>
              <a:pPr indent="0" lvl="0" marL="0" marR="0" rtl="0" algn="ctr">
                <a:lnSpc>
                  <a:spcPct val="90000"/>
                </a:lnSpc>
                <a:spcBef>
                  <a:spcPts val="0"/>
                </a:spcBef>
                <a:spcAft>
                  <a:spcPts val="0"/>
                </a:spcAft>
                <a:buNone/>
              </a:pPr>
              <a:r>
                <a:rPr b="1" lang="en-US" sz="1300">
                  <a:solidFill>
                    <a:srgbClr val="FFFFFF"/>
                  </a:solidFill>
                  <a:highlight>
                    <a:srgbClr val="000000"/>
                  </a:highlight>
                  <a:latin typeface="Calibri"/>
                  <a:ea typeface="Calibri"/>
                  <a:cs typeface="Calibri"/>
                  <a:sym typeface="Calibri"/>
                </a:rPr>
                <a:t>COMPANIES PARTNERSHIPS AND ENTERPRISES ENFORCED UPON:  45,283</a:t>
              </a:r>
              <a:endParaRPr b="1" sz="1300">
                <a:solidFill>
                  <a:srgbClr val="FFFFFF"/>
                </a:solidFill>
                <a:highlight>
                  <a:srgbClr val="000000"/>
                </a:highlight>
                <a:latin typeface="Calibri"/>
                <a:ea typeface="Calibri"/>
                <a:cs typeface="Calibri"/>
                <a:sym typeface="Calibri"/>
              </a:endParaRPr>
            </a:p>
          </p:txBody>
        </p:sp>
        <p:sp>
          <p:nvSpPr>
            <p:cNvPr id="227" name="Google Shape;227;p6"/>
            <p:cNvSpPr/>
            <p:nvPr/>
          </p:nvSpPr>
          <p:spPr>
            <a:xfrm>
              <a:off x="2634154" y="2891321"/>
              <a:ext cx="1769585" cy="884792"/>
            </a:xfrm>
            <a:prstGeom prst="roundRect">
              <a:avLst>
                <a:gd fmla="val 16667" name="adj"/>
              </a:avLst>
            </a:prstGeom>
            <a:solidFill>
              <a:srgbClr val="45B150"/>
            </a:solidFill>
            <a:ln cap="flat" cmpd="sng" w="12700">
              <a:solidFill>
                <a:srgbClr val="FFFFFF"/>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700">
                <a:highlight>
                  <a:srgbClr val="000000"/>
                </a:highlight>
              </a:endParaRPr>
            </a:p>
          </p:txBody>
        </p:sp>
        <p:sp>
          <p:nvSpPr>
            <p:cNvPr id="228" name="Google Shape;228;p6"/>
            <p:cNvSpPr txBox="1"/>
            <p:nvPr/>
          </p:nvSpPr>
          <p:spPr>
            <a:xfrm>
              <a:off x="2677346" y="2934513"/>
              <a:ext cx="1683201" cy="798408"/>
            </a:xfrm>
            <a:prstGeom prst="rect">
              <a:avLst/>
            </a:prstGeom>
            <a:noFill/>
            <a:ln>
              <a:noFill/>
            </a:ln>
          </p:spPr>
          <p:txBody>
            <a:bodyPr anchorCtr="0" anchor="ctr" bIns="38100" lIns="38100" spcFirstLastPara="1" rIns="38100" wrap="square" tIns="38100">
              <a:noAutofit/>
            </a:bodyPr>
            <a:lstStyle/>
            <a:p>
              <a:pPr indent="0" lvl="0" marL="0" marR="0" rtl="0" algn="ctr">
                <a:lnSpc>
                  <a:spcPct val="90000"/>
                </a:lnSpc>
                <a:spcBef>
                  <a:spcPts val="0"/>
                </a:spcBef>
                <a:spcAft>
                  <a:spcPts val="0"/>
                </a:spcAft>
                <a:buNone/>
              </a:pPr>
              <a:r>
                <a:rPr b="1" lang="en-US" sz="1300">
                  <a:solidFill>
                    <a:srgbClr val="FFFFFF"/>
                  </a:solidFill>
                  <a:highlight>
                    <a:srgbClr val="000000"/>
                  </a:highlight>
                  <a:latin typeface="Calibri"/>
                  <a:ea typeface="Calibri"/>
                  <a:cs typeface="Calibri"/>
                  <a:sym typeface="Calibri"/>
                </a:rPr>
                <a:t>AMOUNT RECOVERED FROM DEFAULTING TAYPAYERS AS AT SEP  2019: </a:t>
              </a:r>
              <a:endParaRPr b="1" sz="1700">
                <a:highlight>
                  <a:srgbClr val="000000"/>
                </a:highlight>
              </a:endParaRPr>
            </a:p>
            <a:p>
              <a:pPr indent="0" lvl="0" marL="0" marR="0" rtl="0" algn="ctr">
                <a:lnSpc>
                  <a:spcPct val="90000"/>
                </a:lnSpc>
                <a:spcBef>
                  <a:spcPts val="350"/>
                </a:spcBef>
                <a:spcAft>
                  <a:spcPts val="0"/>
                </a:spcAft>
                <a:buNone/>
              </a:pPr>
              <a:r>
                <a:rPr b="1" i="0" lang="en-US" sz="1300" u="none" strike="noStrike">
                  <a:solidFill>
                    <a:srgbClr val="FFFFFF"/>
                  </a:solidFill>
                  <a:highlight>
                    <a:srgbClr val="000000"/>
                  </a:highlight>
                  <a:latin typeface="Tahoma"/>
                  <a:ea typeface="Tahoma"/>
                  <a:cs typeface="Tahoma"/>
                  <a:sym typeface="Tahoma"/>
                </a:rPr>
                <a:t>45, 889 BN</a:t>
              </a:r>
              <a:endParaRPr b="1" sz="1300">
                <a:solidFill>
                  <a:srgbClr val="FFFFFF"/>
                </a:solidFill>
                <a:highlight>
                  <a:srgbClr val="000000"/>
                </a:highlight>
                <a:latin typeface="Calibri"/>
                <a:ea typeface="Calibri"/>
                <a:cs typeface="Calibri"/>
                <a:sym typeface="Calibri"/>
              </a:endParaRPr>
            </a:p>
          </p:txBody>
        </p:sp>
        <p:sp>
          <p:nvSpPr>
            <p:cNvPr id="229" name="Google Shape;229;p6"/>
            <p:cNvSpPr/>
            <p:nvPr/>
          </p:nvSpPr>
          <p:spPr>
            <a:xfrm>
              <a:off x="2053973" y="1105706"/>
              <a:ext cx="1769585" cy="884792"/>
            </a:xfrm>
            <a:prstGeom prst="roundRect">
              <a:avLst>
                <a:gd fmla="val 16667" name="adj"/>
              </a:avLst>
            </a:prstGeom>
            <a:solidFill>
              <a:srgbClr val="6FAA47"/>
            </a:solidFill>
            <a:ln cap="flat" cmpd="sng" w="12700">
              <a:solidFill>
                <a:srgbClr val="FFFFFF"/>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700">
                <a:highlight>
                  <a:srgbClr val="000000"/>
                </a:highlight>
              </a:endParaRPr>
            </a:p>
          </p:txBody>
        </p:sp>
        <p:sp>
          <p:nvSpPr>
            <p:cNvPr id="230" name="Google Shape;230;p6"/>
            <p:cNvSpPr txBox="1"/>
            <p:nvPr/>
          </p:nvSpPr>
          <p:spPr>
            <a:xfrm>
              <a:off x="2097165" y="1148898"/>
              <a:ext cx="1683201" cy="798408"/>
            </a:xfrm>
            <a:prstGeom prst="rect">
              <a:avLst/>
            </a:prstGeom>
            <a:noFill/>
            <a:ln>
              <a:noFill/>
            </a:ln>
          </p:spPr>
          <p:txBody>
            <a:bodyPr anchorCtr="0" anchor="ctr" bIns="38100" lIns="38100" spcFirstLastPara="1" rIns="38100" wrap="square" tIns="38100">
              <a:noAutofit/>
            </a:bodyPr>
            <a:lstStyle/>
            <a:p>
              <a:pPr indent="0" lvl="0" marL="0" marR="0" rtl="0" algn="ctr">
                <a:lnSpc>
                  <a:spcPct val="90000"/>
                </a:lnSpc>
                <a:spcBef>
                  <a:spcPts val="0"/>
                </a:spcBef>
                <a:spcAft>
                  <a:spcPts val="0"/>
                </a:spcAft>
                <a:buNone/>
              </a:pPr>
              <a:r>
                <a:rPr b="1" lang="en-US" sz="1500">
                  <a:solidFill>
                    <a:srgbClr val="FFFFFF"/>
                  </a:solidFill>
                  <a:highlight>
                    <a:srgbClr val="000000"/>
                  </a:highlight>
                  <a:latin typeface="Calibri"/>
                  <a:ea typeface="Calibri"/>
                  <a:cs typeface="Calibri"/>
                  <a:sym typeface="Calibri"/>
                </a:rPr>
                <a:t>COMPANIES PARTNERSHIPS AND ENTERPRISE PAYING SOME TYPE OF TAXES ABOVE 56 % FULL COMPLIANCE </a:t>
              </a:r>
              <a:endParaRPr b="1" sz="1700">
                <a:solidFill>
                  <a:srgbClr val="FFFFFF"/>
                </a:solidFill>
                <a:highlight>
                  <a:srgbClr val="000000"/>
                </a:highlight>
                <a:latin typeface="Calibri"/>
                <a:ea typeface="Calibri"/>
                <a:cs typeface="Calibri"/>
                <a:sym typeface="Calibri"/>
              </a:endParaRPr>
            </a:p>
          </p:txBody>
        </p:sp>
      </p:gr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4" name="Shape 234"/>
        <p:cNvGrpSpPr/>
        <p:nvPr/>
      </p:nvGrpSpPr>
      <p:grpSpPr>
        <a:xfrm>
          <a:off x="0" y="0"/>
          <a:ext cx="0" cy="0"/>
          <a:chOff x="0" y="0"/>
          <a:chExt cx="0" cy="0"/>
        </a:xfrm>
      </p:grpSpPr>
      <p:sp>
        <p:nvSpPr>
          <p:cNvPr id="235" name="Google Shape;235;p8"/>
          <p:cNvSpPr txBox="1"/>
          <p:nvPr>
            <p:ph type="title"/>
          </p:nvPr>
        </p:nvSpPr>
        <p:spPr>
          <a:xfrm>
            <a:off x="1365162" y="67097"/>
            <a:ext cx="10135738" cy="793282"/>
          </a:xfrm>
          <a:prstGeom prst="rect">
            <a:avLst/>
          </a:prstGeom>
          <a:noFill/>
          <a:ln>
            <a:noFill/>
          </a:ln>
        </p:spPr>
        <p:txBody>
          <a:bodyPr anchorCtr="0" anchor="t" bIns="45700" lIns="91425" spcFirstLastPara="1" rIns="91425" wrap="square" tIns="45700">
            <a:normAutofit fontScale="90000"/>
          </a:bodyPr>
          <a:lstStyle/>
          <a:p>
            <a:pPr indent="0" lvl="0" marL="0" rtl="0" algn="ctr">
              <a:spcBef>
                <a:spcPts val="0"/>
              </a:spcBef>
              <a:spcAft>
                <a:spcPts val="0"/>
              </a:spcAft>
              <a:buClr>
                <a:srgbClr val="C00000"/>
              </a:buClr>
              <a:buSzPct val="100000"/>
              <a:buFont typeface="Century Gothic"/>
              <a:buNone/>
            </a:pPr>
            <a:r>
              <a:rPr b="1" lang="en-US" sz="2400">
                <a:solidFill>
                  <a:srgbClr val="C00000"/>
                </a:solidFill>
                <a:latin typeface="Century Gothic"/>
                <a:ea typeface="Century Gothic"/>
                <a:cs typeface="Century Gothic"/>
                <a:sym typeface="Century Gothic"/>
              </a:rPr>
              <a:t>FIRS’s Strategies of curbing Money Laundering / Terrorism Financing /Illicit Financial Flows:</a:t>
            </a:r>
            <a:endParaRPr b="1" sz="2200">
              <a:solidFill>
                <a:srgbClr val="C00000"/>
              </a:solidFill>
              <a:latin typeface="Century Gothic"/>
              <a:ea typeface="Century Gothic"/>
              <a:cs typeface="Century Gothic"/>
              <a:sym typeface="Century Gothic"/>
            </a:endParaRPr>
          </a:p>
        </p:txBody>
      </p:sp>
      <p:sp>
        <p:nvSpPr>
          <p:cNvPr id="236" name="Google Shape;236;p8"/>
          <p:cNvSpPr txBox="1"/>
          <p:nvPr>
            <p:ph idx="1" type="body"/>
          </p:nvPr>
        </p:nvSpPr>
        <p:spPr>
          <a:xfrm>
            <a:off x="1090200" y="195225"/>
            <a:ext cx="10878300" cy="7321500"/>
          </a:xfrm>
          <a:prstGeom prst="rect">
            <a:avLst/>
          </a:prstGeom>
          <a:noFill/>
          <a:ln>
            <a:noFill/>
          </a:ln>
        </p:spPr>
        <p:txBody>
          <a:bodyPr anchorCtr="0" anchor="t" bIns="45700" lIns="91425" spcFirstLastPara="1" rIns="91425" wrap="square" tIns="45700">
            <a:spAutoFit/>
          </a:bodyPr>
          <a:lstStyle/>
          <a:p>
            <a:pPr indent="-228600" lvl="0" marL="342900" rtl="0" algn="l">
              <a:spcBef>
                <a:spcPts val="0"/>
              </a:spcBef>
              <a:spcAft>
                <a:spcPts val="0"/>
              </a:spcAft>
              <a:buSzPts val="1800"/>
              <a:buFont typeface="Noto Sans Symbols"/>
              <a:buNone/>
            </a:pPr>
            <a:r>
              <a:t/>
            </a:r>
            <a:endParaRPr b="1" sz="1800">
              <a:latin typeface="Tahoma"/>
              <a:ea typeface="Tahoma"/>
              <a:cs typeface="Tahoma"/>
              <a:sym typeface="Tahoma"/>
            </a:endParaRPr>
          </a:p>
          <a:p>
            <a:pPr indent="-330200" lvl="0" marL="342900" rtl="0" algn="l">
              <a:spcBef>
                <a:spcPts val="1000"/>
              </a:spcBef>
              <a:spcAft>
                <a:spcPts val="0"/>
              </a:spcAft>
              <a:buSzPts val="1600"/>
              <a:buFont typeface="Tahoma"/>
              <a:buChar char="▪"/>
            </a:pPr>
            <a:r>
              <a:t/>
            </a:r>
            <a:endParaRPr b="1" sz="1600">
              <a:latin typeface="Tahoma"/>
              <a:ea typeface="Tahoma"/>
              <a:cs typeface="Tahoma"/>
              <a:sym typeface="Tahoma"/>
            </a:endParaRPr>
          </a:p>
          <a:p>
            <a:pPr indent="-330200" lvl="0" marL="342900" rtl="0" algn="l">
              <a:spcBef>
                <a:spcPts val="0"/>
              </a:spcBef>
              <a:spcAft>
                <a:spcPts val="0"/>
              </a:spcAft>
              <a:buSzPts val="1600"/>
              <a:buFont typeface="Tahoma"/>
              <a:buChar char="▪"/>
            </a:pPr>
            <a:r>
              <a:rPr b="1" lang="en-US" sz="1600">
                <a:latin typeface="Tahoma"/>
                <a:ea typeface="Tahoma"/>
                <a:cs typeface="Tahoma"/>
                <a:sym typeface="Tahoma"/>
              </a:rPr>
              <a:t>C</a:t>
            </a:r>
            <a:r>
              <a:rPr b="1" lang="en-US" sz="1600">
                <a:latin typeface="Tahoma"/>
                <a:ea typeface="Tahoma"/>
                <a:cs typeface="Tahoma"/>
                <a:sym typeface="Tahoma"/>
              </a:rPr>
              <a:t>arried out reforms internally to enable us combat the challenges of illicit financial flows  activities </a:t>
            </a:r>
            <a:endParaRPr b="1" sz="1600">
              <a:latin typeface="Tahoma"/>
              <a:ea typeface="Tahoma"/>
              <a:cs typeface="Tahoma"/>
              <a:sym typeface="Tahoma"/>
            </a:endParaRPr>
          </a:p>
          <a:p>
            <a:pPr indent="0" lvl="0" marL="342900" rtl="0" algn="l">
              <a:spcBef>
                <a:spcPts val="1000"/>
              </a:spcBef>
              <a:spcAft>
                <a:spcPts val="0"/>
              </a:spcAft>
              <a:buNone/>
            </a:pPr>
            <a:r>
              <a:t/>
            </a:r>
            <a:endParaRPr b="1" sz="1600">
              <a:latin typeface="Tahoma"/>
              <a:ea typeface="Tahoma"/>
              <a:cs typeface="Tahoma"/>
              <a:sym typeface="Tahoma"/>
            </a:endParaRPr>
          </a:p>
          <a:p>
            <a:pPr indent="-330200" lvl="0" marL="342900" rtl="0" algn="l">
              <a:spcBef>
                <a:spcPts val="1000"/>
              </a:spcBef>
              <a:spcAft>
                <a:spcPts val="0"/>
              </a:spcAft>
              <a:buSzPts val="1600"/>
              <a:buFont typeface="Tahoma"/>
              <a:buChar char="▪"/>
            </a:pPr>
            <a:r>
              <a:rPr b="1" lang="en-US" sz="1600">
                <a:latin typeface="Tahoma"/>
                <a:ea typeface="Tahoma"/>
                <a:cs typeface="Tahoma"/>
                <a:sym typeface="Tahoma"/>
              </a:rPr>
              <a:t>Signed an MOU /MOA with the Financial Intelligence Unit and designated Authorized Officers for t</a:t>
            </a:r>
            <a:r>
              <a:rPr b="1" lang="en-US" sz="1500">
                <a:latin typeface="Tahoma"/>
                <a:ea typeface="Tahoma"/>
                <a:cs typeface="Tahoma"/>
                <a:sym typeface="Tahoma"/>
              </a:rPr>
              <a:t>he FIUs</a:t>
            </a:r>
            <a:endParaRPr b="1" sz="1500">
              <a:latin typeface="Tahoma"/>
              <a:ea typeface="Tahoma"/>
              <a:cs typeface="Tahoma"/>
              <a:sym typeface="Tahoma"/>
            </a:endParaRPr>
          </a:p>
          <a:p>
            <a:pPr indent="0" lvl="0" marL="342900" rtl="0" algn="l">
              <a:spcBef>
                <a:spcPts val="1000"/>
              </a:spcBef>
              <a:spcAft>
                <a:spcPts val="0"/>
              </a:spcAft>
              <a:buNone/>
            </a:pPr>
            <a:r>
              <a:t/>
            </a:r>
            <a:endParaRPr b="1" sz="1500">
              <a:latin typeface="Tahoma"/>
              <a:ea typeface="Tahoma"/>
              <a:cs typeface="Tahoma"/>
              <a:sym typeface="Tahoma"/>
            </a:endParaRPr>
          </a:p>
          <a:p>
            <a:pPr indent="-323850" lvl="0" marL="342900" rtl="0" algn="l">
              <a:spcBef>
                <a:spcPts val="1000"/>
              </a:spcBef>
              <a:spcAft>
                <a:spcPts val="0"/>
              </a:spcAft>
              <a:buSzPts val="1500"/>
              <a:buFont typeface="Tahoma"/>
              <a:buChar char="▪"/>
            </a:pPr>
            <a:r>
              <a:rPr b="1" lang="en-US" sz="1500">
                <a:latin typeface="Tahoma"/>
                <a:ea typeface="Tahoma"/>
                <a:cs typeface="Tahoma"/>
                <a:sym typeface="Tahoma"/>
              </a:rPr>
              <a:t>Established </a:t>
            </a:r>
            <a:r>
              <a:rPr b="1" lang="en-US" sz="1500">
                <a:latin typeface="Tahoma"/>
                <a:ea typeface="Tahoma"/>
                <a:cs typeface="Tahoma"/>
                <a:sym typeface="Tahoma"/>
              </a:rPr>
              <a:t>the first of its kind in africa , a beneficial ownership register for tax purpose  with </a:t>
            </a:r>
            <a:r>
              <a:rPr b="1" lang="en-US" sz="1500">
                <a:latin typeface="Tahoma"/>
                <a:ea typeface="Tahoma"/>
                <a:cs typeface="Tahoma"/>
                <a:sym typeface="Tahoma"/>
              </a:rPr>
              <a:t>Independent Corrupt Practices Commission and Other Related Offences  which has led to so many forfeiture of asset under a presidential directives.</a:t>
            </a:r>
            <a:endParaRPr b="1" sz="1500">
              <a:latin typeface="Tahoma"/>
              <a:ea typeface="Tahoma"/>
              <a:cs typeface="Tahoma"/>
              <a:sym typeface="Tahoma"/>
            </a:endParaRPr>
          </a:p>
          <a:p>
            <a:pPr indent="0" lvl="0" marL="342900" rtl="0" algn="l">
              <a:spcBef>
                <a:spcPts val="1000"/>
              </a:spcBef>
              <a:spcAft>
                <a:spcPts val="0"/>
              </a:spcAft>
              <a:buNone/>
            </a:pPr>
            <a:r>
              <a:t/>
            </a:r>
            <a:endParaRPr b="1" sz="1500">
              <a:latin typeface="Tahoma"/>
              <a:ea typeface="Tahoma"/>
              <a:cs typeface="Tahoma"/>
              <a:sym typeface="Tahoma"/>
            </a:endParaRPr>
          </a:p>
          <a:p>
            <a:pPr indent="-323850" lvl="0" marL="342900" rtl="0" algn="l">
              <a:spcBef>
                <a:spcPts val="1000"/>
              </a:spcBef>
              <a:spcAft>
                <a:spcPts val="0"/>
              </a:spcAft>
              <a:buSzPts val="1500"/>
              <a:buFont typeface="Tahoma"/>
              <a:buChar char="▪"/>
            </a:pPr>
            <a:r>
              <a:rPr b="1" lang="en-US" sz="1500">
                <a:latin typeface="Tahoma"/>
                <a:ea typeface="Tahoma"/>
                <a:cs typeface="Tahoma"/>
                <a:sym typeface="Tahoma"/>
              </a:rPr>
              <a:t>A  joint task force with the </a:t>
            </a:r>
            <a:r>
              <a:rPr b="1" lang="en-US" sz="1500">
                <a:latin typeface="Tahoma"/>
                <a:ea typeface="Tahoma"/>
                <a:cs typeface="Tahoma"/>
                <a:sym typeface="Tahoma"/>
              </a:rPr>
              <a:t>Economic and Financial Crimes Commission which ha</a:t>
            </a:r>
            <a:r>
              <a:rPr b="1" lang="en-US" sz="1500">
                <a:latin typeface="Tahoma"/>
                <a:ea typeface="Tahoma"/>
                <a:cs typeface="Tahoma"/>
                <a:sym typeface="Tahoma"/>
              </a:rPr>
              <a:t>s led to the establishment of a Tax fraud Section </a:t>
            </a:r>
            <a:endParaRPr b="1" sz="1500">
              <a:latin typeface="Tahoma"/>
              <a:ea typeface="Tahoma"/>
              <a:cs typeface="Tahoma"/>
              <a:sym typeface="Tahoma"/>
            </a:endParaRPr>
          </a:p>
          <a:p>
            <a:pPr indent="0" lvl="0" marL="342900" rtl="0" algn="l">
              <a:spcBef>
                <a:spcPts val="1000"/>
              </a:spcBef>
              <a:spcAft>
                <a:spcPts val="0"/>
              </a:spcAft>
              <a:buNone/>
            </a:pPr>
            <a:r>
              <a:t/>
            </a:r>
            <a:endParaRPr b="1" sz="1500">
              <a:latin typeface="Tahoma"/>
              <a:ea typeface="Tahoma"/>
              <a:cs typeface="Tahoma"/>
              <a:sym typeface="Tahoma"/>
            </a:endParaRPr>
          </a:p>
          <a:p>
            <a:pPr indent="-323850" lvl="0" marL="342900" rtl="0" algn="l">
              <a:spcBef>
                <a:spcPts val="1000"/>
              </a:spcBef>
              <a:spcAft>
                <a:spcPts val="0"/>
              </a:spcAft>
              <a:buSzPts val="1500"/>
              <a:buFont typeface="Tahoma"/>
              <a:buChar char="▪"/>
            </a:pPr>
            <a:r>
              <a:rPr b="1" lang="en-US" sz="1500">
                <a:latin typeface="Tahoma"/>
                <a:ea typeface="Tahoma"/>
                <a:cs typeface="Tahoma"/>
                <a:sym typeface="Tahoma"/>
              </a:rPr>
              <a:t>Posting of the State Security Services and the Nigeria Police Force to the organization for the purpose of joint intelligence and enforcement of suspects and Tax payers </a:t>
            </a:r>
            <a:endParaRPr b="1" sz="1500">
              <a:latin typeface="Tahoma"/>
              <a:ea typeface="Tahoma"/>
              <a:cs typeface="Tahoma"/>
              <a:sym typeface="Tahoma"/>
            </a:endParaRPr>
          </a:p>
          <a:p>
            <a:pPr indent="0" lvl="0" marL="342900" rtl="0" algn="l">
              <a:spcBef>
                <a:spcPts val="1000"/>
              </a:spcBef>
              <a:spcAft>
                <a:spcPts val="0"/>
              </a:spcAft>
              <a:buNone/>
            </a:pPr>
            <a:r>
              <a:t/>
            </a:r>
            <a:endParaRPr b="1" sz="1500">
              <a:latin typeface="Tahoma"/>
              <a:ea typeface="Tahoma"/>
              <a:cs typeface="Tahoma"/>
              <a:sym typeface="Tahoma"/>
            </a:endParaRPr>
          </a:p>
          <a:p>
            <a:pPr indent="-323850" lvl="0" marL="342900" rtl="0" algn="l">
              <a:spcBef>
                <a:spcPts val="1000"/>
              </a:spcBef>
              <a:spcAft>
                <a:spcPts val="0"/>
              </a:spcAft>
              <a:buSzPts val="1500"/>
              <a:buFont typeface="Tahoma"/>
              <a:buChar char="▪"/>
            </a:pPr>
            <a:r>
              <a:rPr b="1" lang="en-US" sz="1500">
                <a:latin typeface="Tahoma"/>
                <a:ea typeface="Tahoma"/>
                <a:cs typeface="Tahoma"/>
                <a:sym typeface="Tahoma"/>
              </a:rPr>
              <a:t>Facilitated and Co sponsored the first conference on Illicit Financial Flows through the Tax for good governance project to create an awareness and bring stakeholders together and a d</a:t>
            </a:r>
            <a:r>
              <a:rPr b="1" lang="en-US" sz="1500">
                <a:latin typeface="Tahoma"/>
                <a:ea typeface="Tahoma"/>
                <a:cs typeface="Tahoma"/>
                <a:sym typeface="Tahoma"/>
              </a:rPr>
              <a:t>edicated department on Transfer Pricing and International Taxation</a:t>
            </a:r>
            <a:endParaRPr b="1" sz="1500"/>
          </a:p>
          <a:p>
            <a:pPr indent="-228600" lvl="0" marL="342900" rtl="0" algn="l">
              <a:spcBef>
                <a:spcPts val="1000"/>
              </a:spcBef>
              <a:spcAft>
                <a:spcPts val="0"/>
              </a:spcAft>
              <a:buSzPts val="1800"/>
              <a:buFont typeface="Noto Sans Symbols"/>
              <a:buNone/>
            </a:pPr>
            <a:r>
              <a:t/>
            </a:r>
            <a:endParaRPr b="1" sz="1500">
              <a:latin typeface="Tahoma"/>
              <a:ea typeface="Tahoma"/>
              <a:cs typeface="Tahoma"/>
              <a:sym typeface="Tahoma"/>
            </a:endParaRPr>
          </a:p>
          <a:p>
            <a:pPr indent="-228600" lvl="0" marL="342900" rtl="0" algn="l">
              <a:spcBef>
                <a:spcPts val="1000"/>
              </a:spcBef>
              <a:spcAft>
                <a:spcPts val="0"/>
              </a:spcAft>
              <a:buSzPts val="1800"/>
              <a:buNone/>
            </a:pPr>
            <a:r>
              <a:t/>
            </a:r>
            <a:endParaRPr b="1" sz="1400">
              <a:latin typeface="Tahoma"/>
              <a:ea typeface="Tahoma"/>
              <a:cs typeface="Tahoma"/>
              <a:sym typeface="Tahoma"/>
            </a:endParaRPr>
          </a:p>
          <a:p>
            <a:pPr indent="-228600" lvl="0" marL="342900" rtl="0" algn="l">
              <a:spcBef>
                <a:spcPts val="1000"/>
              </a:spcBef>
              <a:spcAft>
                <a:spcPts val="0"/>
              </a:spcAft>
              <a:buSzPts val="1800"/>
              <a:buNone/>
            </a:pPr>
            <a:r>
              <a:t/>
            </a:r>
            <a:endParaRPr b="1" sz="1700"/>
          </a:p>
        </p:txBody>
      </p:sp>
      <p:sp>
        <p:nvSpPr>
          <p:cNvPr id="237" name="Google Shape;237;p8"/>
          <p:cNvSpPr txBox="1"/>
          <p:nvPr/>
        </p:nvSpPr>
        <p:spPr>
          <a:xfrm>
            <a:off x="9984476" y="6592196"/>
            <a:ext cx="2844800" cy="231775"/>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200">
                <a:solidFill>
                  <a:srgbClr val="8E8D8C"/>
                </a:solidFill>
                <a:latin typeface="Arial"/>
                <a:ea typeface="Arial"/>
                <a:cs typeface="Arial"/>
                <a:sym typeface="Arial"/>
              </a:rPr>
              <a:t>8</a:t>
            </a:r>
            <a:endParaRPr sz="1200">
              <a:solidFill>
                <a:srgbClr val="8E8D8C"/>
              </a:solidFill>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1" name="Shape 241"/>
        <p:cNvGrpSpPr/>
        <p:nvPr/>
      </p:nvGrpSpPr>
      <p:grpSpPr>
        <a:xfrm>
          <a:off x="0" y="0"/>
          <a:ext cx="0" cy="0"/>
          <a:chOff x="0" y="0"/>
          <a:chExt cx="0" cy="0"/>
        </a:xfrm>
      </p:grpSpPr>
      <p:sp>
        <p:nvSpPr>
          <p:cNvPr id="242" name="Google Shape;242;p9"/>
          <p:cNvSpPr txBox="1"/>
          <p:nvPr>
            <p:ph type="title"/>
          </p:nvPr>
        </p:nvSpPr>
        <p:spPr>
          <a:xfrm>
            <a:off x="1068946" y="160470"/>
            <a:ext cx="10229605" cy="689536"/>
          </a:xfrm>
          <a:prstGeom prst="rect">
            <a:avLst/>
          </a:prstGeom>
          <a:noFill/>
          <a:ln>
            <a:noFill/>
          </a:ln>
        </p:spPr>
        <p:txBody>
          <a:bodyPr anchorCtr="0" anchor="t" bIns="45700" lIns="91425" spcFirstLastPara="1" rIns="91425" wrap="square" tIns="45700">
            <a:normAutofit fontScale="90000"/>
          </a:bodyPr>
          <a:lstStyle/>
          <a:p>
            <a:pPr indent="0" lvl="0" marL="0" rtl="0" algn="ctr">
              <a:spcBef>
                <a:spcPts val="0"/>
              </a:spcBef>
              <a:spcAft>
                <a:spcPts val="0"/>
              </a:spcAft>
              <a:buClr>
                <a:srgbClr val="C00000"/>
              </a:buClr>
              <a:buSzPct val="100000"/>
              <a:buFont typeface="Century Gothic"/>
              <a:buNone/>
            </a:pPr>
            <a:r>
              <a:rPr b="1" lang="en-US" sz="2400">
                <a:solidFill>
                  <a:srgbClr val="C00000"/>
                </a:solidFill>
                <a:latin typeface="Century Gothic"/>
                <a:ea typeface="Century Gothic"/>
                <a:cs typeface="Century Gothic"/>
                <a:sym typeface="Century Gothic"/>
              </a:rPr>
              <a:t>FIRS’s Strategies of curbing Illicit Financial Flows: </a:t>
            </a:r>
            <a:br>
              <a:rPr b="1" lang="en-US" sz="2400">
                <a:solidFill>
                  <a:srgbClr val="C00000"/>
                </a:solidFill>
                <a:latin typeface="Century Gothic"/>
                <a:ea typeface="Century Gothic"/>
                <a:cs typeface="Century Gothic"/>
                <a:sym typeface="Century Gothic"/>
              </a:rPr>
            </a:br>
            <a:r>
              <a:rPr b="1" lang="en-US" sz="2400">
                <a:solidFill>
                  <a:srgbClr val="C00000"/>
                </a:solidFill>
                <a:latin typeface="Century Gothic"/>
                <a:ea typeface="Century Gothic"/>
                <a:cs typeface="Century Gothic"/>
                <a:sym typeface="Century Gothic"/>
              </a:rPr>
              <a:t>Regulations &amp; Exchange of Information</a:t>
            </a:r>
            <a:endParaRPr b="1" sz="2400">
              <a:solidFill>
                <a:srgbClr val="C00000"/>
              </a:solidFill>
              <a:latin typeface="Century Gothic"/>
              <a:ea typeface="Century Gothic"/>
              <a:cs typeface="Century Gothic"/>
              <a:sym typeface="Century Gothic"/>
            </a:endParaRPr>
          </a:p>
        </p:txBody>
      </p:sp>
      <p:sp>
        <p:nvSpPr>
          <p:cNvPr id="243" name="Google Shape;243;p9"/>
          <p:cNvSpPr txBox="1"/>
          <p:nvPr>
            <p:ph idx="1" type="body"/>
          </p:nvPr>
        </p:nvSpPr>
        <p:spPr>
          <a:xfrm>
            <a:off x="1442436" y="1455312"/>
            <a:ext cx="10480463" cy="5692461"/>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SzPts val="1600"/>
              <a:buFont typeface="Noto Sans Symbols"/>
              <a:buChar char="▪"/>
            </a:pPr>
            <a:r>
              <a:rPr b="1" lang="en-US" sz="1600">
                <a:latin typeface="Tahoma"/>
                <a:ea typeface="Tahoma"/>
                <a:cs typeface="Tahoma"/>
                <a:sym typeface="Tahoma"/>
              </a:rPr>
              <a:t>Transfer Pricing Regulation</a:t>
            </a:r>
            <a:r>
              <a:rPr lang="en-US" sz="1600">
                <a:latin typeface="Tahoma"/>
                <a:ea typeface="Tahoma"/>
                <a:cs typeface="Tahoma"/>
                <a:sym typeface="Tahoma"/>
              </a:rPr>
              <a:t>:  To address tax revenue losses through transfer mispricing of goods and transfer The FIRS have put in place Transfer Pricing regulations in 2012 and established a functional Transfer Pricing Unit focused on ensuring that taxable persons report sales and profits in Nigeria in adherence with globally acceptable standards of arm’s length principle for tax purposes. </a:t>
            </a:r>
            <a:endParaRPr sz="1600">
              <a:latin typeface="Tahoma"/>
              <a:ea typeface="Tahoma"/>
              <a:cs typeface="Tahoma"/>
              <a:sym typeface="Tahoma"/>
            </a:endParaRPr>
          </a:p>
          <a:p>
            <a:pPr indent="-342900" lvl="0" marL="342900" rtl="0" algn="l">
              <a:spcBef>
                <a:spcPts val="1000"/>
              </a:spcBef>
              <a:spcAft>
                <a:spcPts val="0"/>
              </a:spcAft>
              <a:buSzPts val="1600"/>
              <a:buFont typeface="Noto Sans Symbols"/>
              <a:buChar char="▪"/>
            </a:pPr>
            <a:r>
              <a:rPr b="1" lang="en-US" sz="1600">
                <a:latin typeface="Tahoma"/>
                <a:ea typeface="Tahoma"/>
                <a:cs typeface="Tahoma"/>
                <a:sym typeface="Tahoma"/>
              </a:rPr>
              <a:t>Trend Analysis: </a:t>
            </a:r>
            <a:r>
              <a:rPr lang="en-US" sz="1600">
                <a:latin typeface="Tahoma"/>
                <a:ea typeface="Tahoma"/>
                <a:cs typeface="Tahoma"/>
                <a:sym typeface="Tahoma"/>
              </a:rPr>
              <a:t>FIRS has developed an in-house capability for trend analysis on banking transactions of taxpayers – to provide early warning on transactions that might be a potential for Money Laundering and Terrorism Financing /illicit outflow.(Value Chain Analysis)</a:t>
            </a:r>
            <a:endParaRPr b="1" sz="1600">
              <a:latin typeface="Tahoma"/>
              <a:ea typeface="Tahoma"/>
              <a:cs typeface="Tahoma"/>
              <a:sym typeface="Tahoma"/>
            </a:endParaRPr>
          </a:p>
          <a:p>
            <a:pPr indent="-342900" lvl="0" marL="342900" rtl="0" algn="l">
              <a:spcBef>
                <a:spcPts val="1000"/>
              </a:spcBef>
              <a:spcAft>
                <a:spcPts val="0"/>
              </a:spcAft>
              <a:buSzPts val="1600"/>
              <a:buFont typeface="Noto Sans Symbols"/>
              <a:buChar char="▪"/>
            </a:pPr>
            <a:r>
              <a:rPr b="1" lang="en-US" sz="1600">
                <a:latin typeface="Tahoma"/>
                <a:ea typeface="Tahoma"/>
                <a:cs typeface="Tahoma"/>
                <a:sym typeface="Tahoma"/>
              </a:rPr>
              <a:t>Exchange of Information</a:t>
            </a:r>
            <a:r>
              <a:rPr lang="en-US" sz="1600">
                <a:latin typeface="Tahoma"/>
                <a:ea typeface="Tahoma"/>
                <a:cs typeface="Tahoma"/>
                <a:sym typeface="Tahoma"/>
              </a:rPr>
              <a:t>: Established a functional Exchange of information (EOI) unit in FIRS to oversee 	an effective system of exchange of tax information with Nigeria tax treaty partners. EOI units also set up at 	State BIR to ensure a nation-wide framework for effective exchange of information on taxpayers.</a:t>
            </a:r>
            <a:endParaRPr sz="1600">
              <a:latin typeface="Tahoma"/>
              <a:ea typeface="Tahoma"/>
              <a:cs typeface="Tahoma"/>
              <a:sym typeface="Tahoma"/>
            </a:endParaRPr>
          </a:p>
          <a:p>
            <a:pPr indent="-342900" lvl="0" marL="342900" rtl="0" algn="l">
              <a:spcBef>
                <a:spcPts val="1000"/>
              </a:spcBef>
              <a:spcAft>
                <a:spcPts val="0"/>
              </a:spcAft>
              <a:buSzPts val="1600"/>
              <a:buFont typeface="Noto Sans Symbols"/>
              <a:buChar char="▪"/>
            </a:pPr>
            <a:r>
              <a:rPr b="1" lang="en-US" sz="1600">
                <a:latin typeface="Tahoma"/>
                <a:ea typeface="Tahoma"/>
                <a:cs typeface="Tahoma"/>
                <a:sym typeface="Tahoma"/>
              </a:rPr>
              <a:t> Base Erosion &amp; Profit Shifting</a:t>
            </a:r>
            <a:r>
              <a:rPr b="1" lang="en-US" sz="1600"/>
              <a:t>: </a:t>
            </a:r>
            <a:r>
              <a:rPr lang="en-US" sz="1600">
                <a:latin typeface="Tahoma"/>
                <a:ea typeface="Tahoma"/>
                <a:cs typeface="Tahoma"/>
                <a:sym typeface="Tahoma"/>
              </a:rPr>
              <a:t>Nigeria Joined the Inclusive Framework on Base Erosion and Profit Shifting (BEPS) in 2016 and is committed to implementing the minimum standards, as means to improving tax administrative effort to combat erosion of our tax base</a:t>
            </a:r>
            <a:r>
              <a:rPr lang="en-US" sz="1600"/>
              <a:t>. </a:t>
            </a:r>
            <a:endParaRPr/>
          </a:p>
          <a:p>
            <a:pPr indent="-342900" lvl="0" marL="342900" rtl="0" algn="l">
              <a:spcBef>
                <a:spcPts val="1000"/>
              </a:spcBef>
              <a:spcAft>
                <a:spcPts val="0"/>
              </a:spcAft>
              <a:buSzPts val="1600"/>
              <a:buFont typeface="Noto Sans Symbols"/>
              <a:buChar char="▪"/>
            </a:pPr>
            <a:r>
              <a:rPr b="1" lang="en-US" sz="1600">
                <a:latin typeface="Tahoma"/>
                <a:ea typeface="Tahoma"/>
                <a:cs typeface="Tahoma"/>
                <a:sym typeface="Tahoma"/>
              </a:rPr>
              <a:t>Automatic Exchange of information: </a:t>
            </a:r>
            <a:r>
              <a:rPr lang="en-US" sz="1600">
                <a:latin typeface="Tahoma"/>
                <a:ea typeface="Tahoma"/>
                <a:cs typeface="Tahoma"/>
                <a:sym typeface="Tahoma"/>
              </a:rPr>
              <a:t>Nigeria has signed onto the Multilateral Competent Authority Agreement (MCAA) for the Automatic exchange of financial account information with other Countries. This will ensure that Nigeria shall have international support in identifying and tracing funds illegally taken out of Nigeria by Nigeria’s Tax residents and invested abroad from which they periodically derive passive incomes (interest, dividends, rent, etc.) from sources outside Nigeria.</a:t>
            </a:r>
            <a:endParaRPr/>
          </a:p>
          <a:p>
            <a:pPr indent="-241300" lvl="0" marL="342900" rtl="0" algn="l">
              <a:spcBef>
                <a:spcPts val="1000"/>
              </a:spcBef>
              <a:spcAft>
                <a:spcPts val="0"/>
              </a:spcAft>
              <a:buSzPts val="1600"/>
              <a:buNone/>
            </a:pPr>
            <a:r>
              <a:t/>
            </a:r>
            <a:endParaRPr sz="1600">
              <a:latin typeface="Tahoma"/>
              <a:ea typeface="Tahoma"/>
              <a:cs typeface="Tahoma"/>
              <a:sym typeface="Tahoma"/>
            </a:endParaRPr>
          </a:p>
          <a:p>
            <a:pPr indent="0" lvl="0" marL="0" rtl="0" algn="l">
              <a:spcBef>
                <a:spcPts val="1000"/>
              </a:spcBef>
              <a:spcAft>
                <a:spcPts val="0"/>
              </a:spcAft>
              <a:buSzPts val="1600"/>
              <a:buNone/>
            </a:pPr>
            <a:r>
              <a:t/>
            </a:r>
            <a:endParaRPr b="1" sz="1600">
              <a:latin typeface="Tahoma"/>
              <a:ea typeface="Tahoma"/>
              <a:cs typeface="Tahoma"/>
              <a:sym typeface="Tahoma"/>
            </a:endParaRPr>
          </a:p>
        </p:txBody>
      </p:sp>
      <p:sp>
        <p:nvSpPr>
          <p:cNvPr id="244" name="Google Shape;244;p9"/>
          <p:cNvSpPr txBox="1"/>
          <p:nvPr/>
        </p:nvSpPr>
        <p:spPr>
          <a:xfrm>
            <a:off x="10243750" y="6529588"/>
            <a:ext cx="1915819" cy="294384"/>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200">
                <a:solidFill>
                  <a:srgbClr val="8E8D8C"/>
                </a:solidFill>
                <a:latin typeface="Arial"/>
                <a:ea typeface="Arial"/>
                <a:cs typeface="Arial"/>
                <a:sym typeface="Arial"/>
              </a:rPr>
              <a:t>9</a:t>
            </a:r>
            <a:endParaRPr sz="1200">
              <a:solidFill>
                <a:srgbClr val="8E8D8C"/>
              </a:solidFill>
              <a:latin typeface="Arial"/>
              <a:ea typeface="Arial"/>
              <a:cs typeface="Arial"/>
              <a:sym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8" name="Shape 248"/>
        <p:cNvGrpSpPr/>
        <p:nvPr/>
      </p:nvGrpSpPr>
      <p:grpSpPr>
        <a:xfrm>
          <a:off x="0" y="0"/>
          <a:ext cx="0" cy="0"/>
          <a:chOff x="0" y="0"/>
          <a:chExt cx="0" cy="0"/>
        </a:xfrm>
      </p:grpSpPr>
      <p:sp>
        <p:nvSpPr>
          <p:cNvPr id="249" name="Google Shape;249;p10"/>
          <p:cNvSpPr txBox="1"/>
          <p:nvPr>
            <p:ph type="title"/>
          </p:nvPr>
        </p:nvSpPr>
        <p:spPr>
          <a:xfrm>
            <a:off x="94129" y="160470"/>
            <a:ext cx="12065440" cy="689536"/>
          </a:xfrm>
          <a:prstGeom prst="rect">
            <a:avLst/>
          </a:prstGeom>
          <a:noFill/>
          <a:ln>
            <a:noFill/>
          </a:ln>
        </p:spPr>
        <p:txBody>
          <a:bodyPr anchorCtr="0" anchor="t" bIns="45700" lIns="91425" spcFirstLastPara="1" rIns="91425" wrap="square" tIns="45700">
            <a:normAutofit fontScale="90000"/>
          </a:bodyPr>
          <a:lstStyle/>
          <a:p>
            <a:pPr indent="0" lvl="0" marL="0" rtl="0" algn="ctr">
              <a:spcBef>
                <a:spcPts val="0"/>
              </a:spcBef>
              <a:spcAft>
                <a:spcPts val="0"/>
              </a:spcAft>
              <a:buClr>
                <a:srgbClr val="C00000"/>
              </a:buClr>
              <a:buSzPct val="100000"/>
              <a:buFont typeface="Century Gothic"/>
              <a:buNone/>
            </a:pPr>
            <a:r>
              <a:rPr b="1" lang="en-US" sz="2400">
                <a:solidFill>
                  <a:srgbClr val="C00000"/>
                </a:solidFill>
                <a:latin typeface="Century Gothic"/>
                <a:ea typeface="Century Gothic"/>
                <a:cs typeface="Century Gothic"/>
                <a:sym typeface="Century Gothic"/>
              </a:rPr>
              <a:t>FIRS’s Strategies To Curbing Money Laundering /Terrorism Financing/ Illicit Financial Flows: Collaboration With Other Stakeholders </a:t>
            </a:r>
            <a:endParaRPr b="1" sz="2400">
              <a:solidFill>
                <a:srgbClr val="C00000"/>
              </a:solidFill>
              <a:latin typeface="Century Gothic"/>
              <a:ea typeface="Century Gothic"/>
              <a:cs typeface="Century Gothic"/>
              <a:sym typeface="Century Gothic"/>
            </a:endParaRPr>
          </a:p>
        </p:txBody>
      </p:sp>
      <p:sp>
        <p:nvSpPr>
          <p:cNvPr id="250" name="Google Shape;250;p10"/>
          <p:cNvSpPr txBox="1"/>
          <p:nvPr>
            <p:ph idx="1" type="body"/>
          </p:nvPr>
        </p:nvSpPr>
        <p:spPr>
          <a:xfrm>
            <a:off x="1169893" y="833719"/>
            <a:ext cx="10536717" cy="5187227"/>
          </a:xfrm>
          <a:prstGeom prst="rect">
            <a:avLst/>
          </a:prstGeom>
          <a:noFill/>
          <a:ln>
            <a:noFill/>
          </a:ln>
        </p:spPr>
        <p:txBody>
          <a:bodyPr anchorCtr="0" anchor="t" bIns="45700" lIns="91425" spcFirstLastPara="1" rIns="91425" wrap="square" tIns="45700">
            <a:noAutofit/>
          </a:bodyPr>
          <a:lstStyle/>
          <a:p>
            <a:pPr indent="-342900" lvl="0" marL="342900" rtl="0" algn="just">
              <a:spcBef>
                <a:spcPts val="0"/>
              </a:spcBef>
              <a:spcAft>
                <a:spcPts val="0"/>
              </a:spcAft>
              <a:buSzPts val="1600"/>
              <a:buFont typeface="Noto Sans Symbols"/>
              <a:buChar char="▪"/>
            </a:pPr>
            <a:r>
              <a:rPr b="1" lang="en-US" sz="1600">
                <a:latin typeface="Tahoma"/>
                <a:ea typeface="Tahoma"/>
                <a:cs typeface="Tahoma"/>
                <a:sym typeface="Tahoma"/>
              </a:rPr>
              <a:t>Joint Tax Board:  </a:t>
            </a:r>
            <a:r>
              <a:rPr lang="en-US" sz="1600">
                <a:latin typeface="Tahoma"/>
                <a:ea typeface="Tahoma"/>
                <a:cs typeface="Tahoma"/>
                <a:sym typeface="Tahoma"/>
              </a:rPr>
              <a:t>FIRS/JTB integration provides every taxpayer in the country with a once in a life-time harmonized unique tax identification number which makes management of tax affairs across different tax authorities easier.</a:t>
            </a:r>
            <a:endParaRPr/>
          </a:p>
          <a:p>
            <a:pPr indent="-342900" lvl="0" marL="342900" rtl="0" algn="just">
              <a:spcBef>
                <a:spcPts val="1000"/>
              </a:spcBef>
              <a:spcAft>
                <a:spcPts val="0"/>
              </a:spcAft>
              <a:buSzPts val="1600"/>
              <a:buFont typeface="Noto Sans Symbols"/>
              <a:buChar char="✔"/>
            </a:pPr>
            <a:r>
              <a:rPr lang="en-US" sz="1600">
                <a:latin typeface="Tahoma"/>
                <a:ea typeface="Tahoma"/>
                <a:cs typeface="Tahoma"/>
                <a:sym typeface="Tahoma"/>
              </a:rPr>
              <a:t>Joint Tax audit by FIRS and SBIRs save compliance cost and time</a:t>
            </a:r>
            <a:endParaRPr/>
          </a:p>
          <a:p>
            <a:pPr indent="-342900" lvl="0" marL="342900" rtl="0" algn="just">
              <a:spcBef>
                <a:spcPts val="1000"/>
              </a:spcBef>
              <a:spcAft>
                <a:spcPts val="0"/>
              </a:spcAft>
              <a:buSzPts val="1600"/>
              <a:buFont typeface="Noto Sans Symbols"/>
              <a:buChar char="✔"/>
            </a:pPr>
            <a:r>
              <a:rPr lang="en-US" sz="1600">
                <a:latin typeface="Tahoma"/>
                <a:ea typeface="Tahoma"/>
                <a:cs typeface="Tahoma"/>
                <a:sym typeface="Tahoma"/>
              </a:rPr>
              <a:t>Enhanced collaboration with SBIRs has resulted in the growth of registered taxpayers in Nigeria from 10 million in 2015 to about 19 million in 2018. This growth can curb the easy transfer of unexplained wealth </a:t>
            </a:r>
            <a:endParaRPr sz="1600">
              <a:latin typeface="Tahoma"/>
              <a:ea typeface="Tahoma"/>
              <a:cs typeface="Tahoma"/>
              <a:sym typeface="Tahoma"/>
            </a:endParaRPr>
          </a:p>
          <a:p>
            <a:pPr indent="-342900" lvl="0" marL="342900" rtl="0" algn="just">
              <a:spcBef>
                <a:spcPts val="1000"/>
              </a:spcBef>
              <a:spcAft>
                <a:spcPts val="0"/>
              </a:spcAft>
              <a:buSzPts val="1600"/>
              <a:buFont typeface="Noto Sans Symbols"/>
              <a:buChar char="▪"/>
            </a:pPr>
            <a:r>
              <a:rPr b="1" lang="en-US" sz="1600">
                <a:latin typeface="Tahoma"/>
                <a:ea typeface="Tahoma"/>
                <a:cs typeface="Tahoma"/>
                <a:sym typeface="Tahoma"/>
              </a:rPr>
              <a:t>Collaboration with Corporate Affairs Commission (CAC): </a:t>
            </a:r>
            <a:r>
              <a:rPr lang="en-US" sz="1600">
                <a:latin typeface="Tahoma"/>
                <a:ea typeface="Tahoma"/>
                <a:cs typeface="Tahoma"/>
                <a:sym typeface="Tahoma"/>
              </a:rPr>
              <a:t>To this end, any newly registered Company, Partnerships &amp; Enterprise, would automatically get a Tax Identification Number (TIN), which can monitor financial inflow and outflow.</a:t>
            </a:r>
            <a:endParaRPr b="1" sz="1600">
              <a:latin typeface="Tahoma"/>
              <a:ea typeface="Tahoma"/>
              <a:cs typeface="Tahoma"/>
              <a:sym typeface="Tahoma"/>
            </a:endParaRPr>
          </a:p>
          <a:p>
            <a:pPr indent="-342900" lvl="0" marL="342900" rtl="0" algn="just">
              <a:spcBef>
                <a:spcPts val="1000"/>
              </a:spcBef>
              <a:spcAft>
                <a:spcPts val="0"/>
              </a:spcAft>
              <a:buSzPts val="1600"/>
              <a:buFont typeface="Noto Sans Symbols"/>
              <a:buChar char="▪"/>
            </a:pPr>
            <a:r>
              <a:rPr b="1" lang="en-US" sz="1600">
                <a:latin typeface="Tahoma"/>
                <a:ea typeface="Tahoma"/>
                <a:cs typeface="Tahoma"/>
                <a:sym typeface="Tahoma"/>
              </a:rPr>
              <a:t>Collaboration with Anti-Corruption Agencies</a:t>
            </a:r>
            <a:r>
              <a:rPr lang="en-US" sz="1600">
                <a:latin typeface="Tahoma"/>
                <a:ea typeface="Tahoma"/>
                <a:cs typeface="Tahoma"/>
                <a:sym typeface="Tahoma"/>
              </a:rPr>
              <a:t>: In line with the anticorruption campaign of the Federal government, the Service has established the FIRS/EFCC Joint Tax Force, with NFIU (Financial Information/Regional Meetings on AML-TF (Giaba /FATF) National Risk Assessment and Mutual Evaluations), the Nigeria Customs Service (trade information)  and the Nigeria Immigration (information on expatriates emoluments and travel information) to enhance the fight against Tax related economic fraud and Terrorism financing.</a:t>
            </a:r>
            <a:endParaRPr/>
          </a:p>
          <a:p>
            <a:pPr indent="-342900" lvl="0" marL="342900" rtl="0" algn="just">
              <a:spcBef>
                <a:spcPts val="1000"/>
              </a:spcBef>
              <a:spcAft>
                <a:spcPts val="0"/>
              </a:spcAft>
              <a:buSzPts val="1600"/>
              <a:buFont typeface="Noto Sans Symbols"/>
              <a:buChar char="▪"/>
            </a:pPr>
            <a:r>
              <a:rPr b="1" lang="en-US" sz="1600">
                <a:latin typeface="Tahoma"/>
                <a:ea typeface="Tahoma"/>
                <a:cs typeface="Tahoma"/>
                <a:sym typeface="Tahoma"/>
              </a:rPr>
              <a:t>Global Forum on Transparency and Exchange of Tax Information: </a:t>
            </a:r>
            <a:r>
              <a:rPr lang="en-US" sz="1600">
                <a:latin typeface="Tahoma"/>
                <a:ea typeface="Tahoma"/>
                <a:cs typeface="Tahoma"/>
                <a:sym typeface="Tahoma"/>
              </a:rPr>
              <a:t>In 2011, Nigeria joined the forum and has successfully gone through the Phases 1 and 2 Peer reviews. The peer review process enabled Nigeria develop the administrative structures required to access Tax information offshore, in collaboration with other nations.</a:t>
            </a:r>
            <a:endParaRPr sz="1600">
              <a:latin typeface="Tahoma"/>
              <a:ea typeface="Tahoma"/>
              <a:cs typeface="Tahoma"/>
              <a:sym typeface="Tahoma"/>
            </a:endParaRPr>
          </a:p>
          <a:p>
            <a:pPr indent="-342900" lvl="0" marL="342900" rtl="0" algn="just">
              <a:spcBef>
                <a:spcPts val="1000"/>
              </a:spcBef>
              <a:spcAft>
                <a:spcPts val="0"/>
              </a:spcAft>
              <a:buSzPts val="1600"/>
              <a:buFont typeface="Noto Sans Symbols"/>
              <a:buChar char="▪"/>
            </a:pPr>
            <a:r>
              <a:rPr b="1" lang="en-US" sz="1600">
                <a:latin typeface="Tahoma"/>
                <a:ea typeface="Tahoma"/>
                <a:cs typeface="Tahoma"/>
                <a:sym typeface="Tahoma"/>
              </a:rPr>
              <a:t>Signing of Tax treaties </a:t>
            </a:r>
            <a:r>
              <a:rPr lang="en-US" sz="1600">
                <a:latin typeface="Tahoma"/>
                <a:ea typeface="Tahoma"/>
                <a:cs typeface="Tahoma"/>
                <a:sym typeface="Tahoma"/>
              </a:rPr>
              <a:t>- Signed Avoidance of Double Taxation Agreements (ADTAs) with 13 Countries and also signed up to the OECD/EU Mutual Assistance in Tax Matters Convention (MAC) that has over 100 participating Countries</a:t>
            </a:r>
            <a:endParaRPr/>
          </a:p>
          <a:p>
            <a:pPr indent="-241300" lvl="0" marL="342900" rtl="0" algn="l">
              <a:spcBef>
                <a:spcPts val="1000"/>
              </a:spcBef>
              <a:spcAft>
                <a:spcPts val="0"/>
              </a:spcAft>
              <a:buSzPts val="1600"/>
              <a:buNone/>
            </a:pPr>
            <a:r>
              <a:t/>
            </a:r>
            <a:endParaRPr sz="1600">
              <a:latin typeface="Tahoma"/>
              <a:ea typeface="Tahoma"/>
              <a:cs typeface="Tahoma"/>
              <a:sym typeface="Tahoma"/>
            </a:endParaRPr>
          </a:p>
          <a:p>
            <a:pPr indent="0" lvl="0" marL="0" rtl="0" algn="l">
              <a:spcBef>
                <a:spcPts val="1000"/>
              </a:spcBef>
              <a:spcAft>
                <a:spcPts val="0"/>
              </a:spcAft>
              <a:buSzPts val="1600"/>
              <a:buNone/>
            </a:pPr>
            <a:r>
              <a:t/>
            </a:r>
            <a:endParaRPr b="1" sz="1600">
              <a:latin typeface="Tahoma"/>
              <a:ea typeface="Tahoma"/>
              <a:cs typeface="Tahoma"/>
              <a:sym typeface="Tahoma"/>
            </a:endParaRPr>
          </a:p>
        </p:txBody>
      </p:sp>
      <p:sp>
        <p:nvSpPr>
          <p:cNvPr id="251" name="Google Shape;251;p10"/>
          <p:cNvSpPr txBox="1"/>
          <p:nvPr/>
        </p:nvSpPr>
        <p:spPr>
          <a:xfrm>
            <a:off x="10206680" y="6623222"/>
            <a:ext cx="1952889" cy="200749"/>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200">
                <a:solidFill>
                  <a:srgbClr val="8E8D8C"/>
                </a:solidFill>
                <a:latin typeface="Arial"/>
                <a:ea typeface="Arial"/>
                <a:cs typeface="Arial"/>
                <a:sym typeface="Arial"/>
              </a:rPr>
              <a:t>10</a:t>
            </a:r>
            <a:endParaRPr sz="1200">
              <a:solidFill>
                <a:srgbClr val="8E8D8C"/>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Wisp">
  <a:themeElements>
    <a:clrScheme name="Wisp">
      <a:dk1>
        <a:srgbClr val="000000"/>
      </a:dk1>
      <a:lt1>
        <a:srgbClr val="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2018-09-26T12:04:28Z</dcterms:created>
  <dc:creator>PETER IBIE</dc:creator>
</cp:coreProperties>
</file>