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3.xml" ContentType="application/vnd.openxmlformats-officedocument.presentationml.notesSlide+xml"/>
  <Override PartName="/ppt/tags/tag30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96" r:id="rId2"/>
    <p:sldMasterId id="2147483715" r:id="rId3"/>
    <p:sldMasterId id="2147483717" r:id="rId4"/>
  </p:sldMasterIdLst>
  <p:notesMasterIdLst>
    <p:notesMasterId r:id="rId32"/>
  </p:notesMasterIdLst>
  <p:handoutMasterIdLst>
    <p:handoutMasterId r:id="rId33"/>
  </p:handoutMasterIdLst>
  <p:sldIdLst>
    <p:sldId id="256" r:id="rId5"/>
    <p:sldId id="257" r:id="rId6"/>
    <p:sldId id="7626" r:id="rId7"/>
    <p:sldId id="341" r:id="rId8"/>
    <p:sldId id="7627" r:id="rId9"/>
    <p:sldId id="7625" r:id="rId10"/>
    <p:sldId id="7619" r:id="rId11"/>
    <p:sldId id="7628" r:id="rId12"/>
    <p:sldId id="7638" r:id="rId13"/>
    <p:sldId id="7623" r:id="rId14"/>
    <p:sldId id="7639" r:id="rId15"/>
    <p:sldId id="7607" r:id="rId16"/>
    <p:sldId id="7598" r:id="rId17"/>
    <p:sldId id="7636" r:id="rId18"/>
    <p:sldId id="7635" r:id="rId19"/>
    <p:sldId id="7637" r:id="rId20"/>
    <p:sldId id="7632" r:id="rId21"/>
    <p:sldId id="7633" r:id="rId22"/>
    <p:sldId id="7634" r:id="rId23"/>
    <p:sldId id="1360" r:id="rId24"/>
    <p:sldId id="437" r:id="rId25"/>
    <p:sldId id="283" r:id="rId26"/>
    <p:sldId id="280" r:id="rId27"/>
    <p:sldId id="7631" r:id="rId28"/>
    <p:sldId id="7618" r:id="rId29"/>
    <p:sldId id="7597" r:id="rId30"/>
    <p:sldId id="276" r:id="rId31"/>
  </p:sldIdLst>
  <p:sldSz cx="9906000" cy="6858000" type="A4"/>
  <p:notesSz cx="6881813" cy="92964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2949"/>
  </p:normalViewPr>
  <p:slideViewPr>
    <p:cSldViewPr snapToGrid="0" snapToObjects="1">
      <p:cViewPr>
        <p:scale>
          <a:sx n="57" d="100"/>
          <a:sy n="57" d="100"/>
        </p:scale>
        <p:origin x="1356" y="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" Type="http://schemas.openxmlformats.org/officeDocument/2006/relationships/slideMaster" Target="slideMasters/slideMaster3.xml" /><Relationship Id="rId21" Type="http://schemas.openxmlformats.org/officeDocument/2006/relationships/slide" Target="slides/slide17.xml" /><Relationship Id="rId34" Type="http://schemas.openxmlformats.org/officeDocument/2006/relationships/presProps" Target="presProps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handoutMaster" Target="handoutMasters/handoutMaster1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notesMaster" Target="notesMasters/notesMaster1.xml" /><Relationship Id="rId37" Type="http://schemas.openxmlformats.org/officeDocument/2006/relationships/tableStyles" Target="tableStyle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theme" Target="theme/theme1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viewProps" Target="viewProp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of.%20Olu%20Ayodele\Dropbox\ACER%20New\BOF\Datasets\Budget.Performance%20(2011%20-%20%202017)%20%20%20%20%20%20%201.xlsx" TargetMode="External" /><Relationship Id="rId2" Type="http://schemas.microsoft.com/office/2011/relationships/chartColorStyle" Target="colors2.xml" /><Relationship Id="rId1" Type="http://schemas.microsoft.com/office/2011/relationships/chartStyle" Target="style2.xml" 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 /><Relationship Id="rId2" Type="http://schemas.microsoft.com/office/2011/relationships/chartColorStyle" Target="colors3.xml" /><Relationship Id="rId1" Type="http://schemas.microsoft.com/office/2011/relationships/chartStyle" Target="style3.xml" 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 /><Relationship Id="rId2" Type="http://schemas.microsoft.com/office/2011/relationships/chartColorStyle" Target="colors4.xml" /><Relationship Id="rId1" Type="http://schemas.microsoft.com/office/2011/relationships/chartStyle" Target="style4.xml" 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 /><Relationship Id="rId2" Type="http://schemas.microsoft.com/office/2011/relationships/chartColorStyle" Target="colors5.xml" /><Relationship Id="rId1" Type="http://schemas.microsoft.com/office/2011/relationships/chartStyle" Target="style5.xml" 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 /><Relationship Id="rId2" Type="http://schemas.microsoft.com/office/2011/relationships/chartColorStyle" Target="colors6.xml" /><Relationship Id="rId1" Type="http://schemas.microsoft.com/office/2011/relationships/chartStyle" Target="style6.xml" /><Relationship Id="rId4" Type="http://schemas.openxmlformats.org/officeDocument/2006/relationships/package" Target="../embeddings/Microsoft_Excel_Worksheet1.xlsx" 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of.%20Olu%20Ayodele\Dropbox\ACER%20New\BOF\Datasets\Budget.Performance%20(2011%20-%20%202017).xlsx" TargetMode="External" /><Relationship Id="rId2" Type="http://schemas.microsoft.com/office/2011/relationships/chartColorStyle" Target="colors7.xml" /><Relationship Id="rId1" Type="http://schemas.microsoft.com/office/2011/relationships/chartStyle" Target="style7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Sheet3!$H$6</c:f>
              <c:strCache>
                <c:ptCount val="1"/>
                <c:pt idx="0">
                  <c:v>Capital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Sheet3!$G$7:$G$16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Sheet3!$H$7:$H$16</c:f>
              <c:numCache>
                <c:formatCode>_(* #,##0.00_);_(* \(#,##0.00\);_(* "-"??_);_(@_)</c:formatCode>
                <c:ptCount val="10"/>
                <c:pt idx="0">
                  <c:v>0.91854999999999998</c:v>
                </c:pt>
                <c:pt idx="1">
                  <c:v>0.74441999999999997</c:v>
                </c:pt>
                <c:pt idx="2">
                  <c:v>1.00407</c:v>
                </c:pt>
                <c:pt idx="3">
                  <c:v>0.58760999999999997</c:v>
                </c:pt>
                <c:pt idx="4">
                  <c:v>0.38739000000000001</c:v>
                </c:pt>
                <c:pt idx="5">
                  <c:v>1.2194700000000001</c:v>
                </c:pt>
                <c:pt idx="6">
                  <c:v>1.43977</c:v>
                </c:pt>
                <c:pt idx="7">
                  <c:v>1.7430000000000001</c:v>
                </c:pt>
                <c:pt idx="8">
                  <c:v>0.87312200000000006</c:v>
                </c:pt>
                <c:pt idx="9">
                  <c:v>1.744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DA-44CC-9369-8A593610A314}"/>
            </c:ext>
          </c:extLst>
        </c:ser>
        <c:ser>
          <c:idx val="1"/>
          <c:order val="1"/>
          <c:tx>
            <c:strRef>
              <c:f>Sheet3!$I$6</c:f>
              <c:strCache>
                <c:ptCount val="1"/>
                <c:pt idx="0">
                  <c:v>Recurrent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Sheet3!$G$7:$G$16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Sheet3!$I$7:$I$16</c:f>
              <c:numCache>
                <c:formatCode>_(* #,##0.00_);_(* \(#,##0.00\);_(* "-"??_);_(@_)</c:formatCode>
                <c:ptCount val="10"/>
                <c:pt idx="0">
                  <c:v>3.0543300000000002</c:v>
                </c:pt>
                <c:pt idx="1">
                  <c:v>3.07958</c:v>
                </c:pt>
                <c:pt idx="2">
                  <c:v>3.2149399999999999</c:v>
                </c:pt>
                <c:pt idx="3">
                  <c:v>3.1584400000000001</c:v>
                </c:pt>
                <c:pt idx="4">
                  <c:v>3.6104500000000002</c:v>
                </c:pt>
                <c:pt idx="5">
                  <c:v>3.7965300000000002</c:v>
                </c:pt>
                <c:pt idx="6">
                  <c:v>4.5892200000000001</c:v>
                </c:pt>
                <c:pt idx="7">
                  <c:v>5.2562499999999996</c:v>
                </c:pt>
                <c:pt idx="8">
                  <c:v>6.7001429999999997</c:v>
                </c:pt>
                <c:pt idx="9">
                  <c:v>7.91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DA-44CC-9369-8A593610A3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438539400"/>
        <c:axId val="438539728"/>
      </c:areaChart>
      <c:catAx>
        <c:axId val="438539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8539728"/>
        <c:crosses val="autoZero"/>
        <c:auto val="1"/>
        <c:lblAlgn val="ctr"/>
        <c:lblOffset val="100"/>
        <c:noMultiLvlLbl val="0"/>
      </c:catAx>
      <c:valAx>
        <c:axId val="43853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853940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 dirty="0"/>
              <a:t>Ratio of Recurrent Cost</a:t>
            </a:r>
            <a:r>
              <a:rPr lang="en-GB" sz="2400" b="1" baseline="0" dirty="0"/>
              <a:t> to MDA </a:t>
            </a:r>
            <a:r>
              <a:rPr lang="en-GB" sz="2400" b="1" i="0" u="none" strike="noStrike" baseline="0" dirty="0">
                <a:effectLst/>
              </a:rPr>
              <a:t>Spending (%)</a:t>
            </a:r>
            <a:endParaRPr lang="en-GB" sz="2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Sheet3!$L$7:$L$16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Sheet3!$M$7:$M$16</c:f>
              <c:numCache>
                <c:formatCode>0</c:formatCode>
                <c:ptCount val="10"/>
                <c:pt idx="0">
                  <c:v>76.879492962284289</c:v>
                </c:pt>
                <c:pt idx="1">
                  <c:v>80.532949790794973</c:v>
                </c:pt>
                <c:pt idx="2">
                  <c:v>76.201288927971262</c:v>
                </c:pt>
                <c:pt idx="3">
                  <c:v>84.313877284072561</c:v>
                </c:pt>
                <c:pt idx="4">
                  <c:v>90.310017409401084</c:v>
                </c:pt>
                <c:pt idx="5">
                  <c:v>75.688397129186598</c:v>
                </c:pt>
                <c:pt idx="6">
                  <c:v>76.119217315006338</c:v>
                </c:pt>
                <c:pt idx="7">
                  <c:v>75.097331856984667</c:v>
                </c:pt>
                <c:pt idx="8">
                  <c:v>88.470996327211566</c:v>
                </c:pt>
                <c:pt idx="9">
                  <c:v>81.934949243836755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16-45BB-BE02-D45992E3125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51245224"/>
        <c:axId val="351247848"/>
      </c:lineChart>
      <c:catAx>
        <c:axId val="351245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1247848"/>
        <c:crosses val="autoZero"/>
        <c:auto val="1"/>
        <c:lblAlgn val="ctr"/>
        <c:lblOffset val="100"/>
        <c:noMultiLvlLbl val="0"/>
      </c:catAx>
      <c:valAx>
        <c:axId val="351247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1245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/>
              <a:t>4-Year Personnel Related Cost to Budget Size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PowerPoint]Personnel Cost'!$O$3</c:f>
              <c:strCache>
                <c:ptCount val="1"/>
                <c:pt idx="0">
                  <c:v>Personnel Cost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'[Chart in Microsoft PowerPoint]Personnel Cost'!$N$4:$N$7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'[Chart in Microsoft PowerPoint]Personnel Cost'!$O$4:$O$7</c:f>
              <c:numCache>
                <c:formatCode>#,##0</c:formatCode>
                <c:ptCount val="4"/>
                <c:pt idx="0">
                  <c:v>2817</c:v>
                </c:pt>
                <c:pt idx="1">
                  <c:v>3365</c:v>
                </c:pt>
                <c:pt idx="2">
                  <c:v>4252</c:v>
                </c:pt>
                <c:pt idx="3">
                  <c:v>4689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79-48A2-8FB8-870A23BD44A3}"/>
            </c:ext>
          </c:extLst>
        </c:ser>
        <c:ser>
          <c:idx val="1"/>
          <c:order val="1"/>
          <c:tx>
            <c:strRef>
              <c:f>'[Chart in Microsoft PowerPoint]Personnel Cost'!$P$3</c:f>
              <c:strCache>
                <c:ptCount val="1"/>
                <c:pt idx="0">
                  <c:v>Aggregate Expenditure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'[Chart in Microsoft PowerPoint]Personnel Cost'!$N$4:$N$7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'[Chart in Microsoft PowerPoint]Personnel Cost'!$P$4:$P$7</c:f>
              <c:numCache>
                <c:formatCode>#,##0</c:formatCode>
                <c:ptCount val="4"/>
                <c:pt idx="0">
                  <c:v>8617</c:v>
                </c:pt>
                <c:pt idx="1">
                  <c:v>10810</c:v>
                </c:pt>
                <c:pt idx="2">
                  <c:v>14570</c:v>
                </c:pt>
                <c:pt idx="3">
                  <c:v>16391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79-48A2-8FB8-870A23BD44A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1930704"/>
        <c:axId val="701931688"/>
      </c:barChart>
      <c:lineChart>
        <c:grouping val="standard"/>
        <c:varyColors val="0"/>
        <c:ser>
          <c:idx val="2"/>
          <c:order val="2"/>
          <c:tx>
            <c:strRef>
              <c:f>'[Chart in Microsoft PowerPoint]Personnel Cost'!$Q$3</c:f>
              <c:strCache>
                <c:ptCount val="1"/>
                <c:pt idx="0">
                  <c:v>% of Budget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PowerPoint]Personnel Cost'!$N$4:$N$7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'[Chart in Microsoft PowerPoint]Personnel Cost'!$Q$4:$Q$7</c:f>
              <c:numCache>
                <c:formatCode>0%</c:formatCode>
                <c:ptCount val="4"/>
                <c:pt idx="0">
                  <c:v>0.33</c:v>
                </c:pt>
                <c:pt idx="1">
                  <c:v>0.31</c:v>
                </c:pt>
                <c:pt idx="2">
                  <c:v>0.28999999999999998</c:v>
                </c:pt>
                <c:pt idx="3">
                  <c:v>0.28999999999999998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B79-48A2-8FB8-870A23BD44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1933984"/>
        <c:axId val="701936608"/>
      </c:lineChart>
      <c:catAx>
        <c:axId val="70193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931688"/>
        <c:crosses val="autoZero"/>
        <c:auto val="1"/>
        <c:lblAlgn val="ctr"/>
        <c:lblOffset val="100"/>
        <c:noMultiLvlLbl val="0"/>
      </c:catAx>
      <c:valAx>
        <c:axId val="701931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930704"/>
        <c:crosses val="autoZero"/>
        <c:crossBetween val="between"/>
      </c:valAx>
      <c:valAx>
        <c:axId val="701936608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933984"/>
        <c:crosses val="max"/>
        <c:crossBetween val="between"/>
      </c:valAx>
      <c:catAx>
        <c:axId val="7019339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019366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dirty="0"/>
              <a:t>3-Year Personnel Related Cost to FGN Retained Revenue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PowerPoint]Personnel Cost'!$I$10</c:f>
              <c:strCache>
                <c:ptCount val="1"/>
                <c:pt idx="0">
                  <c:v>Personnel Cost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'[Chart in Microsoft PowerPoint]Personnel Cost'!$H$11:$H$14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'[Chart in Microsoft PowerPoint]Personnel Cost'!$I$11:$I$14</c:f>
              <c:numCache>
                <c:formatCode>#,##0</c:formatCode>
                <c:ptCount val="4"/>
                <c:pt idx="0">
                  <c:v>2817</c:v>
                </c:pt>
                <c:pt idx="1">
                  <c:v>3365</c:v>
                </c:pt>
                <c:pt idx="2">
                  <c:v>4252</c:v>
                </c:pt>
                <c:pt idx="3">
                  <c:v>4689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E4-4BE7-AD30-08550EFA1F7A}"/>
            </c:ext>
          </c:extLst>
        </c:ser>
        <c:ser>
          <c:idx val="1"/>
          <c:order val="1"/>
          <c:tx>
            <c:strRef>
              <c:f>'[Chart in Microsoft PowerPoint]Personnel Cost'!$J$10</c:f>
              <c:strCache>
                <c:ptCount val="1"/>
                <c:pt idx="0">
                  <c:v>Retained Revenue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'[Chart in Microsoft PowerPoint]Personnel Cost'!$H$11:$H$14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'[Chart in Microsoft PowerPoint]Personnel Cost'!$J$11:$J$14</c:f>
              <c:numCache>
                <c:formatCode>#,##0</c:formatCode>
                <c:ptCount val="4"/>
                <c:pt idx="0">
                  <c:v>7954</c:v>
                </c:pt>
                <c:pt idx="1">
                  <c:v>5365</c:v>
                </c:pt>
                <c:pt idx="2">
                  <c:v>8121</c:v>
                </c:pt>
                <c:pt idx="3">
                  <c:v>10132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E4-4BE7-AD30-08550EFA1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4657360"/>
        <c:axId val="624664576"/>
      </c:barChart>
      <c:lineChart>
        <c:grouping val="standard"/>
        <c:varyColors val="0"/>
        <c:ser>
          <c:idx val="2"/>
          <c:order val="2"/>
          <c:tx>
            <c:strRef>
              <c:f>'[Chart in Microsoft PowerPoint]Personnel Cost'!$K$10</c:f>
              <c:strCache>
                <c:ptCount val="1"/>
                <c:pt idx="0">
                  <c:v>% of Retained Revenue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'[Chart in Microsoft PowerPoint]Personnel Cost'!$H$11:$H$14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'[Chart in Microsoft PowerPoint]Personnel Cost'!$K$11:$K$14</c:f>
              <c:numCache>
                <c:formatCode>0%</c:formatCode>
                <c:ptCount val="4"/>
                <c:pt idx="0">
                  <c:v>0.35</c:v>
                </c:pt>
                <c:pt idx="1">
                  <c:v>0.63</c:v>
                </c:pt>
                <c:pt idx="2">
                  <c:v>0.52</c:v>
                </c:pt>
                <c:pt idx="3">
                  <c:v>0.46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0E4-4BE7-AD30-08550EFA1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664904"/>
        <c:axId val="624662608"/>
      </c:lineChart>
      <c:catAx>
        <c:axId val="62465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664576"/>
        <c:crosses val="autoZero"/>
        <c:auto val="1"/>
        <c:lblAlgn val="ctr"/>
        <c:lblOffset val="100"/>
        <c:noMultiLvlLbl val="0"/>
      </c:catAx>
      <c:valAx>
        <c:axId val="62466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657360"/>
        <c:crosses val="autoZero"/>
        <c:crossBetween val="between"/>
      </c:valAx>
      <c:valAx>
        <c:axId val="624662608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664904"/>
        <c:crosses val="max"/>
        <c:crossBetween val="between"/>
      </c:valAx>
      <c:catAx>
        <c:axId val="6246649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246626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b="1" i="0" kern="1200" spc="0" baseline="0" dirty="0">
                <a:solidFill>
                  <a:srgbClr val="595959"/>
                </a:solidFill>
                <a:effectLst/>
                <a:latin typeface="Baskerville" panose="02020502070401020303"/>
                <a:ea typeface="Baskerville" panose="02020502070401020303"/>
              </a:rPr>
              <a:t>Capital Expenditure related to Budget Size</a:t>
            </a:r>
            <a:endParaRPr lang="en-NG" sz="20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PowerPoint]Personnel Cost'!$O$10</c:f>
              <c:strCache>
                <c:ptCount val="1"/>
                <c:pt idx="0">
                  <c:v>Capital Expenditure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'[Chart in Microsoft PowerPoint]Personnel Cost'!$N$11:$N$14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'[Chart in Microsoft PowerPoint]Personnel Cost'!$O$11:$O$14</c:f>
              <c:numCache>
                <c:formatCode>#,##0</c:formatCode>
                <c:ptCount val="4"/>
                <c:pt idx="0">
                  <c:v>2095</c:v>
                </c:pt>
                <c:pt idx="1">
                  <c:v>2489</c:v>
                </c:pt>
                <c:pt idx="2">
                  <c:v>5234</c:v>
                </c:pt>
                <c:pt idx="3">
                  <c:v>5354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35-4F16-8317-DB8E328D537F}"/>
            </c:ext>
          </c:extLst>
        </c:ser>
        <c:ser>
          <c:idx val="1"/>
          <c:order val="1"/>
          <c:tx>
            <c:strRef>
              <c:f>'[Chart in Microsoft PowerPoint]Personnel Cost'!$P$10</c:f>
              <c:strCache>
                <c:ptCount val="1"/>
                <c:pt idx="0">
                  <c:v>Aggregate Expenditure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'[Chart in Microsoft PowerPoint]Personnel Cost'!$N$11:$N$14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'[Chart in Microsoft PowerPoint]Personnel Cost'!$P$11:$P$14</c:f>
              <c:numCache>
                <c:formatCode>#,##0</c:formatCode>
                <c:ptCount val="4"/>
                <c:pt idx="0">
                  <c:v>8617</c:v>
                </c:pt>
                <c:pt idx="1">
                  <c:v>10810</c:v>
                </c:pt>
                <c:pt idx="2">
                  <c:v>14570</c:v>
                </c:pt>
                <c:pt idx="3">
                  <c:v>16391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35-4F16-8317-DB8E328D53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59060048"/>
        <c:axId val="759057096"/>
      </c:barChart>
      <c:lineChart>
        <c:grouping val="standard"/>
        <c:varyColors val="0"/>
        <c:ser>
          <c:idx val="2"/>
          <c:order val="2"/>
          <c:tx>
            <c:strRef>
              <c:f>'[Chart in Microsoft PowerPoint]Personnel Cost'!$Q$10</c:f>
              <c:strCache>
                <c:ptCount val="1"/>
                <c:pt idx="0">
                  <c:v>% of Budget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PowerPoint]Personnel Cost'!$N$11:$N$14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'[Chart in Microsoft PowerPoint]Personnel Cost'!$Q$11:$Q$14</c:f>
              <c:numCache>
                <c:formatCode>0%</c:formatCode>
                <c:ptCount val="4"/>
                <c:pt idx="0">
                  <c:v>0.24</c:v>
                </c:pt>
                <c:pt idx="1">
                  <c:v>0.23</c:v>
                </c:pt>
                <c:pt idx="2">
                  <c:v>0.36</c:v>
                </c:pt>
                <c:pt idx="3">
                  <c:v>0.33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435-4F16-8317-DB8E328D53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59056768"/>
        <c:axId val="759058408"/>
      </c:lineChart>
      <c:catAx>
        <c:axId val="759060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9057096"/>
        <c:crosses val="autoZero"/>
        <c:auto val="1"/>
        <c:lblAlgn val="ctr"/>
        <c:lblOffset val="100"/>
        <c:noMultiLvlLbl val="0"/>
      </c:catAx>
      <c:valAx>
        <c:axId val="759057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9060048"/>
        <c:crosses val="autoZero"/>
        <c:crossBetween val="between"/>
      </c:valAx>
      <c:valAx>
        <c:axId val="759058408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9056768"/>
        <c:crosses val="max"/>
        <c:crossBetween val="between"/>
      </c:valAx>
      <c:catAx>
        <c:axId val="7590567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590584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Recurrent!$F$7</c:f>
              <c:strCache>
                <c:ptCount val="1"/>
                <c:pt idx="0">
                  <c:v>Budget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Recurrent!$E$8:$E$17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Recurrent!$F$8:$F$17</c:f>
              <c:numCache>
                <c:formatCode>_(* #,##0_);_(* \(#,##0\);_(* "-"??_);_(@_)</c:formatCode>
                <c:ptCount val="10"/>
                <c:pt idx="0">
                  <c:v>1146.75</c:v>
                </c:pt>
                <c:pt idx="1">
                  <c:v>1339.99</c:v>
                </c:pt>
                <c:pt idx="2">
                  <c:v>1590.74</c:v>
                </c:pt>
                <c:pt idx="3">
                  <c:v>1119.6199999999999</c:v>
                </c:pt>
                <c:pt idx="4">
                  <c:v>557</c:v>
                </c:pt>
                <c:pt idx="5">
                  <c:v>1587.4</c:v>
                </c:pt>
                <c:pt idx="6">
                  <c:v>2174.5</c:v>
                </c:pt>
                <c:pt idx="7">
                  <c:v>2869.6</c:v>
                </c:pt>
                <c:pt idx="8">
                  <c:v>2094.9499999999998</c:v>
                </c:pt>
                <c:pt idx="9">
                  <c:v>1960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40-43DC-8D3C-4A89DBADBED3}"/>
            </c:ext>
          </c:extLst>
        </c:ser>
        <c:ser>
          <c:idx val="1"/>
          <c:order val="1"/>
          <c:tx>
            <c:strRef>
              <c:f>Recurrent!$G$7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Recurrent!$E$8:$E$17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Recurrent!$G$8:$G$17</c:f>
              <c:numCache>
                <c:formatCode>_(* #,##0_);_(* \(#,##0\);_(* "-"??_);_(@_)</c:formatCode>
                <c:ptCount val="10"/>
                <c:pt idx="0">
                  <c:v>918.55</c:v>
                </c:pt>
                <c:pt idx="1">
                  <c:v>744.42</c:v>
                </c:pt>
                <c:pt idx="2">
                  <c:v>1004.07</c:v>
                </c:pt>
                <c:pt idx="3">
                  <c:v>587.61</c:v>
                </c:pt>
                <c:pt idx="4">
                  <c:v>387.39</c:v>
                </c:pt>
                <c:pt idx="5">
                  <c:v>1219.47</c:v>
                </c:pt>
                <c:pt idx="6">
                  <c:v>1439.77</c:v>
                </c:pt>
                <c:pt idx="7">
                  <c:v>1743</c:v>
                </c:pt>
                <c:pt idx="8">
                  <c:v>873.12200000000007</c:v>
                </c:pt>
                <c:pt idx="9">
                  <c:v>1744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40-43DC-8D3C-4A89DBADB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4535200"/>
        <c:axId val="724535528"/>
      </c:lineChart>
      <c:catAx>
        <c:axId val="724535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35528"/>
        <c:crosses val="autoZero"/>
        <c:auto val="1"/>
        <c:lblAlgn val="ctr"/>
        <c:lblOffset val="100"/>
        <c:noMultiLvlLbl val="0"/>
      </c:catAx>
      <c:valAx>
        <c:axId val="724535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35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Revenue!$C$8</c:f>
              <c:strCache>
                <c:ptCount val="1"/>
                <c:pt idx="0">
                  <c:v>Budget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Revenue!$B$9:$B$18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Revenue!$C$9:$C$18</c:f>
              <c:numCache>
                <c:formatCode>_(* #,##0_);_(* \(#,##0\);_(* "-"??_);_(@_)</c:formatCode>
                <c:ptCount val="10"/>
                <c:pt idx="0">
                  <c:v>3348.11</c:v>
                </c:pt>
                <c:pt idx="1">
                  <c:v>3561.02</c:v>
                </c:pt>
                <c:pt idx="2">
                  <c:v>4100.43</c:v>
                </c:pt>
                <c:pt idx="3">
                  <c:v>3731</c:v>
                </c:pt>
                <c:pt idx="4">
                  <c:v>3452.36</c:v>
                </c:pt>
                <c:pt idx="5">
                  <c:v>3855.74</c:v>
                </c:pt>
                <c:pt idx="6">
                  <c:v>5084.3999999999996</c:v>
                </c:pt>
                <c:pt idx="7">
                  <c:v>7165.87</c:v>
                </c:pt>
                <c:pt idx="8">
                  <c:v>6998.49</c:v>
                </c:pt>
                <c:pt idx="9">
                  <c:v>5365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57-4955-AD08-2C16F4C39346}"/>
            </c:ext>
          </c:extLst>
        </c:ser>
        <c:ser>
          <c:idx val="1"/>
          <c:order val="1"/>
          <c:tx>
            <c:strRef>
              <c:f>Revenue!$D$8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Revenue!$B$9:$B$18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Revenue!$D$9:$D$18</c:f>
              <c:numCache>
                <c:formatCode>_(* #,##0_);_(* \(#,##0\);_(* "-"??_);_(@_)</c:formatCode>
                <c:ptCount val="10"/>
                <c:pt idx="0">
                  <c:v>2566.67</c:v>
                </c:pt>
                <c:pt idx="1">
                  <c:v>3131.09</c:v>
                </c:pt>
                <c:pt idx="2">
                  <c:v>3500.47</c:v>
                </c:pt>
                <c:pt idx="3">
                  <c:v>3242.3</c:v>
                </c:pt>
                <c:pt idx="4">
                  <c:v>3240.24</c:v>
                </c:pt>
                <c:pt idx="5">
                  <c:v>2947.49</c:v>
                </c:pt>
                <c:pt idx="6">
                  <c:v>2657.67</c:v>
                </c:pt>
                <c:pt idx="7">
                  <c:v>3963.67</c:v>
                </c:pt>
                <c:pt idx="8">
                  <c:v>4662.4605716697106</c:v>
                </c:pt>
                <c:pt idx="9">
                  <c:v>3937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57-4955-AD08-2C16F4C39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6253872"/>
        <c:axId val="566259448"/>
      </c:lineChart>
      <c:catAx>
        <c:axId val="56625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259448"/>
        <c:crosses val="autoZero"/>
        <c:auto val="1"/>
        <c:lblAlgn val="ctr"/>
        <c:lblOffset val="100"/>
        <c:noMultiLvlLbl val="0"/>
      </c:catAx>
      <c:valAx>
        <c:axId val="566259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253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 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 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 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F507CD-81BA-634E-8989-463634272E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0259DA-2627-9844-80EE-E644FF0D77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1D71D2-5F93-8943-80BB-A96BADF1DAF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A7400B-5251-0F46-B6E8-27CDE6DFC6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B5B346-8BD2-DA44-811B-77CEE34949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8102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3FCB265-A400-694B-A54D-C2431AD2F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7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  <p:sp>
        <p:nvSpPr>
          <p:cNvPr id="398" name="Shape 398"/>
          <p:cNvSpPr>
            <a:spLocks noGrp="1"/>
          </p:cNvSpPr>
          <p:nvPr>
            <p:ph type="body" sz="quarter" idx="1"/>
          </p:nvPr>
        </p:nvSpPr>
        <p:spPr>
          <a:xfrm>
            <a:off x="917575" y="4415790"/>
            <a:ext cx="5046663" cy="418338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1036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16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33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092C61-77B9-7541-9035-7172C53E97D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157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0530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92C61-77B9-7541-9035-7172C53E97D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75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411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585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36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80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6977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45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925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3925" y="696913"/>
            <a:ext cx="503396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177" tIns="46589" rIns="93177" bIns="46589"/>
          <a:lstStyle/>
          <a:p>
            <a:fld id="{94092C61-77B9-7541-9035-7172C53E97D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0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 /><Relationship Id="rId2" Type="http://schemas.openxmlformats.org/officeDocument/2006/relationships/tags" Target="../tags/tag17.xml" /><Relationship Id="rId1" Type="http://schemas.openxmlformats.org/officeDocument/2006/relationships/vmlDrawing" Target="../drawings/vmlDrawing2.vml" /><Relationship Id="rId6" Type="http://schemas.openxmlformats.org/officeDocument/2006/relationships/image" Target="../media/image1.png" /><Relationship Id="rId5" Type="http://schemas.openxmlformats.org/officeDocument/2006/relationships/image" Target="../media/image5.emf" /><Relationship Id="rId4" Type="http://schemas.openxmlformats.org/officeDocument/2006/relationships/oleObject" Target="../embeddings/oleObject2.bin" 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 /><Relationship Id="rId2" Type="http://schemas.openxmlformats.org/officeDocument/2006/relationships/tags" Target="../tags/tag18.xml" /><Relationship Id="rId1" Type="http://schemas.openxmlformats.org/officeDocument/2006/relationships/vmlDrawing" Target="../drawings/vmlDrawing3.vml" /><Relationship Id="rId5" Type="http://schemas.openxmlformats.org/officeDocument/2006/relationships/image" Target="../media/image6.emf" /><Relationship Id="rId4" Type="http://schemas.openxmlformats.org/officeDocument/2006/relationships/oleObject" Target="../embeddings/oleObject3.bin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 /><Relationship Id="rId2" Type="http://schemas.openxmlformats.org/officeDocument/2006/relationships/tags" Target="../tags/tag19.xml" /><Relationship Id="rId1" Type="http://schemas.openxmlformats.org/officeDocument/2006/relationships/vmlDrawing" Target="../drawings/vmlDrawing4.vml" /><Relationship Id="rId5" Type="http://schemas.openxmlformats.org/officeDocument/2006/relationships/image" Target="../media/image6.emf" /><Relationship Id="rId4" Type="http://schemas.openxmlformats.org/officeDocument/2006/relationships/oleObject" Target="../embeddings/oleObject4.bin" 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 /><Relationship Id="rId2" Type="http://schemas.openxmlformats.org/officeDocument/2006/relationships/tags" Target="../tags/tag20.xml" /><Relationship Id="rId1" Type="http://schemas.openxmlformats.org/officeDocument/2006/relationships/vmlDrawing" Target="../drawings/vmlDrawing5.vml" /><Relationship Id="rId5" Type="http://schemas.openxmlformats.org/officeDocument/2006/relationships/image" Target="../media/image6.emf" /><Relationship Id="rId4" Type="http://schemas.openxmlformats.org/officeDocument/2006/relationships/oleObject" Target="../embeddings/oleObject5.bin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742950" y="1122362"/>
            <a:ext cx="84201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552646" y="6404294"/>
            <a:ext cx="263982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40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42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45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143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46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54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6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59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157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8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60" name="Rectangle 14"/>
          <p:cNvSpPr/>
          <p:nvPr/>
        </p:nvSpPr>
        <p:spPr>
          <a:xfrm>
            <a:off x="472218" y="3125277"/>
            <a:ext cx="9041671" cy="3265288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1" name="Title Text"/>
          <p:cNvSpPr txBox="1">
            <a:spLocks noGrp="1"/>
          </p:cNvSpPr>
          <p:nvPr>
            <p:ph type="title"/>
          </p:nvPr>
        </p:nvSpPr>
        <p:spPr>
          <a:xfrm>
            <a:off x="645572" y="2047038"/>
            <a:ext cx="6627084" cy="553999"/>
          </a:xfrm>
          <a:prstGeom prst="rect">
            <a:avLst/>
          </a:prstGeom>
        </p:spPr>
        <p:txBody>
          <a:bodyPr lIns="0" tIns="0" rIns="0" bIns="0" anchor="b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3600" cap="all">
                <a:solidFill>
                  <a:srgbClr val="698837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6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45572" y="2646629"/>
            <a:ext cx="6627084" cy="219821"/>
          </a:xfrm>
          <a:prstGeom prst="rect">
            <a:avLst/>
          </a:prstGeom>
        </p:spPr>
        <p:txBody>
          <a:bodyPr lIns="0" tIns="0" rIns="0" bIns="0"/>
          <a:lstStyle>
            <a:lvl1pPr marL="0" indent="0" defTabSz="913429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400" cap="all">
                <a:solidFill>
                  <a:srgbClr val="698837"/>
                </a:solidFill>
              </a:defRPr>
            </a:lvl1pPr>
            <a:lvl2pPr marL="173090" indent="-171470" defTabSz="913429">
              <a:lnSpc>
                <a:spcPct val="100000"/>
              </a:lnSpc>
              <a:spcBef>
                <a:spcPts val="0"/>
              </a:spcBef>
              <a:buSzPct val="125000"/>
              <a:buFontTx/>
              <a:buChar char="▪"/>
              <a:defRPr sz="1400" cap="all">
                <a:solidFill>
                  <a:srgbClr val="698837"/>
                </a:solidFill>
              </a:defRPr>
            </a:lvl2pPr>
            <a:lvl3pPr marL="433027" indent="-233823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–"/>
              <a:defRPr sz="1400" cap="all">
                <a:solidFill>
                  <a:srgbClr val="698837"/>
                </a:solidFill>
              </a:defRPr>
            </a:lvl3pPr>
            <a:lvl4pPr marL="606928" indent="-138876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▫"/>
              <a:defRPr sz="1400" cap="all">
                <a:solidFill>
                  <a:srgbClr val="698837"/>
                </a:solidFill>
              </a:defRPr>
            </a:lvl4pPr>
            <a:lvl5pPr marL="748346" indent="-116203" defTabSz="913429">
              <a:lnSpc>
                <a:spcPct val="100000"/>
              </a:lnSpc>
              <a:spcBef>
                <a:spcPts val="0"/>
              </a:spcBef>
              <a:buSzPct val="89000"/>
              <a:buFontTx/>
              <a:buChar char="-"/>
              <a:defRPr sz="1400" cap="all">
                <a:solidFill>
                  <a:srgbClr val="69883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63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1621" y="1020432"/>
            <a:ext cx="1912266" cy="144218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6" name="Group 21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164" name="Rectangle 22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5" name="Rectangle 23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67" name="Rectangle 24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75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77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80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178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9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81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89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91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94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192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3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95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03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05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08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206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7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09" name="Rectangle 14"/>
          <p:cNvSpPr/>
          <p:nvPr/>
        </p:nvSpPr>
        <p:spPr>
          <a:xfrm>
            <a:off x="472218" y="3125277"/>
            <a:ext cx="9041671" cy="3265288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0" name="Title Text"/>
          <p:cNvSpPr txBox="1">
            <a:spLocks noGrp="1"/>
          </p:cNvSpPr>
          <p:nvPr>
            <p:ph type="title"/>
          </p:nvPr>
        </p:nvSpPr>
        <p:spPr>
          <a:xfrm>
            <a:off x="645572" y="2047038"/>
            <a:ext cx="6627084" cy="553999"/>
          </a:xfrm>
          <a:prstGeom prst="rect">
            <a:avLst/>
          </a:prstGeom>
        </p:spPr>
        <p:txBody>
          <a:bodyPr lIns="0" tIns="0" rIns="0" bIns="0" anchor="b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3600" cap="all">
                <a:solidFill>
                  <a:srgbClr val="698837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21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45572" y="2646629"/>
            <a:ext cx="6627084" cy="219821"/>
          </a:xfrm>
          <a:prstGeom prst="rect">
            <a:avLst/>
          </a:prstGeom>
        </p:spPr>
        <p:txBody>
          <a:bodyPr lIns="0" tIns="0" rIns="0" bIns="0"/>
          <a:lstStyle>
            <a:lvl1pPr marL="0" indent="0" defTabSz="913429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400" cap="all">
                <a:solidFill>
                  <a:srgbClr val="698837"/>
                </a:solidFill>
              </a:defRPr>
            </a:lvl1pPr>
            <a:lvl2pPr marL="173090" indent="-171470" defTabSz="913429">
              <a:lnSpc>
                <a:spcPct val="100000"/>
              </a:lnSpc>
              <a:spcBef>
                <a:spcPts val="0"/>
              </a:spcBef>
              <a:buSzPct val="125000"/>
              <a:buFontTx/>
              <a:buChar char="▪"/>
              <a:defRPr sz="1400" cap="all">
                <a:solidFill>
                  <a:srgbClr val="698837"/>
                </a:solidFill>
              </a:defRPr>
            </a:lvl2pPr>
            <a:lvl3pPr marL="433027" indent="-233823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–"/>
              <a:defRPr sz="1400" cap="all">
                <a:solidFill>
                  <a:srgbClr val="698837"/>
                </a:solidFill>
              </a:defRPr>
            </a:lvl3pPr>
            <a:lvl4pPr marL="606928" indent="-138876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▫"/>
              <a:defRPr sz="1400" cap="all">
                <a:solidFill>
                  <a:srgbClr val="698837"/>
                </a:solidFill>
              </a:defRPr>
            </a:lvl4pPr>
            <a:lvl5pPr marL="748346" indent="-116203" defTabSz="913429">
              <a:lnSpc>
                <a:spcPct val="100000"/>
              </a:lnSpc>
              <a:spcBef>
                <a:spcPts val="0"/>
              </a:spcBef>
              <a:buSzPct val="89000"/>
              <a:buFontTx/>
              <a:buChar char="-"/>
              <a:defRPr sz="1400" cap="all">
                <a:solidFill>
                  <a:srgbClr val="69883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12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1621" y="1020432"/>
            <a:ext cx="1912266" cy="144218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5" name="Group 21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213" name="Rectangle 22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4" name="Rectangle 23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6" name="Rectangle 24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24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2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26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29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227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8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30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38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40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43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241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2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44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52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2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54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57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255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6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58" name="Rectangle 14"/>
          <p:cNvSpPr/>
          <p:nvPr/>
        </p:nvSpPr>
        <p:spPr>
          <a:xfrm>
            <a:off x="472218" y="3125277"/>
            <a:ext cx="9041671" cy="3265288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9" name="Title Text"/>
          <p:cNvSpPr txBox="1">
            <a:spLocks noGrp="1"/>
          </p:cNvSpPr>
          <p:nvPr>
            <p:ph type="title"/>
          </p:nvPr>
        </p:nvSpPr>
        <p:spPr>
          <a:xfrm>
            <a:off x="645572" y="2047038"/>
            <a:ext cx="6627084" cy="553999"/>
          </a:xfrm>
          <a:prstGeom prst="rect">
            <a:avLst/>
          </a:prstGeom>
        </p:spPr>
        <p:txBody>
          <a:bodyPr lIns="0" tIns="0" rIns="0" bIns="0" anchor="b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3600" cap="all">
                <a:solidFill>
                  <a:srgbClr val="698837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26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45572" y="2646629"/>
            <a:ext cx="6627084" cy="219821"/>
          </a:xfrm>
          <a:prstGeom prst="rect">
            <a:avLst/>
          </a:prstGeom>
        </p:spPr>
        <p:txBody>
          <a:bodyPr lIns="0" tIns="0" rIns="0" bIns="0"/>
          <a:lstStyle>
            <a:lvl1pPr marL="0" indent="0" defTabSz="913429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400" cap="all">
                <a:solidFill>
                  <a:srgbClr val="698837"/>
                </a:solidFill>
              </a:defRPr>
            </a:lvl1pPr>
            <a:lvl2pPr marL="173090" indent="-171470" defTabSz="913429">
              <a:lnSpc>
                <a:spcPct val="100000"/>
              </a:lnSpc>
              <a:spcBef>
                <a:spcPts val="0"/>
              </a:spcBef>
              <a:buSzPct val="125000"/>
              <a:buFontTx/>
              <a:buChar char="▪"/>
              <a:defRPr sz="1400" cap="all">
                <a:solidFill>
                  <a:srgbClr val="698837"/>
                </a:solidFill>
              </a:defRPr>
            </a:lvl2pPr>
            <a:lvl3pPr marL="433027" indent="-233823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–"/>
              <a:defRPr sz="1400" cap="all">
                <a:solidFill>
                  <a:srgbClr val="698837"/>
                </a:solidFill>
              </a:defRPr>
            </a:lvl3pPr>
            <a:lvl4pPr marL="606928" indent="-138876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▫"/>
              <a:defRPr sz="1400" cap="all">
                <a:solidFill>
                  <a:srgbClr val="698837"/>
                </a:solidFill>
              </a:defRPr>
            </a:lvl4pPr>
            <a:lvl5pPr marL="748346" indent="-116203" defTabSz="913429">
              <a:lnSpc>
                <a:spcPct val="100000"/>
              </a:lnSpc>
              <a:spcBef>
                <a:spcPts val="0"/>
              </a:spcBef>
              <a:buSzPct val="89000"/>
              <a:buFontTx/>
              <a:buChar char="-"/>
              <a:defRPr sz="1400" cap="all">
                <a:solidFill>
                  <a:srgbClr val="69883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61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1621" y="1020432"/>
            <a:ext cx="1912266" cy="144218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4" name="Group 21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262" name="Rectangle 22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3" name="Rectangle 23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65" name="Rectangle 24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73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75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78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276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7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79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87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28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89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292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290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1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93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81037" y="1825625"/>
            <a:ext cx="4210051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01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30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03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06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304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5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307" name="Rectangle 14"/>
          <p:cNvSpPr/>
          <p:nvPr/>
        </p:nvSpPr>
        <p:spPr>
          <a:xfrm>
            <a:off x="472218" y="3125277"/>
            <a:ext cx="9041671" cy="3265288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8" name="Title Text"/>
          <p:cNvSpPr txBox="1">
            <a:spLocks noGrp="1"/>
          </p:cNvSpPr>
          <p:nvPr>
            <p:ph type="title"/>
          </p:nvPr>
        </p:nvSpPr>
        <p:spPr>
          <a:xfrm>
            <a:off x="645572" y="2047038"/>
            <a:ext cx="6627084" cy="553999"/>
          </a:xfrm>
          <a:prstGeom prst="rect">
            <a:avLst/>
          </a:prstGeom>
        </p:spPr>
        <p:txBody>
          <a:bodyPr lIns="0" tIns="0" rIns="0" bIns="0" anchor="b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3600" cap="all">
                <a:solidFill>
                  <a:srgbClr val="698837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30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45572" y="2646629"/>
            <a:ext cx="6627084" cy="219821"/>
          </a:xfrm>
          <a:prstGeom prst="rect">
            <a:avLst/>
          </a:prstGeom>
        </p:spPr>
        <p:txBody>
          <a:bodyPr lIns="0" tIns="0" rIns="0" bIns="0"/>
          <a:lstStyle>
            <a:lvl1pPr marL="0" indent="0" defTabSz="913429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400" cap="all">
                <a:solidFill>
                  <a:srgbClr val="698837"/>
                </a:solidFill>
              </a:defRPr>
            </a:lvl1pPr>
            <a:lvl2pPr marL="173090" indent="-171470" defTabSz="913429">
              <a:lnSpc>
                <a:spcPct val="100000"/>
              </a:lnSpc>
              <a:spcBef>
                <a:spcPts val="0"/>
              </a:spcBef>
              <a:buSzPct val="125000"/>
              <a:buFontTx/>
              <a:buChar char="▪"/>
              <a:defRPr sz="1400" cap="all">
                <a:solidFill>
                  <a:srgbClr val="698837"/>
                </a:solidFill>
              </a:defRPr>
            </a:lvl2pPr>
            <a:lvl3pPr marL="433027" indent="-233823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–"/>
              <a:defRPr sz="1400" cap="all">
                <a:solidFill>
                  <a:srgbClr val="698837"/>
                </a:solidFill>
              </a:defRPr>
            </a:lvl3pPr>
            <a:lvl4pPr marL="606928" indent="-138876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▫"/>
              <a:defRPr sz="1400" cap="all">
                <a:solidFill>
                  <a:srgbClr val="698837"/>
                </a:solidFill>
              </a:defRPr>
            </a:lvl4pPr>
            <a:lvl5pPr marL="748346" indent="-116203" defTabSz="913429">
              <a:lnSpc>
                <a:spcPct val="100000"/>
              </a:lnSpc>
              <a:spcBef>
                <a:spcPts val="0"/>
              </a:spcBef>
              <a:buSzPct val="89000"/>
              <a:buFontTx/>
              <a:buChar char="-"/>
              <a:defRPr sz="1400" cap="all">
                <a:solidFill>
                  <a:srgbClr val="69883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10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1621" y="1020432"/>
            <a:ext cx="1912266" cy="144218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13" name="Group 21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311" name="Rectangle 22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2" name="Rectangle 23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314" name="Rectangle 24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22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3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24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27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325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26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328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36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3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38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41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339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40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342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50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3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52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55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353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54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356" name="Rectangle 14"/>
          <p:cNvSpPr/>
          <p:nvPr/>
        </p:nvSpPr>
        <p:spPr>
          <a:xfrm>
            <a:off x="472218" y="3125277"/>
            <a:ext cx="9041671" cy="3265288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57" name="Title Text"/>
          <p:cNvSpPr txBox="1">
            <a:spLocks noGrp="1"/>
          </p:cNvSpPr>
          <p:nvPr>
            <p:ph type="title"/>
          </p:nvPr>
        </p:nvSpPr>
        <p:spPr>
          <a:xfrm>
            <a:off x="645572" y="2047038"/>
            <a:ext cx="6627084" cy="553999"/>
          </a:xfrm>
          <a:prstGeom prst="rect">
            <a:avLst/>
          </a:prstGeom>
        </p:spPr>
        <p:txBody>
          <a:bodyPr lIns="0" tIns="0" rIns="0" bIns="0" anchor="b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3600" cap="all">
                <a:solidFill>
                  <a:srgbClr val="698837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35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45572" y="2646629"/>
            <a:ext cx="6627084" cy="219821"/>
          </a:xfrm>
          <a:prstGeom prst="rect">
            <a:avLst/>
          </a:prstGeom>
        </p:spPr>
        <p:txBody>
          <a:bodyPr lIns="0" tIns="0" rIns="0" bIns="0"/>
          <a:lstStyle>
            <a:lvl1pPr marL="0" indent="0" defTabSz="913429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400" cap="all">
                <a:solidFill>
                  <a:srgbClr val="698837"/>
                </a:solidFill>
              </a:defRPr>
            </a:lvl1pPr>
            <a:lvl2pPr marL="173090" indent="-171470" defTabSz="913429">
              <a:lnSpc>
                <a:spcPct val="100000"/>
              </a:lnSpc>
              <a:spcBef>
                <a:spcPts val="0"/>
              </a:spcBef>
              <a:buSzPct val="125000"/>
              <a:buFontTx/>
              <a:buChar char="▪"/>
              <a:defRPr sz="1400" cap="all">
                <a:solidFill>
                  <a:srgbClr val="698837"/>
                </a:solidFill>
              </a:defRPr>
            </a:lvl2pPr>
            <a:lvl3pPr marL="433027" indent="-233823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–"/>
              <a:defRPr sz="1400" cap="all">
                <a:solidFill>
                  <a:srgbClr val="698837"/>
                </a:solidFill>
              </a:defRPr>
            </a:lvl3pPr>
            <a:lvl4pPr marL="606928" indent="-138876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▫"/>
              <a:defRPr sz="1400" cap="all">
                <a:solidFill>
                  <a:srgbClr val="698837"/>
                </a:solidFill>
              </a:defRPr>
            </a:lvl4pPr>
            <a:lvl5pPr marL="748346" indent="-116203" defTabSz="913429">
              <a:lnSpc>
                <a:spcPct val="100000"/>
              </a:lnSpc>
              <a:spcBef>
                <a:spcPts val="0"/>
              </a:spcBef>
              <a:buSzPct val="89000"/>
              <a:buFontTx/>
              <a:buChar char="-"/>
              <a:defRPr sz="1400" cap="all">
                <a:solidFill>
                  <a:srgbClr val="69883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59" name="Picture 17" descr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1621" y="1020432"/>
            <a:ext cx="1912266" cy="144218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62" name="Group 21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360" name="Rectangle 22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61" name="Rectangle 23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363" name="Rectangle 24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71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3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73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76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374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75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377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Rectangle 61"/>
          <p:cNvSpPr/>
          <p:nvPr/>
        </p:nvSpPr>
        <p:spPr>
          <a:xfrm>
            <a:off x="357731" y="332468"/>
            <a:ext cx="9188840" cy="718240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85" name="Picture 104" descr="Picture 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52" y="376647"/>
            <a:ext cx="803124" cy="605695"/>
          </a:xfrm>
          <a:prstGeom prst="rect">
            <a:avLst/>
          </a:prstGeom>
          <a:ln w="12700">
            <a:miter lim="400000"/>
          </a:ln>
        </p:spPr>
      </p:pic>
      <p:sp>
        <p:nvSpPr>
          <p:cNvPr id="38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19569" y="6596846"/>
            <a:ext cx="127001" cy="127001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87" name="Rectangle 59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90" name="Group 105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388" name="Rectangle 106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89" name="Rectangle 107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391" name="Title Text"/>
          <p:cNvSpPr txBox="1">
            <a:spLocks noGrp="1"/>
          </p:cNvSpPr>
          <p:nvPr>
            <p:ph type="title"/>
          </p:nvPr>
        </p:nvSpPr>
        <p:spPr>
          <a:xfrm>
            <a:off x="1345564" y="537699"/>
            <a:ext cx="8065553" cy="307778"/>
          </a:xfrm>
          <a:prstGeom prst="rect">
            <a:avLst/>
          </a:prstGeom>
        </p:spPr>
        <p:txBody>
          <a:bodyPr lIns="0" tIns="0" rIns="0" bIns="0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2000" b="1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6A5F-0262-BE45-83C7-6D6CF7077BE2}" type="datetime1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4A39-628B-EE4F-92C6-70E16E6D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639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43207" y="1278801"/>
            <a:ext cx="8616156" cy="18845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300"/>
              </a:lnSpc>
              <a:spcBef>
                <a:spcPts val="0"/>
              </a:spcBef>
              <a:buNone/>
              <a:defRPr sz="975" b="0" cap="none" spc="0" baseline="0">
                <a:solidFill>
                  <a:schemeClr val="accent4"/>
                </a:solidFill>
                <a:latin typeface="Lato" panose="020F0502020204030203" pitchFamily="34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643202" y="656089"/>
            <a:ext cx="9906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9151112" y="6513031"/>
            <a:ext cx="224242" cy="1334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67" b="0" spc="34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</a:rPr>
              <a:pPr algn="r"/>
              <a:t>‹#›</a:t>
            </a:fld>
            <a:endParaRPr lang="en-US" sz="867" b="0" spc="34" baseline="0" dirty="0">
              <a:solidFill>
                <a:schemeClr val="tx1">
                  <a:lumMod val="65000"/>
                  <a:lumOff val="35000"/>
                </a:schemeClr>
              </a:solidFill>
              <a:latin typeface="Lato" panose="020F0502020204030203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1CDB8F6-1F55-456B-9C57-99B21499296C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9216559" y="208541"/>
            <a:ext cx="515663" cy="46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177020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2700">
          <p15:clr>
            <a:srgbClr val="FBAE40"/>
          </p15:clr>
        </p15:guide>
        <p15:guide id="2" pos="5384">
          <p15:clr>
            <a:srgbClr val="FBAE40"/>
          </p15:clr>
        </p15:guide>
        <p15:guide id="3" pos="375">
          <p15:clr>
            <a:srgbClr val="FBAE40"/>
          </p15:clr>
        </p15:guide>
        <p15:guide id="4" orient="horz" pos="306">
          <p15:clr>
            <a:srgbClr val="FBAE40"/>
          </p15:clr>
        </p15:guide>
        <p15:guide id="5" orient="horz" pos="97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67322946"/>
              </p:ext>
            </p:extLst>
          </p:nvPr>
        </p:nvGraphicFramePr>
        <p:xfrm>
          <a:off x="1721" y="1590"/>
          <a:ext cx="1719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21" y="1590"/>
                        <a:ext cx="1719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 userDrawn="1"/>
        </p:nvSpPr>
        <p:spPr bwMode="ltGray">
          <a:xfrm>
            <a:off x="472219" y="3125277"/>
            <a:ext cx="9041669" cy="32652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" name="Document type" hidden="1"/>
          <p:cNvSpPr txBox="1">
            <a:spLocks noChangeArrowheads="1"/>
          </p:cNvSpPr>
          <p:nvPr/>
        </p:nvSpPr>
        <p:spPr bwMode="auto">
          <a:xfrm>
            <a:off x="645572" y="3744301"/>
            <a:ext cx="6627082" cy="17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1138" cap="all" baseline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Document type | Date</a:t>
            </a:r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645573" y="1700790"/>
            <a:ext cx="6627082" cy="900246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defRPr sz="2925" b="0" cap="all" baseline="0">
                <a:solidFill>
                  <a:schemeClr val="accent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45573" y="2646630"/>
            <a:ext cx="6627082" cy="175113"/>
          </a:xfrm>
        </p:spPr>
        <p:txBody>
          <a:bodyPr wrap="square">
            <a:spAutoFit/>
          </a:bodyPr>
          <a:lstStyle>
            <a:lvl1pPr>
              <a:defRPr sz="1138" cap="all" baseline="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  <p:grpSp>
        <p:nvGrpSpPr>
          <p:cNvPr id="16" name="Group 4"/>
          <p:cNvGrpSpPr>
            <a:grpSpLocks noChangeAspect="1"/>
          </p:cNvGrpSpPr>
          <p:nvPr userDrawn="1"/>
        </p:nvGrpSpPr>
        <p:grpSpPr bwMode="ltGray">
          <a:xfrm>
            <a:off x="7573142" y="1020434"/>
            <a:ext cx="1940746" cy="1846017"/>
            <a:chOff x="6267" y="3130"/>
            <a:chExt cx="954" cy="786"/>
          </a:xfrm>
        </p:grpSpPr>
        <p:sp>
          <p:nvSpPr>
            <p:cNvPr id="17" name="AutoShape 3"/>
            <p:cNvSpPr>
              <a:spLocks noChangeAspect="1" noChangeArrowheads="1" noTextEdit="1"/>
            </p:cNvSpPr>
            <p:nvPr/>
          </p:nvSpPr>
          <p:spPr bwMode="ltGray">
            <a:xfrm>
              <a:off x="6267" y="3130"/>
              <a:ext cx="954" cy="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pic>
          <p:nvPicPr>
            <p:cNvPr id="18" name="Picture 17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6281" y="3130"/>
              <a:ext cx="940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" name="Group 21"/>
          <p:cNvGrpSpPr/>
          <p:nvPr userDrawn="1"/>
        </p:nvGrpSpPr>
        <p:grpSpPr bwMode="ltGray">
          <a:xfrm>
            <a:off x="362810" y="180317"/>
            <a:ext cx="9180382" cy="98554"/>
            <a:chOff x="334901" y="142217"/>
            <a:chExt cx="8474199" cy="98554"/>
          </a:xfrm>
        </p:grpSpPr>
        <p:sp>
          <p:nvSpPr>
            <p:cNvPr id="23" name="Rectangle 22"/>
            <p:cNvSpPr/>
            <p:nvPr userDrawn="1"/>
          </p:nvSpPr>
          <p:spPr bwMode="ltGray">
            <a:xfrm>
              <a:off x="334901" y="145774"/>
              <a:ext cx="2777490" cy="9499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13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 userDrawn="1"/>
          </p:nvSpPr>
          <p:spPr bwMode="ltGray">
            <a:xfrm>
              <a:off x="6031610" y="142217"/>
              <a:ext cx="2777490" cy="9855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13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 userDrawn="1"/>
        </p:nvSpPr>
        <p:spPr bwMode="auto">
          <a:xfrm>
            <a:off x="3446487" y="183874"/>
            <a:ext cx="3008948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6" name="doc id"/>
          <p:cNvSpPr>
            <a:spLocks noChangeArrowheads="1"/>
          </p:cNvSpPr>
          <p:nvPr userDrawn="1"/>
        </p:nvSpPr>
        <p:spPr bwMode="auto">
          <a:xfrm>
            <a:off x="8820071" y="37255"/>
            <a:ext cx="726499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742161"/>
            <a:endParaRPr lang="en-GB" sz="650" baseline="0" noProof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Working Draft Text" hidden="1">
            <a:extLst>
              <a:ext uri="{FF2B5EF4-FFF2-40B4-BE49-F238E27FC236}">
                <a16:creationId xmlns:a16="http://schemas.microsoft.com/office/drawing/2014/main" id="{60C9F228-CB3D-44D8-86CB-FA53AC84148F}"/>
              </a:ext>
            </a:extLst>
          </p:cNvPr>
          <p:cNvSpPr txBox="1"/>
          <p:nvPr userDrawn="1"/>
        </p:nvSpPr>
        <p:spPr>
          <a:xfrm>
            <a:off x="2751667" y="304800"/>
            <a:ext cx="987771" cy="20480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ZA" sz="731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WORKING DRAFT</a:t>
            </a:r>
          </a:p>
        </p:txBody>
      </p:sp>
      <p:sp>
        <p:nvSpPr>
          <p:cNvPr id="4" name="Working Draft" hidden="1">
            <a:extLst>
              <a:ext uri="{FF2B5EF4-FFF2-40B4-BE49-F238E27FC236}">
                <a16:creationId xmlns:a16="http://schemas.microsoft.com/office/drawing/2014/main" id="{76C138DA-B5CC-4321-9B77-ABF6CD515C64}"/>
              </a:ext>
            </a:extLst>
          </p:cNvPr>
          <p:cNvSpPr txBox="1"/>
          <p:nvPr userDrawn="1"/>
        </p:nvSpPr>
        <p:spPr>
          <a:xfrm>
            <a:off x="2751667" y="457200"/>
            <a:ext cx="2885726" cy="20480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73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Last Modified 05/09/2020 15:00 W. Central Africa Standard Time</a:t>
            </a:r>
            <a:endParaRPr lang="en-ZA" sz="73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Printed" hidden="1">
            <a:extLst>
              <a:ext uri="{FF2B5EF4-FFF2-40B4-BE49-F238E27FC236}">
                <a16:creationId xmlns:a16="http://schemas.microsoft.com/office/drawing/2014/main" id="{3D776ED9-B0D4-4F25-9A61-FA0407051C3D}"/>
              </a:ext>
            </a:extLst>
          </p:cNvPr>
          <p:cNvSpPr txBox="1"/>
          <p:nvPr userDrawn="1"/>
        </p:nvSpPr>
        <p:spPr>
          <a:xfrm>
            <a:off x="2751667" y="609600"/>
            <a:ext cx="2808782" cy="20480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73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Printed 07 May 2019 4:29 PM W. Central Africa Standard Time</a:t>
            </a:r>
            <a:endParaRPr lang="en-ZA" sz="73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7269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18410C19-FE02-4E36-96F3-147C178C7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54055063"/>
              </p:ext>
            </p:extLst>
          </p:nvPr>
        </p:nvGraphicFramePr>
        <p:xfrm>
          <a:off x="1290" y="1588"/>
          <a:ext cx="129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18410C19-FE02-4E36-96F3-147C178C7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90" y="1588"/>
                        <a:ext cx="129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2. Slide Title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8490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6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2328" y="1681163"/>
            <a:ext cx="419070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14912" y="1681163"/>
            <a:ext cx="42113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F209D077-61D5-4695-AD8D-F23593298C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39865399"/>
              </p:ext>
            </p:extLst>
          </p:nvPr>
        </p:nvGraphicFramePr>
        <p:xfrm>
          <a:off x="1290" y="1588"/>
          <a:ext cx="129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F209D077-61D5-4695-AD8D-F23593298C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90" y="1588"/>
                        <a:ext cx="129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35533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C78AE232-0A7A-4D47-AE81-05D9C161D48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04533160"/>
              </p:ext>
            </p:extLst>
          </p:nvPr>
        </p:nvGraphicFramePr>
        <p:xfrm>
          <a:off x="1290" y="1588"/>
          <a:ext cx="1290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C78AE232-0A7A-4D47-AE81-05D9C161D4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90" y="1588"/>
                        <a:ext cx="1290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45565" y="595953"/>
            <a:ext cx="8065551" cy="191271"/>
          </a:xfrm>
        </p:spPr>
        <p:txBody>
          <a:bodyPr lIns="0" tIns="0" rIns="0" bIns="0"/>
          <a:lstStyle>
            <a:lvl1pPr>
              <a:defRPr sz="1243" b="0" i="0">
                <a:solidFill>
                  <a:srgbClr val="00295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49559" y="3138233"/>
            <a:ext cx="4755582" cy="133883"/>
          </a:xfrm>
        </p:spPr>
        <p:txBody>
          <a:bodyPr lIns="0" tIns="0" rIns="0" bIns="0"/>
          <a:lstStyle>
            <a:lvl1pPr>
              <a:defRPr sz="87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 lang="en-ZA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437668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644988957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3"/>
          <p:cNvSpPr txBox="1"/>
          <p:nvPr/>
        </p:nvSpPr>
        <p:spPr>
          <a:xfrm>
            <a:off x="266455" y="6593610"/>
            <a:ext cx="8142125" cy="100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600" spc="71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GB" sz="650" dirty="0"/>
              <a:t>Office of the Honourable Minister of Finance, Budget &amp; National Planning:</a:t>
            </a:r>
            <a:r>
              <a:rPr lang="en-GB" sz="650" b="1" dirty="0"/>
              <a:t> Public Presentation of 2021 FGN Budget Proposal</a:t>
            </a:r>
          </a:p>
        </p:txBody>
      </p:sp>
      <p:sp>
        <p:nvSpPr>
          <p:cNvPr id="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226019" y="6513031"/>
            <a:ext cx="149336" cy="133434"/>
          </a:xfrm>
          <a:prstGeom prst="rect">
            <a:avLst/>
          </a:prstGeom>
        </p:spPr>
        <p:txBody>
          <a:bodyPr/>
          <a:lstStyle>
            <a:lvl1pPr>
              <a:defRPr spc="34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01021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"/>
          <p:cNvSpPr txBox="1"/>
          <p:nvPr/>
        </p:nvSpPr>
        <p:spPr>
          <a:xfrm>
            <a:off x="491465" y="6595525"/>
            <a:ext cx="6800250" cy="100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600" spc="71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GB" sz="650" dirty="0"/>
              <a:t>Office of the Honourable Minister of Finance, Budget &amp; National Planning:</a:t>
            </a:r>
            <a:r>
              <a:rPr lang="en-GB" sz="650" b="1" dirty="0"/>
              <a:t> Presentation of 2021 FGN Budget Proposal to NASS</a:t>
            </a:r>
          </a:p>
        </p:txBody>
      </p:sp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226019" y="6513031"/>
            <a:ext cx="149336" cy="133434"/>
          </a:xfrm>
          <a:prstGeom prst="rect">
            <a:avLst/>
          </a:prstGeom>
        </p:spPr>
        <p:txBody>
          <a:bodyPr/>
          <a:lstStyle>
            <a:lvl1pPr>
              <a:defRPr spc="34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2453121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1B5437"/>
          </a:solidFill>
          <a:ln w="12700">
            <a:solidFill>
              <a:srgbClr val="31531B"/>
            </a:solidFill>
            <a:miter/>
          </a:ln>
        </p:spPr>
        <p:txBody>
          <a:bodyPr lIns="49528" tIns="49528" rIns="49528" bIns="4952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 sz="1950"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226019" y="6513031"/>
            <a:ext cx="149336" cy="133434"/>
          </a:xfrm>
          <a:prstGeom prst="rect">
            <a:avLst/>
          </a:prstGeom>
        </p:spPr>
        <p:txBody>
          <a:bodyPr/>
          <a:lstStyle>
            <a:lvl1pPr>
              <a:defRPr spc="34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541386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7088982" y="365125"/>
            <a:ext cx="2135982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681037" y="365125"/>
            <a:ext cx="6284121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4"/>
          <p:cNvSpPr/>
          <p:nvPr/>
        </p:nvSpPr>
        <p:spPr>
          <a:xfrm>
            <a:off x="472218" y="3125277"/>
            <a:ext cx="9041671" cy="3265288"/>
          </a:xfrm>
          <a:prstGeom prst="rect">
            <a:avLst/>
          </a:prstGeom>
          <a:solidFill>
            <a:srgbClr val="698837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1" name="Title Text"/>
          <p:cNvSpPr txBox="1">
            <a:spLocks noGrp="1"/>
          </p:cNvSpPr>
          <p:nvPr>
            <p:ph type="title"/>
          </p:nvPr>
        </p:nvSpPr>
        <p:spPr>
          <a:xfrm>
            <a:off x="645572" y="2047038"/>
            <a:ext cx="6627084" cy="553999"/>
          </a:xfrm>
          <a:prstGeom prst="rect">
            <a:avLst/>
          </a:prstGeom>
        </p:spPr>
        <p:txBody>
          <a:bodyPr lIns="0" tIns="0" rIns="0" bIns="0" anchor="b"/>
          <a:lstStyle>
            <a:lvl1pPr defTabSz="913429">
              <a:lnSpc>
                <a:spcPct val="100000"/>
              </a:lnSpc>
              <a:tabLst>
                <a:tab pos="266700" algn="l"/>
              </a:tabLst>
              <a:defRPr sz="3600" cap="all">
                <a:solidFill>
                  <a:srgbClr val="698837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45572" y="2646629"/>
            <a:ext cx="6627084" cy="219821"/>
          </a:xfrm>
          <a:prstGeom prst="rect">
            <a:avLst/>
          </a:prstGeom>
        </p:spPr>
        <p:txBody>
          <a:bodyPr lIns="0" tIns="0" rIns="0" bIns="0"/>
          <a:lstStyle>
            <a:lvl1pPr marL="0" indent="0" defTabSz="913429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400" cap="all">
                <a:solidFill>
                  <a:srgbClr val="698837"/>
                </a:solidFill>
              </a:defRPr>
            </a:lvl1pPr>
            <a:lvl2pPr marL="173090" indent="-171470" defTabSz="913429">
              <a:lnSpc>
                <a:spcPct val="100000"/>
              </a:lnSpc>
              <a:spcBef>
                <a:spcPts val="0"/>
              </a:spcBef>
              <a:buSzPct val="125000"/>
              <a:buFontTx/>
              <a:buChar char="▪"/>
              <a:defRPr sz="1400" cap="all">
                <a:solidFill>
                  <a:srgbClr val="698837"/>
                </a:solidFill>
              </a:defRPr>
            </a:lvl2pPr>
            <a:lvl3pPr marL="433027" indent="-233823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–"/>
              <a:defRPr sz="1400" cap="all">
                <a:solidFill>
                  <a:srgbClr val="698837"/>
                </a:solidFill>
              </a:defRPr>
            </a:lvl3pPr>
            <a:lvl4pPr marL="606928" indent="-138876" defTabSz="913429">
              <a:lnSpc>
                <a:spcPct val="100000"/>
              </a:lnSpc>
              <a:spcBef>
                <a:spcPts val="0"/>
              </a:spcBef>
              <a:buSzPct val="120000"/>
              <a:buFontTx/>
              <a:buChar char="▫"/>
              <a:defRPr sz="1400" cap="all">
                <a:solidFill>
                  <a:srgbClr val="698837"/>
                </a:solidFill>
              </a:defRPr>
            </a:lvl4pPr>
            <a:lvl5pPr marL="748346" indent="-116203" defTabSz="913429">
              <a:lnSpc>
                <a:spcPct val="100000"/>
              </a:lnSpc>
              <a:spcBef>
                <a:spcPts val="0"/>
              </a:spcBef>
              <a:buSzPct val="89000"/>
              <a:buFontTx/>
              <a:buChar char="-"/>
              <a:defRPr sz="1400" cap="all">
                <a:solidFill>
                  <a:srgbClr val="69883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13" name="Picture 17" descr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621" y="1020432"/>
            <a:ext cx="1912266" cy="144218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6" name="Group 21"/>
          <p:cNvGrpSpPr/>
          <p:nvPr/>
        </p:nvGrpSpPr>
        <p:grpSpPr>
          <a:xfrm>
            <a:off x="362810" y="180316"/>
            <a:ext cx="9180382" cy="98555"/>
            <a:chOff x="0" y="0"/>
            <a:chExt cx="9180381" cy="98554"/>
          </a:xfrm>
        </p:grpSpPr>
        <p:sp>
          <p:nvSpPr>
            <p:cNvPr id="114" name="Rectangle 22"/>
            <p:cNvSpPr/>
            <p:nvPr/>
          </p:nvSpPr>
          <p:spPr>
            <a:xfrm>
              <a:off x="0" y="3557"/>
              <a:ext cx="3008948" cy="94998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5" name="Rectangle 23"/>
            <p:cNvSpPr/>
            <p:nvPr/>
          </p:nvSpPr>
          <p:spPr>
            <a:xfrm>
              <a:off x="6171434" y="-1"/>
              <a:ext cx="3008948" cy="98556"/>
            </a:xfrm>
            <a:prstGeom prst="rect">
              <a:avLst/>
            </a:prstGeom>
            <a:solidFill>
              <a:srgbClr val="69883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6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17" name="Rectangle 24"/>
          <p:cNvSpPr/>
          <p:nvPr/>
        </p:nvSpPr>
        <p:spPr>
          <a:xfrm>
            <a:off x="3446486" y="183873"/>
            <a:ext cx="3008950" cy="91442"/>
          </a:xfrm>
          <a:prstGeom prst="rect">
            <a:avLst/>
          </a:prstGeom>
          <a:solidFill>
            <a:srgbClr val="BAD392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787900" y="6172200"/>
            <a:ext cx="23114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slideLayout" Target="../slideLayouts/slideLayout18.xml" /><Relationship Id="rId26" Type="http://schemas.openxmlformats.org/officeDocument/2006/relationships/slideLayout" Target="../slideLayouts/slideLayout26.xml" /><Relationship Id="rId3" Type="http://schemas.openxmlformats.org/officeDocument/2006/relationships/slideLayout" Target="../slideLayouts/slideLayout3.xml" /><Relationship Id="rId21" Type="http://schemas.openxmlformats.org/officeDocument/2006/relationships/slideLayout" Target="../slideLayouts/slideLayout21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5" Type="http://schemas.openxmlformats.org/officeDocument/2006/relationships/slideLayout" Target="../slideLayouts/slideLayout25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slideLayout" Target="../slideLayouts/slideLayout20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24" Type="http://schemas.openxmlformats.org/officeDocument/2006/relationships/slideLayout" Target="../slideLayouts/slideLayout24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23" Type="http://schemas.openxmlformats.org/officeDocument/2006/relationships/slideLayout" Target="../slideLayouts/slideLayout23.xml" /><Relationship Id="rId28" Type="http://schemas.openxmlformats.org/officeDocument/2006/relationships/theme" Target="../theme/theme1.xml" /><Relationship Id="rId10" Type="http://schemas.openxmlformats.org/officeDocument/2006/relationships/slideLayout" Target="../slideLayouts/slideLayout10.xml" /><Relationship Id="rId19" Type="http://schemas.openxmlformats.org/officeDocument/2006/relationships/slideLayout" Target="../slideLayouts/slideLayout19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slideLayout" Target="../slideLayouts/slideLayout22.xml" /><Relationship Id="rId27" Type="http://schemas.openxmlformats.org/officeDocument/2006/relationships/slideLayout" Target="../slideLayouts/slideLayout27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 /><Relationship Id="rId13" Type="http://schemas.openxmlformats.org/officeDocument/2006/relationships/tags" Target="../tags/tag7.xml" /><Relationship Id="rId18" Type="http://schemas.openxmlformats.org/officeDocument/2006/relationships/tags" Target="../tags/tag12.xml" /><Relationship Id="rId3" Type="http://schemas.openxmlformats.org/officeDocument/2006/relationships/slideLayout" Target="../slideLayouts/slideLayout30.xml" /><Relationship Id="rId21" Type="http://schemas.openxmlformats.org/officeDocument/2006/relationships/tags" Target="../tags/tag15.xml" /><Relationship Id="rId7" Type="http://schemas.openxmlformats.org/officeDocument/2006/relationships/tags" Target="../tags/tag1.xml" /><Relationship Id="rId12" Type="http://schemas.openxmlformats.org/officeDocument/2006/relationships/tags" Target="../tags/tag6.xml" /><Relationship Id="rId17" Type="http://schemas.openxmlformats.org/officeDocument/2006/relationships/tags" Target="../tags/tag11.xml" /><Relationship Id="rId25" Type="http://schemas.openxmlformats.org/officeDocument/2006/relationships/image" Target="../media/image2.png" /><Relationship Id="rId2" Type="http://schemas.openxmlformats.org/officeDocument/2006/relationships/slideLayout" Target="../slideLayouts/slideLayout29.xml" /><Relationship Id="rId16" Type="http://schemas.openxmlformats.org/officeDocument/2006/relationships/tags" Target="../tags/tag10.xml" /><Relationship Id="rId20" Type="http://schemas.openxmlformats.org/officeDocument/2006/relationships/tags" Target="../tags/tag14.xml" /><Relationship Id="rId1" Type="http://schemas.openxmlformats.org/officeDocument/2006/relationships/slideLayout" Target="../slideLayouts/slideLayout28.xml" /><Relationship Id="rId6" Type="http://schemas.openxmlformats.org/officeDocument/2006/relationships/vmlDrawing" Target="../drawings/vmlDrawing1.vml" /><Relationship Id="rId11" Type="http://schemas.openxmlformats.org/officeDocument/2006/relationships/tags" Target="../tags/tag5.xml" /><Relationship Id="rId24" Type="http://schemas.openxmlformats.org/officeDocument/2006/relationships/image" Target="../media/image4.emf" /><Relationship Id="rId5" Type="http://schemas.openxmlformats.org/officeDocument/2006/relationships/theme" Target="../theme/theme2.xml" /><Relationship Id="rId15" Type="http://schemas.openxmlformats.org/officeDocument/2006/relationships/tags" Target="../tags/tag9.xml" /><Relationship Id="rId23" Type="http://schemas.openxmlformats.org/officeDocument/2006/relationships/oleObject" Target="../embeddings/oleObject1.bin" /><Relationship Id="rId10" Type="http://schemas.openxmlformats.org/officeDocument/2006/relationships/tags" Target="../tags/tag4.xml" /><Relationship Id="rId19" Type="http://schemas.openxmlformats.org/officeDocument/2006/relationships/tags" Target="../tags/tag13.xml" /><Relationship Id="rId4" Type="http://schemas.openxmlformats.org/officeDocument/2006/relationships/slideLayout" Target="../slideLayouts/slideLayout31.xml" /><Relationship Id="rId9" Type="http://schemas.openxmlformats.org/officeDocument/2006/relationships/tags" Target="../tags/tag3.xml" /><Relationship Id="rId14" Type="http://schemas.openxmlformats.org/officeDocument/2006/relationships/tags" Target="../tags/tag8.xml" /><Relationship Id="rId22" Type="http://schemas.openxmlformats.org/officeDocument/2006/relationships/tags" Target="../tags/tag16.xml" 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 /><Relationship Id="rId1" Type="http://schemas.openxmlformats.org/officeDocument/2006/relationships/slideLayout" Target="../slideLayouts/slideLayout32.xml" 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 /><Relationship Id="rId2" Type="http://schemas.openxmlformats.org/officeDocument/2006/relationships/slideLayout" Target="../slideLayouts/slideLayout34.xml" /><Relationship Id="rId1" Type="http://schemas.openxmlformats.org/officeDocument/2006/relationships/slideLayout" Target="../slideLayouts/slideLayout33.xml" /><Relationship Id="rId5" Type="http://schemas.openxmlformats.org/officeDocument/2006/relationships/image" Target="../media/image3.png" /><Relationship Id="rId4" Type="http://schemas.openxmlformats.org/officeDocument/2006/relationships/theme" Target="../theme/theme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81037" y="365127"/>
            <a:ext cx="8543926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81037" y="1825625"/>
            <a:ext cx="8543926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960981" y="6404294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2" r:id="rId20"/>
    <p:sldLayoutId id="2147483673" r:id="rId21"/>
    <p:sldLayoutId id="2147483674" r:id="rId22"/>
    <p:sldLayoutId id="2147483675" r:id="rId23"/>
    <p:sldLayoutId id="2147483676" r:id="rId24"/>
    <p:sldLayoutId id="2147483677" r:id="rId25"/>
    <p:sldLayoutId id="2147483721" r:id="rId26"/>
    <p:sldLayoutId id="2147483722" r:id="rId27"/>
  </p:sldLayoutIdLst>
  <p:transition spd="med"/>
  <p:hf hdr="0" ftr="0" dt="0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762935853"/>
              </p:ext>
            </p:extLst>
          </p:nvPr>
        </p:nvGraphicFramePr>
        <p:xfrm>
          <a:off x="0" y="0"/>
          <a:ext cx="175483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think-cell Slide" r:id="rId23" imgW="270" imgH="270" progId="TCLayout.ActiveDocument.1">
                  <p:embed/>
                </p:oleObj>
              </mc:Choice>
              <mc:Fallback>
                <p:oleObj name="think-cell Slide" r:id="rId2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75483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Rectangle 61"/>
          <p:cNvSpPr>
            <a:spLocks/>
          </p:cNvSpPr>
          <p:nvPr userDrawn="1"/>
        </p:nvSpPr>
        <p:spPr bwMode="ltGray">
          <a:xfrm>
            <a:off x="357732" y="332469"/>
            <a:ext cx="9188838" cy="71823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05" name="Picture 104"/>
          <p:cNvPicPr>
            <a:picLocks noChangeAspect="1" noChangeArrowheads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393853" y="376648"/>
            <a:ext cx="626766" cy="605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doc id"/>
          <p:cNvSpPr>
            <a:spLocks noChangeArrowheads="1"/>
          </p:cNvSpPr>
          <p:nvPr/>
        </p:nvSpPr>
        <p:spPr bwMode="auto">
          <a:xfrm>
            <a:off x="8820071" y="37255"/>
            <a:ext cx="726499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742161"/>
            <a:endParaRPr lang="en-GB" sz="650" baseline="0" noProof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49559" y="3138231"/>
            <a:ext cx="4755582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345565" y="566554"/>
            <a:ext cx="8065551" cy="250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auto">
          <a:xfrm>
            <a:off x="362810" y="27538"/>
            <a:ext cx="402354" cy="100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650" baseline="0" noProof="0" dirty="0">
                <a:solidFill>
                  <a:srgbClr val="80808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auto">
          <a:xfrm>
            <a:off x="357732" y="1083558"/>
            <a:ext cx="9188838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GB" sz="1300" baseline="0" noProof="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Subtitle</a:t>
            </a:r>
          </a:p>
        </p:txBody>
      </p:sp>
      <p:sp>
        <p:nvSpPr>
          <p:cNvPr id="13" name="4. Footnote" hidden="1"/>
          <p:cNvSpPr txBox="1">
            <a:spLocks noChangeArrowheads="1"/>
          </p:cNvSpPr>
          <p:nvPr/>
        </p:nvSpPr>
        <p:spPr bwMode="auto">
          <a:xfrm>
            <a:off x="357732" y="6422649"/>
            <a:ext cx="9188838" cy="100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623" indent="-60623">
              <a:defRPr/>
            </a:pPr>
            <a:r>
              <a:rPr lang="en-GB" sz="650" baseline="0" noProof="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1 Footnote</a:t>
            </a:r>
          </a:p>
        </p:txBody>
      </p:sp>
      <p:sp>
        <p:nvSpPr>
          <p:cNvPr id="14" name="5. Source" hidden="1"/>
          <p:cNvSpPr>
            <a:spLocks noChangeArrowheads="1"/>
          </p:cNvSpPr>
          <p:nvPr/>
        </p:nvSpPr>
        <p:spPr bwMode="auto">
          <a:xfrm>
            <a:off x="357731" y="6621876"/>
            <a:ext cx="8522014" cy="100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/>
          <a:p>
            <a:pPr marL="309563" indent="-309563" defTabSz="742161">
              <a:tabLst>
                <a:tab pos="507933" algn="l"/>
              </a:tabLst>
            </a:pPr>
            <a:r>
              <a:rPr lang="en-GB" sz="65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SOURCE: Source</a:t>
            </a: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249559" y="2677485"/>
            <a:ext cx="4713466" cy="417894"/>
            <a:chOff x="915" y="772"/>
            <a:chExt cx="2686" cy="258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72"/>
              <a:ext cx="2686" cy="25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GB" sz="1300" b="1" baseline="0" noProof="0" dirty="0"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 panose="020B0604020202020204" pitchFamily="34" charset="0"/>
                </a:rPr>
                <a:t>Title</a:t>
              </a:r>
            </a:p>
            <a:p>
              <a:r>
                <a:rPr lang="en-GB" sz="1300" baseline="0" noProof="0" dirty="0">
                  <a:solidFill>
                    <a:srgbClr val="80808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 panose="020B0604020202020204" pitchFamily="34" charset="0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8702493" y="1125559"/>
            <a:ext cx="694912" cy="1004244"/>
            <a:chOff x="4936" y="176"/>
            <a:chExt cx="396" cy="620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236" cy="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975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236" cy="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975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236" cy="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975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236" cy="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975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8362057" y="1125560"/>
            <a:ext cx="1035349" cy="707830"/>
            <a:chOff x="4750" y="176"/>
            <a:chExt cx="590" cy="437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975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975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975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236" cy="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236" cy="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236" cy="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</p:grpSp>
      <p:grpSp>
        <p:nvGrpSpPr>
          <p:cNvPr id="79" name="Sticker" hidden="1"/>
          <p:cNvGrpSpPr/>
          <p:nvPr/>
        </p:nvGrpSpPr>
        <p:grpSpPr bwMode="auto">
          <a:xfrm>
            <a:off x="8951414" y="1125560"/>
            <a:ext cx="595164" cy="127727"/>
            <a:chOff x="8202362" y="285750"/>
            <a:chExt cx="538413" cy="125184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8202362" y="285750"/>
              <a:ext cx="538413" cy="125184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742240">
                <a:buClr>
                  <a:schemeClr val="tx2"/>
                </a:buClr>
              </a:pPr>
              <a:r>
                <a:rPr lang="en-GB" sz="650" baseline="0" dirty="0">
                  <a:solidFill>
                    <a:srgbClr val="80808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8202362" y="285750"/>
              <a:ext cx="0" cy="125184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8202362" y="410934"/>
              <a:ext cx="538413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8628605" y="1125558"/>
            <a:ext cx="768050" cy="1333054"/>
            <a:chOff x="6655594" y="273840"/>
            <a:chExt cx="694815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374140" cy="1470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374140" cy="1470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374140" cy="1470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374140" cy="1470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374140" cy="1470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742240">
                <a:buClr>
                  <a:schemeClr val="tx2"/>
                </a:buClr>
              </a:pPr>
              <a:r>
                <a: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975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>
          <a:xfrm>
            <a:off x="9445580" y="6610335"/>
            <a:ext cx="100990" cy="100027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lvl="0" algn="r"/>
            <a:fld id="{42C328C1-A84F-4A39-A664-DBA00541A8C6}" type="slidenum">
              <a:rPr lang="en-GB" sz="650" baseline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lvl="0" algn="r"/>
              <a:t>‹#›</a:t>
            </a:fld>
            <a:endParaRPr lang="en-GB" sz="650" baseline="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446487" y="183874"/>
            <a:ext cx="3008948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106" name="Group 105"/>
          <p:cNvGrpSpPr/>
          <p:nvPr/>
        </p:nvGrpSpPr>
        <p:grpSpPr bwMode="ltGray">
          <a:xfrm>
            <a:off x="362810" y="180317"/>
            <a:ext cx="9180382" cy="98554"/>
            <a:chOff x="334901" y="142217"/>
            <a:chExt cx="8474199" cy="98554"/>
          </a:xfrm>
        </p:grpSpPr>
        <p:sp>
          <p:nvSpPr>
            <p:cNvPr id="107" name="Rectangle 106"/>
            <p:cNvSpPr/>
            <p:nvPr userDrawn="1"/>
          </p:nvSpPr>
          <p:spPr bwMode="ltGray">
            <a:xfrm>
              <a:off x="334901" y="145774"/>
              <a:ext cx="2777490" cy="9499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13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08" name="Rectangle 107"/>
            <p:cNvSpPr/>
            <p:nvPr userDrawn="1"/>
          </p:nvSpPr>
          <p:spPr bwMode="ltGray">
            <a:xfrm>
              <a:off x="6031610" y="142217"/>
              <a:ext cx="2777490" cy="9855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13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3" name="Working Draft" hidden="1">
            <a:extLst>
              <a:ext uri="{FF2B5EF4-FFF2-40B4-BE49-F238E27FC236}">
                <a16:creationId xmlns:a16="http://schemas.microsoft.com/office/drawing/2014/main" id="{683901D6-87D9-4E74-B5BD-95CBE3E30801}"/>
              </a:ext>
            </a:extLst>
          </p:cNvPr>
          <p:cNvSpPr txBox="1"/>
          <p:nvPr userDrawn="1"/>
        </p:nvSpPr>
        <p:spPr>
          <a:xfrm rot="5400000">
            <a:off x="8567208" y="2548625"/>
            <a:ext cx="2540000" cy="16741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488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Last Modified 05/09/2020 15:00 W. Central Africa Standard Time</a:t>
            </a:r>
            <a:endParaRPr lang="en-ZA" sz="488" dirty="0">
              <a:solidFill>
                <a:srgbClr val="80808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Printed" hidden="1">
            <a:extLst>
              <a:ext uri="{FF2B5EF4-FFF2-40B4-BE49-F238E27FC236}">
                <a16:creationId xmlns:a16="http://schemas.microsoft.com/office/drawing/2014/main" id="{509D6C8D-57C1-4424-B970-8A349CA32A3C}"/>
              </a:ext>
            </a:extLst>
          </p:cNvPr>
          <p:cNvSpPr txBox="1"/>
          <p:nvPr userDrawn="1"/>
        </p:nvSpPr>
        <p:spPr>
          <a:xfrm rot="5400000">
            <a:off x="9202208" y="4416083"/>
            <a:ext cx="1270000" cy="24250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488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Printed 07 May 2019 4:29 PM W. Central Africa Standard Time</a:t>
            </a:r>
            <a:endParaRPr lang="en-ZA" sz="488" dirty="0">
              <a:solidFill>
                <a:srgbClr val="80808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</p:sldLayoutIdLst>
  <p:hf hdr="0" ftr="0" dt="0"/>
  <p:txStyles>
    <p:titleStyle>
      <a:lvl1pPr algn="l" defTabSz="742161" rtl="0" eaLnBrk="1" fontAlgn="base" hangingPunct="1">
        <a:spcBef>
          <a:spcPct val="0"/>
        </a:spcBef>
        <a:spcAft>
          <a:spcPct val="0"/>
        </a:spcAft>
        <a:tabLst>
          <a:tab pos="223701" algn="l"/>
        </a:tabLst>
        <a:defRPr sz="1625" b="1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  <a:sym typeface="Arial" panose="020B0604020202020204" pitchFamily="34" charset="0"/>
        </a:defRPr>
      </a:lvl1pPr>
      <a:lvl2pPr algn="l" defTabSz="742161" rtl="0" eaLnBrk="1" fontAlgn="base" hangingPunct="1">
        <a:spcBef>
          <a:spcPct val="0"/>
        </a:spcBef>
        <a:spcAft>
          <a:spcPct val="0"/>
        </a:spcAft>
        <a:defRPr sz="1544" b="1">
          <a:solidFill>
            <a:schemeClr val="tx2"/>
          </a:solidFill>
          <a:latin typeface="Arial" charset="0"/>
        </a:defRPr>
      </a:lvl2pPr>
      <a:lvl3pPr algn="l" defTabSz="742161" rtl="0" eaLnBrk="1" fontAlgn="base" hangingPunct="1">
        <a:spcBef>
          <a:spcPct val="0"/>
        </a:spcBef>
        <a:spcAft>
          <a:spcPct val="0"/>
        </a:spcAft>
        <a:defRPr sz="1544" b="1">
          <a:solidFill>
            <a:schemeClr val="tx2"/>
          </a:solidFill>
          <a:latin typeface="Arial" charset="0"/>
        </a:defRPr>
      </a:lvl3pPr>
      <a:lvl4pPr algn="l" defTabSz="742161" rtl="0" eaLnBrk="1" fontAlgn="base" hangingPunct="1">
        <a:spcBef>
          <a:spcPct val="0"/>
        </a:spcBef>
        <a:spcAft>
          <a:spcPct val="0"/>
        </a:spcAft>
        <a:defRPr sz="1544" b="1">
          <a:solidFill>
            <a:schemeClr val="tx2"/>
          </a:solidFill>
          <a:latin typeface="Arial" charset="0"/>
        </a:defRPr>
      </a:lvl4pPr>
      <a:lvl5pPr algn="l" defTabSz="742161" rtl="0" eaLnBrk="1" fontAlgn="base" hangingPunct="1">
        <a:spcBef>
          <a:spcPct val="0"/>
        </a:spcBef>
        <a:spcAft>
          <a:spcPct val="0"/>
        </a:spcAft>
        <a:defRPr sz="1544" b="1">
          <a:solidFill>
            <a:schemeClr val="tx2"/>
          </a:solidFill>
          <a:latin typeface="Arial" charset="0"/>
        </a:defRPr>
      </a:lvl5pPr>
      <a:lvl6pPr marL="378975" algn="l" defTabSz="742161" rtl="0" eaLnBrk="1" fontAlgn="base" hangingPunct="1">
        <a:spcBef>
          <a:spcPct val="0"/>
        </a:spcBef>
        <a:spcAft>
          <a:spcPct val="0"/>
        </a:spcAft>
        <a:defRPr sz="1544" b="1">
          <a:solidFill>
            <a:schemeClr val="tx2"/>
          </a:solidFill>
          <a:latin typeface="Arial" charset="0"/>
        </a:defRPr>
      </a:lvl6pPr>
      <a:lvl7pPr marL="757951" algn="l" defTabSz="742161" rtl="0" eaLnBrk="1" fontAlgn="base" hangingPunct="1">
        <a:spcBef>
          <a:spcPct val="0"/>
        </a:spcBef>
        <a:spcAft>
          <a:spcPct val="0"/>
        </a:spcAft>
        <a:defRPr sz="1544" b="1">
          <a:solidFill>
            <a:schemeClr val="tx2"/>
          </a:solidFill>
          <a:latin typeface="Arial" charset="0"/>
        </a:defRPr>
      </a:lvl7pPr>
      <a:lvl8pPr marL="1136927" algn="l" defTabSz="742161" rtl="0" eaLnBrk="1" fontAlgn="base" hangingPunct="1">
        <a:spcBef>
          <a:spcPct val="0"/>
        </a:spcBef>
        <a:spcAft>
          <a:spcPct val="0"/>
        </a:spcAft>
        <a:defRPr sz="1544" b="1">
          <a:solidFill>
            <a:schemeClr val="tx2"/>
          </a:solidFill>
          <a:latin typeface="Arial" charset="0"/>
        </a:defRPr>
      </a:lvl8pPr>
      <a:lvl9pPr marL="1515904" algn="l" defTabSz="742161" rtl="0" eaLnBrk="1" fontAlgn="base" hangingPunct="1">
        <a:spcBef>
          <a:spcPct val="0"/>
        </a:spcBef>
        <a:spcAft>
          <a:spcPct val="0"/>
        </a:spcAft>
        <a:defRPr sz="1544" b="1">
          <a:solidFill>
            <a:schemeClr val="tx2"/>
          </a:solidFill>
          <a:latin typeface="Arial" charset="0"/>
        </a:defRPr>
      </a:lvl9pPr>
    </p:titleStyle>
    <p:bodyStyle>
      <a:lvl1pPr marL="0" indent="0" algn="l" defTabSz="742161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3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1pPr>
      <a:lvl2pPr marL="160539" indent="-159222" algn="l" defTabSz="74216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300" baseline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marL="378975" indent="-217122" algn="l" defTabSz="74216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300" baseline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marL="509249" indent="-128957" algn="l" defTabSz="74216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300" baseline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marL="621519" indent="-107903" algn="l" defTabSz="74216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00" baseline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621519" indent="-107903" algn="l" defTabSz="74216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00" baseline="0">
          <a:solidFill>
            <a:schemeClr val="tx1"/>
          </a:solidFill>
          <a:latin typeface="+mn-lt"/>
        </a:defRPr>
      </a:lvl6pPr>
      <a:lvl7pPr marL="621519" indent="-107903" algn="l" defTabSz="74216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00" baseline="0">
          <a:solidFill>
            <a:schemeClr val="tx1"/>
          </a:solidFill>
          <a:latin typeface="+mn-lt"/>
        </a:defRPr>
      </a:lvl7pPr>
      <a:lvl8pPr marL="621519" indent="-107903" algn="l" defTabSz="74216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00" baseline="0">
          <a:solidFill>
            <a:schemeClr val="tx1"/>
          </a:solidFill>
          <a:latin typeface="+mn-lt"/>
        </a:defRPr>
      </a:lvl8pPr>
      <a:lvl9pPr marL="621519" indent="-107903" algn="l" defTabSz="74216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3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57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8975" algn="l" defTabSz="757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57951" algn="l" defTabSz="757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36927" algn="l" defTabSz="757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515904" algn="l" defTabSz="757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94879" algn="l" defTabSz="757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73854" algn="l" defTabSz="757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52830" algn="l" defTabSz="757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031806" algn="l" defTabSz="757951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135629" y="6400414"/>
            <a:ext cx="275073" cy="2769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495300" y="92074"/>
            <a:ext cx="89154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56457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266455" y="6593610"/>
            <a:ext cx="8142125" cy="100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600" spc="71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GB" sz="650" dirty="0"/>
              <a:t>Office of the Honourable Minister of Finance, Budget &amp; National Planning:</a:t>
            </a:r>
            <a:r>
              <a:rPr lang="en-GB" sz="650" b="1" dirty="0"/>
              <a:t> Public Presentation of 2021 FGN Budget Proposal</a:t>
            </a:r>
          </a:p>
        </p:txBody>
      </p:sp>
      <p:sp>
        <p:nvSpPr>
          <p:cNvPr id="3" name="Straight Connector 4"/>
          <p:cNvSpPr/>
          <p:nvPr/>
        </p:nvSpPr>
        <p:spPr>
          <a:xfrm>
            <a:off x="643202" y="656090"/>
            <a:ext cx="990600" cy="1"/>
          </a:xfrm>
          <a:prstGeom prst="line">
            <a:avLst/>
          </a:prstGeom>
          <a:ln w="28575">
            <a:solidFill>
              <a:schemeClr val="accent2"/>
            </a:solidFill>
          </a:ln>
        </p:spPr>
        <p:txBody>
          <a:bodyPr lIns="49528" tIns="49528" rIns="49528" bIns="49528"/>
          <a:lstStyle/>
          <a:p>
            <a:endParaRPr sz="1950"/>
          </a:p>
        </p:txBody>
      </p:sp>
      <p:pic>
        <p:nvPicPr>
          <p:cNvPr id="4" name="Picture 8" descr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16558" y="208542"/>
            <a:ext cx="515666" cy="46358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32887" y="767788"/>
            <a:ext cx="8616156" cy="511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traight Connector 4"/>
          <p:cNvSpPr/>
          <p:nvPr/>
        </p:nvSpPr>
        <p:spPr>
          <a:xfrm>
            <a:off x="643202" y="656090"/>
            <a:ext cx="990600" cy="1"/>
          </a:xfrm>
          <a:prstGeom prst="line">
            <a:avLst/>
          </a:prstGeom>
          <a:ln w="28575">
            <a:solidFill>
              <a:schemeClr val="accent2"/>
            </a:solidFill>
          </a:ln>
        </p:spPr>
        <p:txBody>
          <a:bodyPr lIns="49528" tIns="49528" rIns="49528" bIns="49528"/>
          <a:lstStyle/>
          <a:p>
            <a:endParaRPr sz="1950"/>
          </a:p>
        </p:txBody>
      </p:sp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226783" y="6513025"/>
            <a:ext cx="148567" cy="13343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867" spc="32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8" name="Picture 8" descr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16556" y="208542"/>
            <a:ext cx="515665" cy="46358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Title Text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/>
          <a:lstStyle/>
          <a:p>
            <a:r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16204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</p:sldLayoutIdLst>
  <p:transition spd="med"/>
  <p:hf hdr="0" ftr="0" dt="0"/>
  <p:txStyles>
    <p:titleStyle>
      <a:lvl1pPr marL="0" marR="0" indent="0" algn="l" defTabSz="74288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75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74288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75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74288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75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74288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75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74288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75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74288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75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74288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75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74288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75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74288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75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0" marR="0" indent="0" algn="l" defTabSz="74288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83" b="0" i="0" u="none" strike="noStrike" cap="all" spc="54" baseline="0">
          <a:solidFill>
            <a:schemeClr val="accent1"/>
          </a:solidFill>
          <a:uFillTx/>
          <a:latin typeface="Lato Black"/>
          <a:ea typeface="Lato Black"/>
          <a:cs typeface="Lato Black"/>
          <a:sym typeface="Lato Black"/>
        </a:defRPr>
      </a:lvl1pPr>
      <a:lvl2pPr marL="598440" marR="0" indent="-226994" algn="l" defTabSz="742889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383" b="0" i="0" u="none" strike="noStrike" cap="all" spc="54" baseline="0">
          <a:solidFill>
            <a:schemeClr val="accent1"/>
          </a:solidFill>
          <a:uFillTx/>
          <a:latin typeface="Lato Black"/>
          <a:ea typeface="Lato Black"/>
          <a:cs typeface="Lato Black"/>
          <a:sym typeface="Lato Black"/>
        </a:defRPr>
      </a:lvl2pPr>
      <a:lvl3pPr marL="1015283" marR="0" indent="-272393" algn="l" defTabSz="742889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383" b="0" i="0" u="none" strike="noStrike" cap="all" spc="54" baseline="0">
          <a:solidFill>
            <a:schemeClr val="accent1"/>
          </a:solidFill>
          <a:uFillTx/>
          <a:latin typeface="Lato Black"/>
          <a:ea typeface="Lato Black"/>
          <a:cs typeface="Lato Black"/>
          <a:sym typeface="Lato Black"/>
        </a:defRPr>
      </a:lvl3pPr>
      <a:lvl4pPr marL="1428633" marR="0" indent="-314299" algn="l" defTabSz="742889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383" b="0" i="0" u="none" strike="noStrike" cap="all" spc="54" baseline="0">
          <a:solidFill>
            <a:schemeClr val="accent1"/>
          </a:solidFill>
          <a:uFillTx/>
          <a:latin typeface="Lato Black"/>
          <a:ea typeface="Lato Black"/>
          <a:cs typeface="Lato Black"/>
          <a:sym typeface="Lato Black"/>
        </a:defRPr>
      </a:lvl4pPr>
      <a:lvl5pPr marL="1800077" marR="0" indent="-314299" algn="l" defTabSz="742889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383" b="0" i="0" u="none" strike="noStrike" cap="all" spc="54" baseline="0">
          <a:solidFill>
            <a:schemeClr val="accent1"/>
          </a:solidFill>
          <a:uFillTx/>
          <a:latin typeface="Lato Black"/>
          <a:ea typeface="Lato Black"/>
          <a:cs typeface="Lato Black"/>
          <a:sym typeface="Lato Black"/>
        </a:defRPr>
      </a:lvl5pPr>
      <a:lvl6pPr marL="2171525" marR="0" indent="-314298" algn="l" defTabSz="742889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383" b="0" i="0" u="none" strike="noStrike" cap="all" spc="54" baseline="0">
          <a:solidFill>
            <a:schemeClr val="accent1"/>
          </a:solidFill>
          <a:uFillTx/>
          <a:latin typeface="Lato Black"/>
          <a:ea typeface="Lato Black"/>
          <a:cs typeface="Lato Black"/>
          <a:sym typeface="Lato Black"/>
        </a:defRPr>
      </a:lvl6pPr>
      <a:lvl7pPr marL="2542969" marR="0" indent="-314298" algn="l" defTabSz="742889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383" b="0" i="0" u="none" strike="noStrike" cap="all" spc="54" baseline="0">
          <a:solidFill>
            <a:schemeClr val="accent1"/>
          </a:solidFill>
          <a:uFillTx/>
          <a:latin typeface="Lato Black"/>
          <a:ea typeface="Lato Black"/>
          <a:cs typeface="Lato Black"/>
          <a:sym typeface="Lato Black"/>
        </a:defRPr>
      </a:lvl7pPr>
      <a:lvl8pPr marL="2914413" marR="0" indent="-314298" algn="l" defTabSz="742889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383" b="0" i="0" u="none" strike="noStrike" cap="all" spc="54" baseline="0">
          <a:solidFill>
            <a:schemeClr val="accent1"/>
          </a:solidFill>
          <a:uFillTx/>
          <a:latin typeface="Lato Black"/>
          <a:ea typeface="Lato Black"/>
          <a:cs typeface="Lato Black"/>
          <a:sym typeface="Lato Black"/>
        </a:defRPr>
      </a:lvl8pPr>
      <a:lvl9pPr marL="3285860" marR="0" indent="-314298" algn="l" defTabSz="742889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383" b="0" i="0" u="none" strike="noStrike" cap="all" spc="54" baseline="0">
          <a:solidFill>
            <a:schemeClr val="accent1"/>
          </a:solidFill>
          <a:uFillTx/>
          <a:latin typeface="Lato Black"/>
          <a:ea typeface="Lato Black"/>
          <a:cs typeface="Lato Black"/>
          <a:sym typeface="Lato Black"/>
        </a:defRPr>
      </a:lvl9pPr>
    </p:bodyStyle>
    <p:otherStyle>
      <a:lvl1pPr marL="0" marR="0" indent="0" algn="r" defTabSz="7429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7" b="0" i="0" u="none" strike="noStrike" cap="none" spc="32" baseline="0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1pPr>
      <a:lvl2pPr marL="0" marR="0" indent="0" algn="r" defTabSz="7429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7" b="0" i="0" u="none" strike="noStrike" cap="none" spc="32" baseline="0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2pPr>
      <a:lvl3pPr marL="0" marR="0" indent="0" algn="r" defTabSz="7429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7" b="0" i="0" u="none" strike="noStrike" cap="none" spc="32" baseline="0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3pPr>
      <a:lvl4pPr marL="0" marR="0" indent="0" algn="r" defTabSz="7429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7" b="0" i="0" u="none" strike="noStrike" cap="none" spc="32" baseline="0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4pPr>
      <a:lvl5pPr marL="0" marR="0" indent="0" algn="r" defTabSz="7429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7" b="0" i="0" u="none" strike="noStrike" cap="none" spc="32" baseline="0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5pPr>
      <a:lvl6pPr marL="0" marR="0" indent="0" algn="r" defTabSz="7429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7" b="0" i="0" u="none" strike="noStrike" cap="none" spc="32" baseline="0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6pPr>
      <a:lvl7pPr marL="0" marR="0" indent="0" algn="r" defTabSz="7429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7" b="0" i="0" u="none" strike="noStrike" cap="none" spc="32" baseline="0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7pPr>
      <a:lvl8pPr marL="0" marR="0" indent="0" algn="r" defTabSz="7429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7" b="0" i="0" u="none" strike="noStrike" cap="none" spc="32" baseline="0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8pPr>
      <a:lvl9pPr marL="0" marR="0" indent="0" algn="r" defTabSz="74292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7" b="0" i="0" u="none" strike="noStrike" cap="none" spc="32" baseline="0">
          <a:solidFill>
            <a:schemeClr val="tx1"/>
          </a:solidFill>
          <a:uFillTx/>
          <a:latin typeface="+mn-lt"/>
          <a:ea typeface="+mn-ea"/>
          <a:cs typeface="+mn-cs"/>
          <a:sym typeface="Lato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 /><Relationship Id="rId2" Type="http://schemas.openxmlformats.org/officeDocument/2006/relationships/image" Target="../media/image7.tiff" /><Relationship Id="rId1" Type="http://schemas.openxmlformats.org/officeDocument/2006/relationships/slideLayout" Target="../slideLayouts/slideLayout3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Relationship Id="rId4" Type="http://schemas.openxmlformats.org/officeDocument/2006/relationships/chart" Target="../charts/chart6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1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 /><Relationship Id="rId1" Type="http://schemas.openxmlformats.org/officeDocument/2006/relationships/slideLayout" Target="../slideLayouts/slideLayout1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6.xml" /><Relationship Id="rId4" Type="http://schemas.openxmlformats.org/officeDocument/2006/relationships/chart" Target="../charts/chart7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7" Type="http://schemas.openxmlformats.org/officeDocument/2006/relationships/image" Target="../media/image7.tiff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7.xml" /><Relationship Id="rId6" Type="http://schemas.openxmlformats.org/officeDocument/2006/relationships/image" Target="../media/image12.png" /><Relationship Id="rId5" Type="http://schemas.openxmlformats.org/officeDocument/2006/relationships/image" Target="../media/image11.png" /><Relationship Id="rId4" Type="http://schemas.openxmlformats.org/officeDocument/2006/relationships/image" Target="../media/image10.png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 /><Relationship Id="rId1" Type="http://schemas.openxmlformats.org/officeDocument/2006/relationships/slideLayout" Target="../slideLayouts/slideLayout1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 /><Relationship Id="rId1" Type="http://schemas.openxmlformats.org/officeDocument/2006/relationships/slideLayout" Target="../slideLayouts/slideLayout1.xml" 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 /><Relationship Id="rId1" Type="http://schemas.openxmlformats.org/officeDocument/2006/relationships/slideLayout" Target="../slideLayouts/slideLayout1.xml" 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 /><Relationship Id="rId2" Type="http://schemas.openxmlformats.org/officeDocument/2006/relationships/tags" Target="../tags/tag28.xml" /><Relationship Id="rId1" Type="http://schemas.openxmlformats.org/officeDocument/2006/relationships/tags" Target="../tags/tag27.xml" /><Relationship Id="rId6" Type="http://schemas.openxmlformats.org/officeDocument/2006/relationships/image" Target="../media/image7.tiff" /><Relationship Id="rId5" Type="http://schemas.openxmlformats.org/officeDocument/2006/relationships/notesSlide" Target="../notesSlides/notesSlide13.xml" /><Relationship Id="rId4" Type="http://schemas.openxmlformats.org/officeDocument/2006/relationships/slideLayout" Target="../slideLayouts/slideLayout1.xml" 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 /><Relationship Id="rId2" Type="http://schemas.openxmlformats.org/officeDocument/2006/relationships/slideLayout" Target="../slideLayouts/slideLayout1.xml" /><Relationship Id="rId1" Type="http://schemas.openxmlformats.org/officeDocument/2006/relationships/tags" Target="../tags/tag30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 /><Relationship Id="rId7" Type="http://schemas.openxmlformats.org/officeDocument/2006/relationships/chart" Target="../charts/chart1.xml" /><Relationship Id="rId2" Type="http://schemas.openxmlformats.org/officeDocument/2006/relationships/tags" Target="../tags/tag22.xml" /><Relationship Id="rId1" Type="http://schemas.openxmlformats.org/officeDocument/2006/relationships/tags" Target="../tags/tag21.xml" /><Relationship Id="rId6" Type="http://schemas.openxmlformats.org/officeDocument/2006/relationships/image" Target="../media/image7.tiff" /><Relationship Id="rId5" Type="http://schemas.openxmlformats.org/officeDocument/2006/relationships/notesSlide" Target="../notesSlides/notesSlide3.xml" /><Relationship Id="rId4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 /><Relationship Id="rId7" Type="http://schemas.openxmlformats.org/officeDocument/2006/relationships/chart" Target="../charts/chart2.xml" /><Relationship Id="rId2" Type="http://schemas.openxmlformats.org/officeDocument/2006/relationships/tags" Target="../tags/tag25.xml" /><Relationship Id="rId1" Type="http://schemas.openxmlformats.org/officeDocument/2006/relationships/tags" Target="../tags/tag24.xml" /><Relationship Id="rId6" Type="http://schemas.openxmlformats.org/officeDocument/2006/relationships/image" Target="../media/image7.tiff" /><Relationship Id="rId5" Type="http://schemas.openxmlformats.org/officeDocument/2006/relationships/notesSlide" Target="../notesSlides/notesSlide4.xml" /><Relationship Id="rId4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 /><Relationship Id="rId2" Type="http://schemas.openxmlformats.org/officeDocument/2006/relationships/image" Target="../media/image7.tiff" /><Relationship Id="rId1" Type="http://schemas.openxmlformats.org/officeDocument/2006/relationships/slideLayout" Target="../slideLayouts/slideLayout32.xml" /><Relationship Id="rId4" Type="http://schemas.openxmlformats.org/officeDocument/2006/relationships/chart" Target="../charts/char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3" name="TextBox 8"/>
          <p:cNvGrpSpPr/>
          <p:nvPr/>
        </p:nvGrpSpPr>
        <p:grpSpPr>
          <a:xfrm>
            <a:off x="746901" y="-2"/>
            <a:ext cx="9159099" cy="3818591"/>
            <a:chOff x="0" y="-1"/>
            <a:chExt cx="8715021" cy="3818589"/>
          </a:xfrm>
        </p:grpSpPr>
        <p:sp>
          <p:nvSpPr>
            <p:cNvPr id="401" name="Rectangle"/>
            <p:cNvSpPr/>
            <p:nvPr/>
          </p:nvSpPr>
          <p:spPr>
            <a:xfrm>
              <a:off x="0" y="-1"/>
              <a:ext cx="8715021" cy="3818589"/>
            </a:xfrm>
            <a:prstGeom prst="rect">
              <a:avLst/>
            </a:prstGeom>
            <a:solidFill>
              <a:srgbClr val="11865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/>
            </a:p>
          </p:txBody>
        </p:sp>
        <p:sp>
          <p:nvSpPr>
            <p:cNvPr id="402" name="2018 FEDERAL GOVERNMENT BUDGET: WHAT IS IN IT FOR BUSINESS?"/>
            <p:cNvSpPr txBox="1"/>
            <p:nvPr/>
          </p:nvSpPr>
          <p:spPr>
            <a:xfrm>
              <a:off x="260661" y="832078"/>
              <a:ext cx="8193697" cy="107721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>
                <a:defRPr sz="32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 algn="just"/>
              <a:r>
                <a:rPr lang="en-US" b="1" dirty="0"/>
                <a:t>Corruption in Government Recruitment and the Cost of Governance in Nigeria</a:t>
              </a:r>
            </a:p>
          </p:txBody>
        </p:sp>
      </p:grpSp>
      <p:sp>
        <p:nvSpPr>
          <p:cNvPr id="404" name="TextBox 11"/>
          <p:cNvSpPr txBox="1"/>
          <p:nvPr/>
        </p:nvSpPr>
        <p:spPr>
          <a:xfrm>
            <a:off x="178904" y="3838967"/>
            <a:ext cx="9629125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algn="r">
              <a:defRPr sz="24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000" dirty="0"/>
              <a:t>PRESENTATION AT </a:t>
            </a:r>
          </a:p>
          <a:p>
            <a:pPr algn="r">
              <a:defRPr sz="24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OSGF/ICPC National Summit on Diminishing Corruption in the Public Sector</a:t>
            </a:r>
          </a:p>
        </p:txBody>
      </p:sp>
      <p:sp>
        <p:nvSpPr>
          <p:cNvPr id="405" name="TextBox 5"/>
          <p:cNvSpPr txBox="1"/>
          <p:nvPr/>
        </p:nvSpPr>
        <p:spPr>
          <a:xfrm>
            <a:off x="0" y="5214520"/>
            <a:ext cx="9808029" cy="1446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algn="r">
              <a:defRPr sz="2400">
                <a:solidFill>
                  <a:srgbClr val="A6A6A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en-US" dirty="0"/>
          </a:p>
          <a:p>
            <a:pPr algn="r">
              <a:defRPr sz="2400">
                <a:solidFill>
                  <a:srgbClr val="A6A6A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Ben </a:t>
            </a:r>
            <a:r>
              <a:rPr dirty="0" err="1"/>
              <a:t>Akabueze</a:t>
            </a:r>
            <a:endParaRPr dirty="0"/>
          </a:p>
          <a:p>
            <a:pPr algn="r">
              <a:defRPr sz="2000">
                <a:solidFill>
                  <a:srgbClr val="A6A6A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Director-General</a:t>
            </a:r>
            <a:r>
              <a:rPr sz="1800" dirty="0"/>
              <a:t> </a:t>
            </a:r>
            <a:endParaRPr lang="en-US" sz="1800" dirty="0"/>
          </a:p>
          <a:p>
            <a:pPr algn="r">
              <a:defRPr sz="2000">
                <a:solidFill>
                  <a:srgbClr val="A6A6A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dirty="0"/>
              <a:t>Tuesday, 30</a:t>
            </a:r>
            <a:r>
              <a:rPr lang="en-US" baseline="30000" dirty="0"/>
              <a:t>th</a:t>
            </a:r>
            <a:r>
              <a:rPr lang="en-US" dirty="0"/>
              <a:t> November, 2021                    BUDGET OFFICE OF THE FEDERATION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822053-79AA-49D9-AA09-5D00816047F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1</a:t>
            </a:fld>
            <a:endParaRPr lang="en-NG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TextBox 1"/>
          <p:cNvSpPr txBox="1">
            <a:spLocks noGrp="1"/>
          </p:cNvSpPr>
          <p:nvPr>
            <p:ph type="sldNum" sz="quarter" idx="4294967295"/>
          </p:nvPr>
        </p:nvSpPr>
        <p:spPr>
          <a:xfrm>
            <a:off x="9248010" y="5934775"/>
            <a:ext cx="127343" cy="13343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spc="34"/>
            </a:lvl1pPr>
          </a:lstStyle>
          <a:p>
            <a:pPr marL="0" marR="0" lvl="0" indent="0" algn="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867" b="0" i="0" u="none" strike="noStrike" kern="0" cap="none" spc="34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Lato"/>
                <a:sym typeface="Lato"/>
              </a:rPr>
              <a:pPr marL="0" marR="0" lvl="0" indent="0" algn="r" defTabSz="74292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sz="867" b="0" i="0" u="none" strike="noStrike" kern="0" cap="none" spc="34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Lato"/>
              <a:sym typeface="Lato"/>
            </a:endParaRPr>
          </a:p>
        </p:txBody>
      </p:sp>
      <p:sp>
        <p:nvSpPr>
          <p:cNvPr id="362" name="TextBox 1"/>
          <p:cNvSpPr txBox="1"/>
          <p:nvPr/>
        </p:nvSpPr>
        <p:spPr>
          <a:xfrm>
            <a:off x="629788" y="2586774"/>
            <a:ext cx="8618222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sz="3600" b="1" cap="all" spc="5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ct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0" cap="all" spc="51" normalizeH="0" baseline="0" noProof="0" dirty="0">
                <a:ln>
                  <a:noFill/>
                </a:ln>
                <a:solidFill>
                  <a:srgbClr val="F6F8FA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entury Gothic"/>
              </a:rPr>
              <a:t>Effects of rising recurrent cost</a:t>
            </a:r>
            <a:endParaRPr kumimoji="0" lang="en-GB" sz="3600" b="1" i="0" u="none" strike="noStrike" kern="0" cap="all" spc="5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</p:txBody>
      </p:sp>
      <p:sp>
        <p:nvSpPr>
          <p:cNvPr id="363" name="Straight Connector 2"/>
          <p:cNvSpPr/>
          <p:nvPr/>
        </p:nvSpPr>
        <p:spPr>
          <a:xfrm>
            <a:off x="4457700" y="1961686"/>
            <a:ext cx="990600" cy="1"/>
          </a:xfrm>
          <a:prstGeom prst="line">
            <a:avLst/>
          </a:prstGeom>
          <a:ln w="28575">
            <a:solidFill>
              <a:srgbClr val="FF0000"/>
            </a:solidFill>
            <a:miter/>
          </a:ln>
        </p:spPr>
        <p:txBody>
          <a:bodyPr lIns="49528" tIns="49528" rIns="49528" bIns="49528"/>
          <a:lstStyle/>
          <a:p>
            <a:pPr marL="0" marR="0" lvl="0" indent="0" algn="l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gal Framework for Budgetary Process">
            <a:extLst>
              <a:ext uri="{FF2B5EF4-FFF2-40B4-BE49-F238E27FC236}">
                <a16:creationId xmlns:a16="http://schemas.microsoft.com/office/drawing/2014/main" id="{831DFC69-32E1-4E0F-A25F-16568B61F0A0}"/>
              </a:ext>
            </a:extLst>
          </p:cNvPr>
          <p:cNvSpPr txBox="1">
            <a:spLocks/>
          </p:cNvSpPr>
          <p:nvPr/>
        </p:nvSpPr>
        <p:spPr>
          <a:xfrm>
            <a:off x="380999" y="0"/>
            <a:ext cx="9144002" cy="1028700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 fontScale="92500" lnSpcReduction="10000"/>
          </a:bodyPr>
          <a:lstStyle>
            <a:lvl1pPr marL="0" marR="0" indent="0" algn="ctr" defTabSz="85039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20" b="1" i="0" u="none" strike="noStrike" cap="none" spc="0" baseline="0">
                <a:solidFill>
                  <a:srgbClr val="000000"/>
                </a:solidFill>
                <a:uFillTx/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4572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9144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13716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18288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>
              <a:defRPr/>
            </a:pPr>
            <a:r>
              <a:rPr lang="en-GB" dirty="0"/>
              <a:t>Structure of FGN Budget …/4</a:t>
            </a:r>
          </a:p>
          <a:p>
            <a:pPr lvl="0" fontAlgn="auto"/>
            <a:r>
              <a:rPr lang="en-GB" i="1" dirty="0"/>
              <a:t>- </a:t>
            </a:r>
            <a:r>
              <a:rPr lang="en-GB" sz="2600" i="1" dirty="0"/>
              <a:t>Provision for non-discretionary expenditure</a:t>
            </a:r>
            <a:endParaRPr lang="en-GB" sz="3900" i="1" dirty="0"/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DF36DEB2-508F-434A-B744-3AEB50BE246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9095466" y="6446594"/>
            <a:ext cx="249425" cy="27699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fld id="{86CB4B4D-7CA3-9044-876B-883B54F8677D}" type="slidenum">
              <a:rPr>
                <a:latin typeface="Calibri"/>
                <a:cs typeface="Calibri"/>
              </a:rPr>
              <a:pPr>
                <a:defRPr/>
              </a:pPr>
              <a:t>11</a:t>
            </a:fld>
            <a:endParaRPr dirty="0">
              <a:latin typeface="Calibri"/>
              <a:cs typeface="Calibri"/>
            </a:endParaRPr>
          </a:p>
        </p:txBody>
      </p:sp>
      <p:sp>
        <p:nvSpPr>
          <p:cNvPr id="28" name="Definition: The Budget is the Principal tool of Public Finance Management …/2">
            <a:extLst>
              <a:ext uri="{FF2B5EF4-FFF2-40B4-BE49-F238E27FC236}">
                <a16:creationId xmlns:a16="http://schemas.microsoft.com/office/drawing/2014/main" id="{DF45733D-DF57-4C98-BC84-842E988E83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63256" y="32274"/>
            <a:ext cx="7961745" cy="1000589"/>
          </a:xfrm>
          <a:prstGeom prst="rect">
            <a:avLst/>
          </a:prstGeom>
          <a:solidFill>
            <a:srgbClr val="00B050"/>
          </a:solidFill>
        </p:spPr>
        <p:txBody>
          <a:bodyPr>
            <a:normAutofit/>
          </a:bodyPr>
          <a:lstStyle>
            <a:lvl1pPr defTabSz="859536">
              <a:defRPr sz="2632" b="1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defTabSz="582613">
              <a:tabLst>
                <a:tab pos="989013" algn="l"/>
                <a:tab pos="1431925" algn="l"/>
              </a:tabLst>
            </a:pPr>
            <a:r>
              <a:rPr lang="en-US" sz="32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Effects of Rising Recurrent Cost</a:t>
            </a:r>
            <a:endParaRPr sz="3200" i="1" dirty="0">
              <a:solidFill>
                <a:schemeClr val="bg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1798894-CC0B-48F2-9BD5-E38173F4B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29" y="-11393"/>
            <a:ext cx="1178827" cy="101198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72B34A0-26D0-407A-B882-E605D2DF00B2}"/>
              </a:ext>
            </a:extLst>
          </p:cNvPr>
          <p:cNvSpPr txBox="1"/>
          <p:nvPr/>
        </p:nvSpPr>
        <p:spPr>
          <a:xfrm>
            <a:off x="384429" y="4899320"/>
            <a:ext cx="9140572" cy="180049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4487" marR="0" lvl="1" indent="-342900" algn="just" defTabSz="695325" rtl="0" eaLnBrk="1" fontAlgn="auto" latinLnBrk="0" hangingPunct="0">
              <a:spcBef>
                <a:spcPts val="600"/>
              </a:spcBef>
              <a:spcAft>
                <a:spcPts val="120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A direct result of the high cost of governance in Nigeria is that less than 30% of FGN’s resources was available to fund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capital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projects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entury Gothic"/>
                <a:cs typeface="Calibri" panose="020F0502020204030204" pitchFamily="34" charset="0"/>
                <a:sym typeface="Century Gothic"/>
              </a:rPr>
              <a:t> in 2019 and 2020. </a:t>
            </a:r>
          </a:p>
          <a:p>
            <a:pPr marL="1587" marR="0" lvl="1" indent="0" algn="just" defTabSz="695325" rtl="0" eaLnBrk="1" fontAlgn="auto" latinLnBrk="0" hangingPunct="0">
              <a:spcBef>
                <a:spcPts val="600"/>
              </a:spcBef>
              <a:spcAft>
                <a:spcPts val="1200"/>
              </a:spcAft>
              <a:buClrTx/>
              <a:buSzPct val="100000"/>
              <a:tabLst/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entury Gothic"/>
              <a:cs typeface="Calibri" panose="020F0502020204030204" pitchFamily="34" charset="0"/>
              <a:sym typeface="Century Gothic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C174B8D-64CD-4E7A-A94E-15B36EC30D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6604263"/>
              </p:ext>
            </p:extLst>
          </p:nvPr>
        </p:nvGraphicFramePr>
        <p:xfrm>
          <a:off x="973842" y="1052029"/>
          <a:ext cx="8101553" cy="3851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665227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Effects of Rising Recurrent Cost   /2</a:t>
            </a:r>
            <a:endParaRPr lang="en-US" sz="2800" b="1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072B9-7412-4CF4-B68A-4E421E6E9C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976F10-39D6-42EB-BA32-3331CF6E90B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12</a:t>
            </a:fld>
            <a:endParaRPr lang="en-NG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521647-207C-4318-92A9-89C17B3A385B}"/>
              </a:ext>
            </a:extLst>
          </p:cNvPr>
          <p:cNvSpPr txBox="1"/>
          <p:nvPr/>
        </p:nvSpPr>
        <p:spPr>
          <a:xfrm>
            <a:off x="344694" y="4691214"/>
            <a:ext cx="9339943" cy="16158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58775" lvl="2" indent="-271463" algn="just">
              <a:spcAft>
                <a:spcPts val="1800"/>
              </a:spcAft>
              <a:buSzPct val="100000"/>
              <a:buChar char="▪"/>
              <a:defRPr sz="1800">
                <a:latin typeface="Cambria"/>
                <a:ea typeface="Cambria"/>
                <a:cs typeface="Cambria"/>
                <a:sym typeface="Cambria"/>
              </a:defRPr>
            </a:pPr>
            <a:r>
              <a:rPr 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Reflecting low revenue collections and high recurrent costs, actual capital spending has trended below N2.0 trillion for a decade. </a:t>
            </a:r>
          </a:p>
          <a:p>
            <a:pPr marL="358775" lvl="2" indent="-271463" algn="just">
              <a:spcAft>
                <a:spcPts val="1800"/>
              </a:spcAft>
              <a:buSzPct val="100000"/>
              <a:buChar char="▪"/>
              <a:defRPr sz="1800">
                <a:latin typeface="Cambria"/>
                <a:ea typeface="Cambria"/>
                <a:cs typeface="Cambria"/>
                <a:sym typeface="Cambria"/>
              </a:defRPr>
            </a:pPr>
            <a:r>
              <a:rPr 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Hence, the investments required to bridge </a:t>
            </a:r>
            <a:r>
              <a:rPr lang="en-US" sz="2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infrastructure</a:t>
            </a:r>
            <a:r>
              <a:rPr 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gap</a:t>
            </a:r>
            <a:r>
              <a:rPr 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 are way </a:t>
            </a:r>
            <a:r>
              <a:rPr lang="en-US" sz="2100">
                <a:solidFill>
                  <a:schemeClr val="tx1"/>
                </a:solidFill>
                <a:latin typeface="Century Gothic" panose="020B0502020202020204" pitchFamily="34" charset="0"/>
              </a:rPr>
              <a:t>beyond the</a:t>
            </a:r>
            <a:r>
              <a:rPr lang="en-GB" sz="2100">
                <a:solidFill>
                  <a:schemeClr val="tx1"/>
                </a:solidFill>
                <a:latin typeface="Century Gothic" panose="020B0502020202020204" pitchFamily="34" charset="0"/>
              </a:rPr>
              <a:t> current </a:t>
            </a:r>
            <a:r>
              <a:rPr lang="en-US" sz="210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>
                <a:solidFill>
                  <a:schemeClr val="tx1"/>
                </a:solidFill>
                <a:latin typeface="Century Gothic" panose="020B0502020202020204" pitchFamily="34" charset="0"/>
              </a:rPr>
              <a:t>means available to government. 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74AA1AB5-EF84-4E3D-B4CB-8A699906FD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533199"/>
              </p:ext>
            </p:extLst>
          </p:nvPr>
        </p:nvGraphicFramePr>
        <p:xfrm>
          <a:off x="903514" y="1358872"/>
          <a:ext cx="8577958" cy="3235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E8DD9DC-44F1-404A-84FD-18B9C6C2C01C}"/>
              </a:ext>
            </a:extLst>
          </p:cNvPr>
          <p:cNvSpPr/>
          <p:nvPr/>
        </p:nvSpPr>
        <p:spPr>
          <a:xfrm>
            <a:off x="2643223" y="958761"/>
            <a:ext cx="3393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>
                <a:ea typeface="Arial" charset="0"/>
              </a:rPr>
              <a:t>Capital Expenditure (N Billion)</a:t>
            </a:r>
            <a:endParaRPr lang="en-NG" sz="2000" b="1" dirty="0"/>
          </a:p>
        </p:txBody>
      </p:sp>
    </p:spTree>
    <p:extLst>
      <p:ext uri="{BB962C8B-B14F-4D97-AF65-F5344CB8AC3E}">
        <p14:creationId xmlns:p14="http://schemas.microsoft.com/office/powerpoint/2010/main" val="285890233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marR="0" lvl="0" indent="-719138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	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 Effects of Rising </a:t>
            </a:r>
            <a:r>
              <a:rPr lang="en-US" sz="28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Recurrent 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Cost   /3</a:t>
            </a:r>
            <a:endParaRPr kumimoji="0" lang="en-GB" sz="25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charset="0"/>
              <a:ea typeface="Century Gothic" charset="0"/>
              <a:cs typeface="Century Gothic" charset="0"/>
              <a:sym typeface="Calibri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80474" y="1183073"/>
            <a:ext cx="9445775" cy="54354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515937" lvl="1" indent="-514350" algn="just" defTabSz="695325" fontAlgn="auto" hangingPunct="0">
              <a:lnSpc>
                <a:spcPct val="80000"/>
              </a:lnSpc>
              <a:spcBef>
                <a:spcPts val="60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800" dirty="0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Due to funding constraints, many capital projects </a:t>
            </a:r>
            <a:r>
              <a:rPr lang="en-US" sz="2800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are </a:t>
            </a:r>
            <a:r>
              <a:rPr lang="en-US" sz="2800" b="1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abandoned</a:t>
            </a:r>
            <a:r>
              <a:rPr lang="en-GB" sz="2800" b="1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 </a:t>
            </a:r>
            <a:r>
              <a:rPr lang="en-US" sz="2800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or </a:t>
            </a:r>
            <a:r>
              <a:rPr lang="en-GB" sz="2800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remain </a:t>
            </a:r>
            <a:r>
              <a:rPr lang="en-US" sz="2800" b="1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uncompleted</a:t>
            </a:r>
            <a:r>
              <a:rPr lang="en-US" sz="2800" dirty="0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. </a:t>
            </a:r>
          </a:p>
          <a:p>
            <a:pPr marL="515937" lvl="1" indent="-514350" algn="just" defTabSz="695325" fontAlgn="auto" hangingPunct="0">
              <a:lnSpc>
                <a:spcPct val="80000"/>
              </a:lnSpc>
              <a:spcBef>
                <a:spcPts val="60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800" dirty="0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Government’s huge recurrent expenditure has constrained the provision of good roads, steady power supply, healthcare services, quality education, quality shelter etc.</a:t>
            </a:r>
          </a:p>
          <a:p>
            <a:pPr marL="515937" lvl="1" indent="-514350" algn="just" defTabSz="695325" fontAlgn="auto" hangingPunct="0">
              <a:lnSpc>
                <a:spcPct val="80000"/>
              </a:lnSpc>
              <a:spcBef>
                <a:spcPts val="60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§"/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400" dirty="0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This has contributed to observable underperformance of the economy, slow growth and current infrastructural challenges. </a:t>
            </a:r>
          </a:p>
          <a:p>
            <a:pPr marL="515937" lvl="1" indent="-514350" algn="just" defTabSz="695325" fontAlgn="auto" hangingPunct="0">
              <a:lnSpc>
                <a:spcPct val="80000"/>
              </a:lnSpc>
              <a:spcBef>
                <a:spcPts val="60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800" b="1" dirty="0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No country can develop where a large part of its earnings is spent on administrative structures rather than </a:t>
            </a:r>
            <a:r>
              <a:rPr lang="en-US" sz="2800" b="1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on </a:t>
            </a:r>
            <a:r>
              <a:rPr lang="en-GB" sz="2800" b="1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developmental</a:t>
            </a:r>
            <a:r>
              <a:rPr lang="en-US" sz="2800" b="1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 </a:t>
            </a:r>
            <a:r>
              <a:rPr lang="en-US" sz="2800" b="1" dirty="0">
                <a:latin typeface="Century Gothic" panose="020B0502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investment.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593B64-31CB-4BA8-B5A8-7FA1E812B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5F9F85-883B-4F12-A59F-3FD7E2B6830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13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60508982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TextBox 1"/>
          <p:cNvSpPr txBox="1">
            <a:spLocks noGrp="1"/>
          </p:cNvSpPr>
          <p:nvPr>
            <p:ph type="sldNum" sz="quarter" idx="4294967295"/>
          </p:nvPr>
        </p:nvSpPr>
        <p:spPr>
          <a:xfrm>
            <a:off x="9248010" y="5934775"/>
            <a:ext cx="127343" cy="13343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spc="34"/>
            </a:lvl1pPr>
          </a:lstStyle>
          <a:p>
            <a:pPr marL="0" marR="0" lvl="0" indent="0" algn="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867" b="0" i="0" u="none" strike="noStrike" kern="0" cap="none" spc="34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pPr marL="0" marR="0" lvl="0" indent="0" algn="r" defTabSz="74292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sz="867" b="0" i="0" u="none" strike="noStrike" kern="0" cap="none" spc="34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62" name="TextBox 1"/>
          <p:cNvSpPr txBox="1"/>
          <p:nvPr/>
        </p:nvSpPr>
        <p:spPr>
          <a:xfrm>
            <a:off x="629788" y="2586774"/>
            <a:ext cx="8618222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sz="3600" b="1" cap="all" spc="5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ct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all" spc="51" normalizeH="0" baseline="0" noProof="0" dirty="0">
                <a:ln>
                  <a:noFill/>
                </a:ln>
                <a:solidFill>
                  <a:srgbClr val="F6F8FA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entury Gothic"/>
              </a:rPr>
              <a:t>Efforts Towards Curtailing Rising FGN Recurrent Cost</a:t>
            </a:r>
            <a:endParaRPr kumimoji="0" lang="en-GB" sz="3600" b="1" i="0" u="none" strike="noStrike" kern="0" cap="all" spc="5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</p:txBody>
      </p:sp>
      <p:sp>
        <p:nvSpPr>
          <p:cNvPr id="363" name="Straight Connector 2"/>
          <p:cNvSpPr/>
          <p:nvPr/>
        </p:nvSpPr>
        <p:spPr>
          <a:xfrm>
            <a:off x="4457700" y="1961686"/>
            <a:ext cx="990600" cy="1"/>
          </a:xfrm>
          <a:prstGeom prst="line">
            <a:avLst/>
          </a:prstGeom>
          <a:ln w="28575">
            <a:solidFill>
              <a:srgbClr val="FF0000"/>
            </a:solidFill>
            <a:miter/>
          </a:ln>
        </p:spPr>
        <p:txBody>
          <a:bodyPr lIns="49528" tIns="49528" rIns="49528" bIns="49528"/>
          <a:lstStyle/>
          <a:p>
            <a:pPr marL="0" marR="0" lvl="0" indent="0" algn="l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4412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lvl="0" indent="-719138" algn="just"/>
            <a:r>
              <a:rPr lang="en-US" sz="24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Efforts Towards Curtailing Rising FGN Recurrent Cost </a:t>
            </a:r>
            <a:endParaRPr lang="en-GB" sz="2800" b="1" dirty="0">
              <a:solidFill>
                <a:prstClr val="white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6568" y="846151"/>
            <a:ext cx="9600060" cy="9032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spcAft>
                <a:spcPts val="1200"/>
              </a:spcAft>
            </a:pPr>
            <a:endParaRPr lang="en-GB" sz="2100" i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479987-B05D-4A2B-B078-834B12CB1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45B5C21-7E7D-4EED-B110-E30EA2F2B1D5}"/>
              </a:ext>
            </a:extLst>
          </p:cNvPr>
          <p:cNvSpPr/>
          <p:nvPr/>
        </p:nvSpPr>
        <p:spPr>
          <a:xfrm>
            <a:off x="362382" y="1005471"/>
            <a:ext cx="930843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  <a:buSzPct val="100000"/>
              <a:buFont typeface="Wingdings" panose="05000000000000000000" pitchFamily="2" charset="2"/>
              <a:buChar char="Ø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Efforts have </a:t>
            </a:r>
            <a:r>
              <a:rPr lang="en-US"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made over</a:t>
            </a:r>
            <a:r>
              <a:rPr lang="en-GB"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rein in the personnel costs of the Federal Government include:</a:t>
            </a:r>
          </a:p>
          <a:p>
            <a:pPr marL="457200" indent="-457200" algn="just">
              <a:spcAft>
                <a:spcPts val="1200"/>
              </a:spcAft>
              <a:buSzPct val="100000"/>
              <a:buFont typeface="Wingdings" panose="05000000000000000000" pitchFamily="2" charset="2"/>
              <a:buChar char="ü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Intensified wholistic implementation of the Integrated Payroll and Personnel Information System across MDAs.</a:t>
            </a:r>
          </a:p>
          <a:p>
            <a:pPr marL="457200" indent="-457200" algn="just">
              <a:spcAft>
                <a:spcPts val="1200"/>
              </a:spcAft>
              <a:buSzPct val="100000"/>
              <a:buFont typeface="Wingdings" panose="05000000000000000000" pitchFamily="2" charset="2"/>
              <a:buChar char="§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Extension of the enrolment on IPPIS to the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Defence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Security, Health and Education sectors on the directive of Mr. President.</a:t>
            </a:r>
          </a:p>
          <a:p>
            <a:pPr marL="457200" indent="-457200" algn="just">
              <a:spcAft>
                <a:spcPts val="1200"/>
              </a:spcAft>
              <a:buSzPct val="100000"/>
              <a:buFont typeface="Wingdings" panose="05000000000000000000" pitchFamily="2" charset="2"/>
              <a:buChar char="§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number of MDAs captured on the system has increased from 459 in 2017 to 711.</a:t>
            </a:r>
          </a:p>
          <a:p>
            <a:pPr marL="457200" indent="-457200" algn="just">
              <a:spcAft>
                <a:spcPts val="1200"/>
              </a:spcAft>
              <a:buSzPct val="100000"/>
              <a:buFont typeface="Wingdings" panose="05000000000000000000" pitchFamily="2" charset="2"/>
              <a:buChar char="§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Sanction of some Heads of Agencies for personnel-related infractions.</a:t>
            </a:r>
          </a:p>
          <a:p>
            <a:pPr marL="457200" indent="-457200" algn="just"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 sz="1800">
                <a:latin typeface="+mj-lt"/>
                <a:ea typeface="+mj-ea"/>
                <a:cs typeface="+mj-cs"/>
                <a:sym typeface="Arial"/>
              </a:defRPr>
            </a:pPr>
            <a:endParaRPr lang="en-US" sz="2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1200"/>
              </a:spcAft>
              <a:buSzPct val="100000"/>
              <a:buFont typeface="Wingdings" panose="05000000000000000000" pitchFamily="2" charset="2"/>
              <a:buChar char="Ø"/>
              <a:defRPr sz="1800">
                <a:latin typeface="+mj-lt"/>
                <a:ea typeface="+mj-ea"/>
                <a:cs typeface="+mj-cs"/>
                <a:sym typeface="Arial"/>
              </a:defRPr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E84177-18EE-4B03-9825-809CF69F3B4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15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67692257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lvl="0" indent="-719138" algn="just"/>
            <a:r>
              <a:rPr lang="en-US" sz="24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Efforts Towards Curtailing Rising FGN Recurrent Cost </a:t>
            </a:r>
            <a:endParaRPr lang="en-GB" sz="2800" b="1" dirty="0">
              <a:solidFill>
                <a:prstClr val="white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6568" y="846151"/>
            <a:ext cx="9600060" cy="9032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spcAft>
                <a:spcPts val="1200"/>
              </a:spcAft>
            </a:pPr>
            <a:endParaRPr lang="en-GB" sz="2100" i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479987-B05D-4A2B-B078-834B12CB1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45B5C21-7E7D-4EED-B110-E30EA2F2B1D5}"/>
              </a:ext>
            </a:extLst>
          </p:cNvPr>
          <p:cNvSpPr/>
          <p:nvPr/>
        </p:nvSpPr>
        <p:spPr>
          <a:xfrm>
            <a:off x="362382" y="1005471"/>
            <a:ext cx="9308432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800"/>
              </a:spcAft>
              <a:buSzPct val="100000"/>
              <a:buFont typeface="Wingdings" panose="05000000000000000000" pitchFamily="2" charset="2"/>
              <a:buChar char="ü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personnel budget 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were critically reviewed 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recently </a:t>
            </a: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Finance Act 2021 which limits the cost-to-income ratio to 50%.</a:t>
            </a:r>
          </a:p>
          <a:p>
            <a:pPr marL="457200" indent="-457200" algn="just">
              <a:spcAft>
                <a:spcPts val="1800"/>
              </a:spcAft>
              <a:buSzPct val="100000"/>
              <a:buFont typeface="Wingdings" panose="05000000000000000000" pitchFamily="2" charset="2"/>
              <a:buChar char="§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personnel cost estimate of the GOEs reduced by 83.44 billion from N701.16 billion in 2021 to N617.72 billion in 2022.</a:t>
            </a:r>
          </a:p>
          <a:p>
            <a:pPr marL="457200" indent="-457200" algn="just">
              <a:spcAft>
                <a:spcPts val="1800"/>
              </a:spcAft>
              <a:buSzPct val="100000"/>
              <a:buFont typeface="Wingdings" panose="05000000000000000000" pitchFamily="2" charset="2"/>
              <a:buChar char="ü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SGF issued a 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Circular </a:t>
            </a: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July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to streamline the processes and procedures for recruitment and appointment into the Public Service.</a:t>
            </a:r>
          </a:p>
          <a:p>
            <a:pPr marL="457200" indent="-457200" algn="just">
              <a:spcAft>
                <a:spcPts val="1200"/>
              </a:spcAft>
              <a:buSzPct val="100000"/>
              <a:buFont typeface="Wingdings" panose="05000000000000000000" pitchFamily="2" charset="2"/>
              <a:buChar char="Ø"/>
              <a:defRPr sz="1800">
                <a:latin typeface="+mj-lt"/>
                <a:ea typeface="+mj-ea"/>
                <a:cs typeface="+mj-cs"/>
                <a:sym typeface="Arial"/>
              </a:defRPr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E84177-18EE-4B03-9825-809CF69F3B4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16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47812207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marR="0" lvl="0" indent="-719138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Efforts Towards Curtailing Rising FGN Recurrent Cost  /2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charset="0"/>
              <a:ea typeface="Century Gothic" charset="0"/>
              <a:cs typeface="Century Gothic" charset="0"/>
              <a:sym typeface="Calibri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6568" y="846151"/>
            <a:ext cx="9600060" cy="9032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spcAft>
                <a:spcPts val="1200"/>
              </a:spcAft>
            </a:pPr>
            <a:endParaRPr lang="en-GB" sz="2100" i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479987-B05D-4A2B-B078-834B12CB1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45B5C21-7E7D-4EED-B110-E30EA2F2B1D5}"/>
              </a:ext>
            </a:extLst>
          </p:cNvPr>
          <p:cNvSpPr/>
          <p:nvPr/>
        </p:nvSpPr>
        <p:spPr>
          <a:xfrm>
            <a:off x="216568" y="-1120183"/>
            <a:ext cx="9308432" cy="5739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  <a:buSzPct val="100000"/>
              <a:buFont typeface="Wingdings" panose="05000000000000000000" pitchFamily="2" charset="2"/>
              <a:buChar char="Ø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guidelines to the Federal Agencies include: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Adherence to Manpower Budget for proposed recruitments, which must be approved by the supervising Ministry or Agency;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Obtaining of Waiver to Recruit from the Office of the Head of Civil Service of the Federation;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Appropriate budgetary provisions to accommodate the proposed recruitments;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Letter of Clearance from the Director-General of the Budget Office of the Federation to confirm budgetary provision for the proposed recruitment;</a:t>
            </a:r>
            <a:endParaRPr lang="en-US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Federal Character Commission</a:t>
            </a: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’s </a:t>
            </a: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approval </a:t>
            </a: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distribution of vacancies for the proposed recruitment to ensure equitable distribution of vacancies among the States;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E84177-18EE-4B03-9825-809CF69F3B4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17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98037311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marR="0" lvl="0" indent="-719138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Efforts Towards Curtailing Rising FGN Recurrent Cost  /3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charset="0"/>
              <a:ea typeface="Century Gothic" charset="0"/>
              <a:cs typeface="Century Gothic" charset="0"/>
              <a:sym typeface="Calibri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6568" y="846151"/>
            <a:ext cx="9600060" cy="9032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spcAft>
                <a:spcPts val="1200"/>
              </a:spcAft>
            </a:pPr>
            <a:endParaRPr lang="en-GB" sz="2100" i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479987-B05D-4A2B-B078-834B12CB1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45B5C21-7E7D-4EED-B110-E30EA2F2B1D5}"/>
              </a:ext>
            </a:extLst>
          </p:cNvPr>
          <p:cNvSpPr/>
          <p:nvPr/>
        </p:nvSpPr>
        <p:spPr>
          <a:xfrm>
            <a:off x="362382" y="931175"/>
            <a:ext cx="9308432" cy="5292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guidelines include: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Obtaining Certificate of Compliance for the Federal Character Commission for the recruitment;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Representations of the Federal Civil Service Commission as observers in recruitment processes in the Federal Ministries;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Representation of the Office of the Office of the Head of the Civil Service of the Federation to ensure compliance with extant</a:t>
            </a: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recruitment rules and procedures; and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the case of </a:t>
            </a: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Agencies</a:t>
            </a:r>
            <a:r>
              <a:rPr lang="en-NG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/Parastatals, appropriate representations of supervising Ministries and Agencies to provide necessary guidance and give credibility to the exercise.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E84177-18EE-4B03-9825-809CF69F3B4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18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914317953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marR="0" lvl="0" indent="-719138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Efforts Towards Curtailing Rising FGN Recurrent Cost  /4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charset="0"/>
              <a:ea typeface="Century Gothic" charset="0"/>
              <a:cs typeface="Century Gothic" charset="0"/>
              <a:sym typeface="Calibri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6568" y="846151"/>
            <a:ext cx="9600060" cy="9032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spcAft>
                <a:spcPts val="1200"/>
              </a:spcAft>
            </a:pPr>
            <a:endParaRPr lang="en-GB" sz="2100" i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479987-B05D-4A2B-B078-834B12CB1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45B5C21-7E7D-4EED-B110-E30EA2F2B1D5}"/>
              </a:ext>
            </a:extLst>
          </p:cNvPr>
          <p:cNvSpPr/>
          <p:nvPr/>
        </p:nvSpPr>
        <p:spPr>
          <a:xfrm>
            <a:off x="362382" y="931175"/>
            <a:ext cx="930843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Many Federal Agencies are in breach of these guidelines. This necessitated the recent requirement for MDAs to revalidate approvals earlier given for recruitment.</a:t>
            </a:r>
          </a:p>
          <a:p>
            <a:pPr marL="457200" indent="-457200" algn="just"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  <a:ea typeface="Century Gothic" charset="0"/>
                <a:cs typeface="Century Gothic" charset="0"/>
              </a:rPr>
              <a:t>Nonetheless,</a:t>
            </a: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it is important to note that current level of FGN spending is </a:t>
            </a: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  <a:ea typeface="Century Gothic" charset="0"/>
                <a:cs typeface="Century Gothic" charset="0"/>
              </a:rPr>
              <a:t>still low to drive Government’s development agenda.</a:t>
            </a:r>
          </a:p>
          <a:p>
            <a:pPr marL="457200" indent="-457200" algn="just"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 sz="1800">
                <a:latin typeface="+mj-lt"/>
                <a:ea typeface="+mj-ea"/>
                <a:cs typeface="+mj-cs"/>
                <a:sym typeface="Arial"/>
              </a:defRPr>
            </a:pP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  <a:ea typeface="Century Gothic" charset="0"/>
                <a:cs typeface="Century Gothic" charset="0"/>
              </a:rPr>
              <a:t>Hence, the main issue remains how to grow our revenue.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E84177-18EE-4B03-9825-809CF69F3B4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19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78844462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TextBox 6"/>
          <p:cNvGrpSpPr/>
          <p:nvPr/>
        </p:nvGrpSpPr>
        <p:grpSpPr>
          <a:xfrm>
            <a:off x="1084520" y="-4491"/>
            <a:ext cx="8821481" cy="932846"/>
            <a:chOff x="0" y="0"/>
            <a:chExt cx="8821479" cy="932844"/>
          </a:xfrm>
          <a:solidFill>
            <a:srgbClr val="00B050"/>
          </a:solidFill>
        </p:grpSpPr>
        <p:sp>
          <p:nvSpPr>
            <p:cNvPr id="407" name="Rectangle"/>
            <p:cNvSpPr/>
            <p:nvPr/>
          </p:nvSpPr>
          <p:spPr>
            <a:xfrm>
              <a:off x="-1" y="-1"/>
              <a:ext cx="8821481" cy="932846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6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/>
            </a:p>
          </p:txBody>
        </p:sp>
        <p:sp>
          <p:nvSpPr>
            <p:cNvPr id="408" name="Outline"/>
            <p:cNvSpPr txBox="1"/>
            <p:nvPr/>
          </p:nvSpPr>
          <p:spPr>
            <a:xfrm>
              <a:off x="-1" y="141302"/>
              <a:ext cx="8821481" cy="650241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36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r>
                <a:rPr dirty="0"/>
                <a:t>Outline</a:t>
              </a:r>
            </a:p>
          </p:txBody>
        </p:sp>
      </p:grpSp>
      <p:sp>
        <p:nvSpPr>
          <p:cNvPr id="411" name="Content Placeholder 2"/>
          <p:cNvSpPr txBox="1"/>
          <p:nvPr/>
        </p:nvSpPr>
        <p:spPr>
          <a:xfrm>
            <a:off x="293914" y="1202178"/>
            <a:ext cx="9427030" cy="51725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marL="722312" indent="-722312" defTabSz="913429">
              <a:lnSpc>
                <a:spcPct val="120000"/>
              </a:lnSpc>
              <a:spcBef>
                <a:spcPts val="1200"/>
              </a:spcBef>
              <a:spcAft>
                <a:spcPts val="2400"/>
              </a:spcAft>
              <a:tabLst>
                <a:tab pos="749300" algn="l"/>
              </a:tabLst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600" b="1" dirty="0">
                <a:solidFill>
                  <a:schemeClr val="tx1"/>
                </a:solidFill>
              </a:rPr>
              <a:t>1.0	</a:t>
            </a:r>
            <a:r>
              <a:rPr lang="en-US" sz="2600" b="1" dirty="0">
                <a:solidFill>
                  <a:schemeClr val="tx1"/>
                </a:solidFill>
              </a:rPr>
              <a:t>Introduction</a:t>
            </a:r>
            <a:endParaRPr sz="2600" b="1" dirty="0">
              <a:solidFill>
                <a:schemeClr val="tx1"/>
              </a:solidFill>
            </a:endParaRPr>
          </a:p>
          <a:p>
            <a:pPr marL="722312" indent="-722312" defTabSz="913429">
              <a:spcBef>
                <a:spcPts val="1200"/>
              </a:spcBef>
              <a:spcAft>
                <a:spcPts val="2400"/>
              </a:spcAft>
              <a:tabLst>
                <a:tab pos="749300" algn="l"/>
              </a:tabLst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600" b="1" dirty="0">
                <a:solidFill>
                  <a:schemeClr val="tx1"/>
                </a:solidFill>
                <a:latin typeface="Century Gothic"/>
              </a:rPr>
              <a:t>2.0	</a:t>
            </a:r>
            <a:r>
              <a:rPr lang="en-US" sz="2600" b="1" dirty="0">
                <a:solidFill>
                  <a:schemeClr val="tx1"/>
                </a:solidFill>
              </a:rPr>
              <a:t> Trends in FGN Recurrent Cost</a:t>
            </a:r>
            <a:endParaRPr lang="en-US" sz="2600" b="1" dirty="0">
              <a:solidFill>
                <a:schemeClr val="tx1"/>
              </a:solidFill>
              <a:latin typeface="Century Gothic"/>
            </a:endParaRPr>
          </a:p>
          <a:p>
            <a:pPr marL="722312" indent="-722312" defTabSz="913429">
              <a:lnSpc>
                <a:spcPct val="120000"/>
              </a:lnSpc>
              <a:spcBef>
                <a:spcPts val="1200"/>
              </a:spcBef>
              <a:spcAft>
                <a:spcPts val="2400"/>
              </a:spcAft>
              <a:tabLst>
                <a:tab pos="749300" algn="l"/>
              </a:tabLst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600" b="1" dirty="0">
                <a:solidFill>
                  <a:schemeClr val="tx1"/>
                </a:solidFill>
                <a:latin typeface="Century Gothic"/>
              </a:rPr>
              <a:t>3.0	 Effects of Rising FGN Recurrent Cost</a:t>
            </a:r>
          </a:p>
          <a:p>
            <a:pPr marL="722312" indent="-722312" defTabSz="913429">
              <a:lnSpc>
                <a:spcPct val="120000"/>
              </a:lnSpc>
              <a:spcBef>
                <a:spcPts val="1200"/>
              </a:spcBef>
              <a:spcAft>
                <a:spcPts val="2400"/>
              </a:spcAft>
              <a:tabLst>
                <a:tab pos="749300" algn="l"/>
              </a:tabLst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550" b="1" dirty="0">
                <a:solidFill>
                  <a:schemeClr val="tx1"/>
                </a:solidFill>
                <a:latin typeface="Century Gothic"/>
              </a:rPr>
              <a:t>4.0	</a:t>
            </a:r>
            <a:r>
              <a:rPr lang="en-US" sz="2600" b="1" dirty="0">
                <a:solidFill>
                  <a:schemeClr val="tx1"/>
                </a:solidFill>
                <a:latin typeface="Century Gothic"/>
              </a:rPr>
              <a:t> Efforts Towards Curtailing the Rising FGN Recurrent Cost </a:t>
            </a:r>
          </a:p>
          <a:p>
            <a:pPr marL="722312" indent="-722312" defTabSz="913429">
              <a:lnSpc>
                <a:spcPct val="120000"/>
              </a:lnSpc>
              <a:spcBef>
                <a:spcPts val="1200"/>
              </a:spcBef>
              <a:spcAft>
                <a:spcPts val="2400"/>
              </a:spcAft>
              <a:tabLst>
                <a:tab pos="749300" algn="l"/>
              </a:tabLst>
              <a:defRPr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600" b="1" dirty="0">
                <a:solidFill>
                  <a:schemeClr val="tx1"/>
                </a:solidFill>
                <a:latin typeface="Century Gothic"/>
              </a:rPr>
              <a:t>5.0	Reducing Corruption in Government Recruitment and Personnel Costs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42C782-B927-4E58-9FF0-992A4B31BE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A14A8D-599E-4AA3-9D16-22B261C1962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2</a:t>
            </a:fld>
            <a:endParaRPr lang="en-NG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BBAA88-C4A6-4433-BEBB-9E9414BD0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4A39-628B-EE4F-92C6-70E16E6DB3B4}" type="slidenum">
              <a:rPr lang="en-US" smtClean="0"/>
              <a:t>20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0F9853-0F2B-4BB1-A23D-4898AB57907A}"/>
              </a:ext>
            </a:extLst>
          </p:cNvPr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9E47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marR="0" lvl="0" indent="-719138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Efforts Towards Curtailing Rising FGN Recurrent Cost  /5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charset="0"/>
              <a:ea typeface="Century Gothic" charset="0"/>
              <a:cs typeface="Century Gothic" charset="0"/>
              <a:sym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FA3891-2D0D-421F-BE94-34D4759EF6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57987EC5-16FE-4A0B-8B29-30DEB6E1B850}"/>
              </a:ext>
            </a:extLst>
          </p:cNvPr>
          <p:cNvGraphicFramePr>
            <a:graphicFrameLocks/>
          </p:cNvGraphicFramePr>
          <p:nvPr/>
        </p:nvGraphicFramePr>
        <p:xfrm>
          <a:off x="367749" y="1331836"/>
          <a:ext cx="9124122" cy="3972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556DA916-ED0A-4850-A19B-18EBCDB89FC4}"/>
              </a:ext>
            </a:extLst>
          </p:cNvPr>
          <p:cNvSpPr/>
          <p:nvPr/>
        </p:nvSpPr>
        <p:spPr>
          <a:xfrm>
            <a:off x="2726822" y="1033182"/>
            <a:ext cx="40830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ea typeface="Arial" charset="0"/>
              </a:rPr>
              <a:t>Revenue (N Billion)</a:t>
            </a:r>
            <a:endParaRPr lang="en-NG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80B2F7-1054-405F-A4F5-3064455D5F40}"/>
              </a:ext>
            </a:extLst>
          </p:cNvPr>
          <p:cNvSpPr/>
          <p:nvPr/>
        </p:nvSpPr>
        <p:spPr>
          <a:xfrm>
            <a:off x="291227" y="5573297"/>
            <a:ext cx="92006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8625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Amidst other fiscal challenges, revenue in particular has been lower-than-projected overtime.</a:t>
            </a:r>
          </a:p>
        </p:txBody>
      </p:sp>
    </p:spTree>
    <p:extLst>
      <p:ext uri="{BB962C8B-B14F-4D97-AF65-F5344CB8AC3E}">
        <p14:creationId xmlns:p14="http://schemas.microsoft.com/office/powerpoint/2010/main" val="16715739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5699860" y="867356"/>
            <a:ext cx="2209093" cy="112958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9" rIns="74295" bIns="371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42927"/>
            <a:endParaRPr lang="en-ZA" sz="1464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1103967" y="835376"/>
            <a:ext cx="8616156" cy="415198"/>
          </a:xfrm>
          <a:prstGeom prst="rect">
            <a:avLst/>
          </a:prstGeom>
        </p:spPr>
        <p:txBody>
          <a:bodyPr/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Revenue Performance review</a:t>
            </a:r>
            <a:endParaRPr lang="en-US" sz="20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80513" y="1393717"/>
            <a:ext cx="8616156" cy="527147"/>
          </a:xfrm>
        </p:spPr>
        <p:txBody>
          <a:bodyPr/>
          <a:lstStyle/>
          <a:p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Peer comparison analysis…</a:t>
            </a:r>
          </a:p>
        </p:txBody>
      </p:sp>
      <p:grpSp>
        <p:nvGrpSpPr>
          <p:cNvPr id="334" name="Group 333"/>
          <p:cNvGrpSpPr/>
          <p:nvPr/>
        </p:nvGrpSpPr>
        <p:grpSpPr>
          <a:xfrm>
            <a:off x="4158898" y="1825640"/>
            <a:ext cx="3484926" cy="3842765"/>
            <a:chOff x="2034942" y="969081"/>
            <a:chExt cx="5014751" cy="5529679"/>
          </a:xfrm>
          <a:solidFill>
            <a:schemeClr val="bg1">
              <a:lumMod val="85000"/>
            </a:schemeClr>
          </a:solidFill>
        </p:grpSpPr>
        <p:sp>
          <p:nvSpPr>
            <p:cNvPr id="335" name="Freeform 441"/>
            <p:cNvSpPr>
              <a:spLocks/>
            </p:cNvSpPr>
            <p:nvPr/>
          </p:nvSpPr>
          <p:spPr bwMode="gray">
            <a:xfrm>
              <a:off x="4892428" y="2992793"/>
              <a:ext cx="863146" cy="601961"/>
            </a:xfrm>
            <a:custGeom>
              <a:avLst/>
              <a:gdLst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1228 w 10000"/>
                <a:gd name="connsiteY18" fmla="*/ 7161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7588 h 10000"/>
                <a:gd name="connsiteX54" fmla="*/ 7189 w 10000"/>
                <a:gd name="connsiteY54" fmla="*/ 7588 h 10000"/>
                <a:gd name="connsiteX55" fmla="*/ 7390 w 10000"/>
                <a:gd name="connsiteY55" fmla="*/ 7460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1356 w 10000"/>
                <a:gd name="connsiteY17" fmla="*/ 7004 h 10000"/>
                <a:gd name="connsiteX18" fmla="*/ 1228 w 10000"/>
                <a:gd name="connsiteY18" fmla="*/ 7161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7588 h 10000"/>
                <a:gd name="connsiteX54" fmla="*/ 7189 w 10000"/>
                <a:gd name="connsiteY54" fmla="*/ 7588 h 10000"/>
                <a:gd name="connsiteX55" fmla="*/ 7390 w 10000"/>
                <a:gd name="connsiteY55" fmla="*/ 7460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1592 w 10000"/>
                <a:gd name="connsiteY16" fmla="*/ 7011 h 10000"/>
                <a:gd name="connsiteX17" fmla="*/ 1356 w 10000"/>
                <a:gd name="connsiteY17" fmla="*/ 7004 h 10000"/>
                <a:gd name="connsiteX18" fmla="*/ 1228 w 10000"/>
                <a:gd name="connsiteY18" fmla="*/ 7161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7588 h 10000"/>
                <a:gd name="connsiteX54" fmla="*/ 7189 w 10000"/>
                <a:gd name="connsiteY54" fmla="*/ 7588 h 10000"/>
                <a:gd name="connsiteX55" fmla="*/ 7390 w 10000"/>
                <a:gd name="connsiteY55" fmla="*/ 7460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1954 w 10000"/>
                <a:gd name="connsiteY15" fmla="*/ 6927 h 10000"/>
                <a:gd name="connsiteX16" fmla="*/ 1592 w 10000"/>
                <a:gd name="connsiteY16" fmla="*/ 7011 h 10000"/>
                <a:gd name="connsiteX17" fmla="*/ 1356 w 10000"/>
                <a:gd name="connsiteY17" fmla="*/ 7004 h 10000"/>
                <a:gd name="connsiteX18" fmla="*/ 1228 w 10000"/>
                <a:gd name="connsiteY18" fmla="*/ 7161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7588 h 10000"/>
                <a:gd name="connsiteX54" fmla="*/ 7189 w 10000"/>
                <a:gd name="connsiteY54" fmla="*/ 7588 h 10000"/>
                <a:gd name="connsiteX55" fmla="*/ 7390 w 10000"/>
                <a:gd name="connsiteY55" fmla="*/ 7460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046 w 10000"/>
                <a:gd name="connsiteY14" fmla="*/ 6729 h 10000"/>
                <a:gd name="connsiteX15" fmla="*/ 1954 w 10000"/>
                <a:gd name="connsiteY15" fmla="*/ 6927 h 10000"/>
                <a:gd name="connsiteX16" fmla="*/ 1592 w 10000"/>
                <a:gd name="connsiteY16" fmla="*/ 7011 h 10000"/>
                <a:gd name="connsiteX17" fmla="*/ 1356 w 10000"/>
                <a:gd name="connsiteY17" fmla="*/ 7004 h 10000"/>
                <a:gd name="connsiteX18" fmla="*/ 1228 w 10000"/>
                <a:gd name="connsiteY18" fmla="*/ 7161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7588 h 10000"/>
                <a:gd name="connsiteX54" fmla="*/ 7189 w 10000"/>
                <a:gd name="connsiteY54" fmla="*/ 7588 h 10000"/>
                <a:gd name="connsiteX55" fmla="*/ 7390 w 10000"/>
                <a:gd name="connsiteY55" fmla="*/ 7460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385 w 10000"/>
                <a:gd name="connsiteY13" fmla="*/ 6638 h 10000"/>
                <a:gd name="connsiteX14" fmla="*/ 2046 w 10000"/>
                <a:gd name="connsiteY14" fmla="*/ 6729 h 10000"/>
                <a:gd name="connsiteX15" fmla="*/ 1954 w 10000"/>
                <a:gd name="connsiteY15" fmla="*/ 6927 h 10000"/>
                <a:gd name="connsiteX16" fmla="*/ 1592 w 10000"/>
                <a:gd name="connsiteY16" fmla="*/ 7011 h 10000"/>
                <a:gd name="connsiteX17" fmla="*/ 1356 w 10000"/>
                <a:gd name="connsiteY17" fmla="*/ 7004 h 10000"/>
                <a:gd name="connsiteX18" fmla="*/ 1228 w 10000"/>
                <a:gd name="connsiteY18" fmla="*/ 7161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7588 h 10000"/>
                <a:gd name="connsiteX54" fmla="*/ 7189 w 10000"/>
                <a:gd name="connsiteY54" fmla="*/ 7588 h 10000"/>
                <a:gd name="connsiteX55" fmla="*/ 7390 w 10000"/>
                <a:gd name="connsiteY55" fmla="*/ 7460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2589 w 10000"/>
                <a:gd name="connsiteY12" fmla="*/ 6973 h 10000"/>
                <a:gd name="connsiteX13" fmla="*/ 2385 w 10000"/>
                <a:gd name="connsiteY13" fmla="*/ 6638 h 10000"/>
                <a:gd name="connsiteX14" fmla="*/ 2046 w 10000"/>
                <a:gd name="connsiteY14" fmla="*/ 6729 h 10000"/>
                <a:gd name="connsiteX15" fmla="*/ 1954 w 10000"/>
                <a:gd name="connsiteY15" fmla="*/ 6927 h 10000"/>
                <a:gd name="connsiteX16" fmla="*/ 1592 w 10000"/>
                <a:gd name="connsiteY16" fmla="*/ 7011 h 10000"/>
                <a:gd name="connsiteX17" fmla="*/ 1356 w 10000"/>
                <a:gd name="connsiteY17" fmla="*/ 7004 h 10000"/>
                <a:gd name="connsiteX18" fmla="*/ 1228 w 10000"/>
                <a:gd name="connsiteY18" fmla="*/ 7161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7588 h 10000"/>
                <a:gd name="connsiteX54" fmla="*/ 7189 w 10000"/>
                <a:gd name="connsiteY54" fmla="*/ 7588 h 10000"/>
                <a:gd name="connsiteX55" fmla="*/ 7390 w 10000"/>
                <a:gd name="connsiteY55" fmla="*/ 7460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165 w 9880"/>
                <a:gd name="connsiteY0" fmla="*/ 1897 h 10000"/>
                <a:gd name="connsiteX1" fmla="*/ 1165 w 9880"/>
                <a:gd name="connsiteY1" fmla="*/ 2412 h 10000"/>
                <a:gd name="connsiteX2" fmla="*/ 1165 w 9880"/>
                <a:gd name="connsiteY2" fmla="*/ 2894 h 10000"/>
                <a:gd name="connsiteX3" fmla="*/ 1165 w 9880"/>
                <a:gd name="connsiteY3" fmla="*/ 3376 h 10000"/>
                <a:gd name="connsiteX4" fmla="*/ 1165 w 9880"/>
                <a:gd name="connsiteY4" fmla="*/ 3826 h 10000"/>
                <a:gd name="connsiteX5" fmla="*/ 523 w 9880"/>
                <a:gd name="connsiteY5" fmla="*/ 3923 h 10000"/>
                <a:gd name="connsiteX6" fmla="*/ 402 w 9880"/>
                <a:gd name="connsiteY6" fmla="*/ 4180 h 10000"/>
                <a:gd name="connsiteX7" fmla="*/ 121 w 9880"/>
                <a:gd name="connsiteY7" fmla="*/ 4502 h 10000"/>
                <a:gd name="connsiteX8" fmla="*/ 121 w 9880"/>
                <a:gd name="connsiteY8" fmla="*/ 4759 h 10000"/>
                <a:gd name="connsiteX9" fmla="*/ 0 w 9880"/>
                <a:gd name="connsiteY9" fmla="*/ 4823 h 10000"/>
                <a:gd name="connsiteX10" fmla="*/ 0 w 9880"/>
                <a:gd name="connsiteY10" fmla="*/ 5048 h 10000"/>
                <a:gd name="connsiteX11" fmla="*/ 2931 w 9880"/>
                <a:gd name="connsiteY11" fmla="*/ 7195 h 10000"/>
                <a:gd name="connsiteX12" fmla="*/ 2469 w 9880"/>
                <a:gd name="connsiteY12" fmla="*/ 6973 h 10000"/>
                <a:gd name="connsiteX13" fmla="*/ 2265 w 9880"/>
                <a:gd name="connsiteY13" fmla="*/ 6638 h 10000"/>
                <a:gd name="connsiteX14" fmla="*/ 1926 w 9880"/>
                <a:gd name="connsiteY14" fmla="*/ 6729 h 10000"/>
                <a:gd name="connsiteX15" fmla="*/ 1834 w 9880"/>
                <a:gd name="connsiteY15" fmla="*/ 6927 h 10000"/>
                <a:gd name="connsiteX16" fmla="*/ 1472 w 9880"/>
                <a:gd name="connsiteY16" fmla="*/ 7011 h 10000"/>
                <a:gd name="connsiteX17" fmla="*/ 1236 w 9880"/>
                <a:gd name="connsiteY17" fmla="*/ 7004 h 10000"/>
                <a:gd name="connsiteX18" fmla="*/ 1108 w 9880"/>
                <a:gd name="connsiteY18" fmla="*/ 7161 h 10000"/>
                <a:gd name="connsiteX19" fmla="*/ 884 w 9880"/>
                <a:gd name="connsiteY19" fmla="*/ 6913 h 10000"/>
                <a:gd name="connsiteX20" fmla="*/ 844 w 9880"/>
                <a:gd name="connsiteY20" fmla="*/ 7363 h 10000"/>
                <a:gd name="connsiteX21" fmla="*/ 924 w 9880"/>
                <a:gd name="connsiteY21" fmla="*/ 7428 h 10000"/>
                <a:gd name="connsiteX22" fmla="*/ 1245 w 9880"/>
                <a:gd name="connsiteY22" fmla="*/ 7460 h 10000"/>
                <a:gd name="connsiteX23" fmla="*/ 1286 w 9880"/>
                <a:gd name="connsiteY23" fmla="*/ 7588 h 10000"/>
                <a:gd name="connsiteX24" fmla="*/ 1647 w 9880"/>
                <a:gd name="connsiteY24" fmla="*/ 7621 h 10000"/>
                <a:gd name="connsiteX25" fmla="*/ 1848 w 9880"/>
                <a:gd name="connsiteY25" fmla="*/ 7749 h 10000"/>
                <a:gd name="connsiteX26" fmla="*/ 1888 w 9880"/>
                <a:gd name="connsiteY26" fmla="*/ 7974 h 10000"/>
                <a:gd name="connsiteX27" fmla="*/ 2531 w 9880"/>
                <a:gd name="connsiteY27" fmla="*/ 8360 h 10000"/>
                <a:gd name="connsiteX28" fmla="*/ 2691 w 9880"/>
                <a:gd name="connsiteY28" fmla="*/ 8746 h 10000"/>
                <a:gd name="connsiteX29" fmla="*/ 3133 w 9880"/>
                <a:gd name="connsiteY29" fmla="*/ 8939 h 10000"/>
                <a:gd name="connsiteX30" fmla="*/ 3294 w 9880"/>
                <a:gd name="connsiteY30" fmla="*/ 9196 h 10000"/>
                <a:gd name="connsiteX31" fmla="*/ 3615 w 9880"/>
                <a:gd name="connsiteY31" fmla="*/ 9518 h 10000"/>
                <a:gd name="connsiteX32" fmla="*/ 3856 w 9880"/>
                <a:gd name="connsiteY32" fmla="*/ 9614 h 10000"/>
                <a:gd name="connsiteX33" fmla="*/ 4017 w 9880"/>
                <a:gd name="connsiteY33" fmla="*/ 9518 h 10000"/>
                <a:gd name="connsiteX34" fmla="*/ 4418 w 9880"/>
                <a:gd name="connsiteY34" fmla="*/ 9550 h 10000"/>
                <a:gd name="connsiteX35" fmla="*/ 4579 w 9880"/>
                <a:gd name="connsiteY35" fmla="*/ 9486 h 10000"/>
                <a:gd name="connsiteX36" fmla="*/ 5302 w 9880"/>
                <a:gd name="connsiteY36" fmla="*/ 9968 h 10000"/>
                <a:gd name="connsiteX37" fmla="*/ 5342 w 9880"/>
                <a:gd name="connsiteY37" fmla="*/ 9968 h 10000"/>
                <a:gd name="connsiteX38" fmla="*/ 5422 w 9880"/>
                <a:gd name="connsiteY38" fmla="*/ 9904 h 10000"/>
                <a:gd name="connsiteX39" fmla="*/ 5944 w 9880"/>
                <a:gd name="connsiteY39" fmla="*/ 9904 h 10000"/>
                <a:gd name="connsiteX40" fmla="*/ 6025 w 9880"/>
                <a:gd name="connsiteY40" fmla="*/ 10000 h 10000"/>
                <a:gd name="connsiteX41" fmla="*/ 6466 w 9880"/>
                <a:gd name="connsiteY41" fmla="*/ 9871 h 10000"/>
                <a:gd name="connsiteX42" fmla="*/ 6868 w 9880"/>
                <a:gd name="connsiteY42" fmla="*/ 9871 h 10000"/>
                <a:gd name="connsiteX43" fmla="*/ 7149 w 9880"/>
                <a:gd name="connsiteY43" fmla="*/ 9743 h 10000"/>
                <a:gd name="connsiteX44" fmla="*/ 7470 w 9880"/>
                <a:gd name="connsiteY44" fmla="*/ 9486 h 10000"/>
                <a:gd name="connsiteX45" fmla="*/ 8314 w 9880"/>
                <a:gd name="connsiteY45" fmla="*/ 9486 h 10000"/>
                <a:gd name="connsiteX46" fmla="*/ 8314 w 9880"/>
                <a:gd name="connsiteY46" fmla="*/ 9132 h 10000"/>
                <a:gd name="connsiteX47" fmla="*/ 7872 w 9880"/>
                <a:gd name="connsiteY47" fmla="*/ 8971 h 10000"/>
                <a:gd name="connsiteX48" fmla="*/ 7631 w 9880"/>
                <a:gd name="connsiteY48" fmla="*/ 8457 h 10000"/>
                <a:gd name="connsiteX49" fmla="*/ 7310 w 9880"/>
                <a:gd name="connsiteY49" fmla="*/ 8264 h 10000"/>
                <a:gd name="connsiteX50" fmla="*/ 7109 w 9880"/>
                <a:gd name="connsiteY50" fmla="*/ 8006 h 10000"/>
                <a:gd name="connsiteX51" fmla="*/ 6587 w 9880"/>
                <a:gd name="connsiteY51" fmla="*/ 7814 h 10000"/>
                <a:gd name="connsiteX52" fmla="*/ 6707 w 9880"/>
                <a:gd name="connsiteY52" fmla="*/ 7749 h 10000"/>
                <a:gd name="connsiteX53" fmla="*/ 6707 w 9880"/>
                <a:gd name="connsiteY53" fmla="*/ 7588 h 10000"/>
                <a:gd name="connsiteX54" fmla="*/ 7069 w 9880"/>
                <a:gd name="connsiteY54" fmla="*/ 7588 h 10000"/>
                <a:gd name="connsiteX55" fmla="*/ 7270 w 9880"/>
                <a:gd name="connsiteY55" fmla="*/ 7460 h 10000"/>
                <a:gd name="connsiteX56" fmla="*/ 7310 w 9880"/>
                <a:gd name="connsiteY56" fmla="*/ 6527 h 10000"/>
                <a:gd name="connsiteX57" fmla="*/ 7350 w 9880"/>
                <a:gd name="connsiteY57" fmla="*/ 6559 h 10000"/>
                <a:gd name="connsiteX58" fmla="*/ 7470 w 9880"/>
                <a:gd name="connsiteY58" fmla="*/ 6367 h 10000"/>
                <a:gd name="connsiteX59" fmla="*/ 7711 w 9880"/>
                <a:gd name="connsiteY59" fmla="*/ 6270 h 10000"/>
                <a:gd name="connsiteX60" fmla="*/ 7832 w 9880"/>
                <a:gd name="connsiteY60" fmla="*/ 5916 h 10000"/>
                <a:gd name="connsiteX61" fmla="*/ 8193 w 9880"/>
                <a:gd name="connsiteY61" fmla="*/ 5498 h 10000"/>
                <a:gd name="connsiteX62" fmla="*/ 8474 w 9880"/>
                <a:gd name="connsiteY62" fmla="*/ 5305 h 10000"/>
                <a:gd name="connsiteX63" fmla="*/ 8675 w 9880"/>
                <a:gd name="connsiteY63" fmla="*/ 4759 h 10000"/>
                <a:gd name="connsiteX64" fmla="*/ 8675 w 9880"/>
                <a:gd name="connsiteY64" fmla="*/ 4630 h 10000"/>
                <a:gd name="connsiteX65" fmla="*/ 8635 w 9880"/>
                <a:gd name="connsiteY65" fmla="*/ 4309 h 10000"/>
                <a:gd name="connsiteX66" fmla="*/ 9037 w 9880"/>
                <a:gd name="connsiteY66" fmla="*/ 3151 h 10000"/>
                <a:gd name="connsiteX67" fmla="*/ 9157 w 9880"/>
                <a:gd name="connsiteY67" fmla="*/ 3151 h 10000"/>
                <a:gd name="connsiteX68" fmla="*/ 9318 w 9880"/>
                <a:gd name="connsiteY68" fmla="*/ 3055 h 10000"/>
                <a:gd name="connsiteX69" fmla="*/ 9800 w 9880"/>
                <a:gd name="connsiteY69" fmla="*/ 2894 h 10000"/>
                <a:gd name="connsiteX70" fmla="*/ 9880 w 9880"/>
                <a:gd name="connsiteY70" fmla="*/ 2637 h 10000"/>
                <a:gd name="connsiteX71" fmla="*/ 9840 w 9880"/>
                <a:gd name="connsiteY71" fmla="*/ 2572 h 10000"/>
                <a:gd name="connsiteX72" fmla="*/ 9679 w 9880"/>
                <a:gd name="connsiteY72" fmla="*/ 2572 h 10000"/>
                <a:gd name="connsiteX73" fmla="*/ 9559 w 9880"/>
                <a:gd name="connsiteY73" fmla="*/ 2412 h 10000"/>
                <a:gd name="connsiteX74" fmla="*/ 9318 w 9880"/>
                <a:gd name="connsiteY74" fmla="*/ 2347 h 10000"/>
                <a:gd name="connsiteX75" fmla="*/ 9197 w 9880"/>
                <a:gd name="connsiteY75" fmla="*/ 2219 h 10000"/>
                <a:gd name="connsiteX76" fmla="*/ 9117 w 9880"/>
                <a:gd name="connsiteY76" fmla="*/ 1736 h 10000"/>
                <a:gd name="connsiteX77" fmla="*/ 9117 w 9880"/>
                <a:gd name="connsiteY77" fmla="*/ 1061 h 10000"/>
                <a:gd name="connsiteX78" fmla="*/ 8916 w 9880"/>
                <a:gd name="connsiteY78" fmla="*/ 836 h 10000"/>
                <a:gd name="connsiteX79" fmla="*/ 8876 w 9880"/>
                <a:gd name="connsiteY79" fmla="*/ 611 h 10000"/>
                <a:gd name="connsiteX80" fmla="*/ 8555 w 9880"/>
                <a:gd name="connsiteY80" fmla="*/ 289 h 10000"/>
                <a:gd name="connsiteX81" fmla="*/ 8274 w 9880"/>
                <a:gd name="connsiteY81" fmla="*/ 161 h 10000"/>
                <a:gd name="connsiteX82" fmla="*/ 8113 w 9880"/>
                <a:gd name="connsiteY82" fmla="*/ 0 h 10000"/>
                <a:gd name="connsiteX83" fmla="*/ 7872 w 9880"/>
                <a:gd name="connsiteY83" fmla="*/ 161 h 10000"/>
                <a:gd name="connsiteX84" fmla="*/ 7711 w 9880"/>
                <a:gd name="connsiteY84" fmla="*/ 129 h 10000"/>
                <a:gd name="connsiteX85" fmla="*/ 7591 w 9880"/>
                <a:gd name="connsiteY85" fmla="*/ 418 h 10000"/>
                <a:gd name="connsiteX86" fmla="*/ 7270 w 9880"/>
                <a:gd name="connsiteY86" fmla="*/ 482 h 10000"/>
                <a:gd name="connsiteX87" fmla="*/ 7189 w 9880"/>
                <a:gd name="connsiteY87" fmla="*/ 707 h 10000"/>
                <a:gd name="connsiteX88" fmla="*/ 6908 w 9880"/>
                <a:gd name="connsiteY88" fmla="*/ 707 h 10000"/>
                <a:gd name="connsiteX89" fmla="*/ 6667 w 9880"/>
                <a:gd name="connsiteY89" fmla="*/ 611 h 10000"/>
                <a:gd name="connsiteX90" fmla="*/ 6145 w 9880"/>
                <a:gd name="connsiteY90" fmla="*/ 611 h 10000"/>
                <a:gd name="connsiteX91" fmla="*/ 5623 w 9880"/>
                <a:gd name="connsiteY91" fmla="*/ 611 h 10000"/>
                <a:gd name="connsiteX92" fmla="*/ 5663 w 9880"/>
                <a:gd name="connsiteY92" fmla="*/ 482 h 10000"/>
                <a:gd name="connsiteX93" fmla="*/ 5583 w 9880"/>
                <a:gd name="connsiteY93" fmla="*/ 482 h 10000"/>
                <a:gd name="connsiteX94" fmla="*/ 5543 w 9880"/>
                <a:gd name="connsiteY94" fmla="*/ 611 h 10000"/>
                <a:gd name="connsiteX95" fmla="*/ 5061 w 9880"/>
                <a:gd name="connsiteY95" fmla="*/ 611 h 10000"/>
                <a:gd name="connsiteX96" fmla="*/ 4579 w 9880"/>
                <a:gd name="connsiteY96" fmla="*/ 611 h 10000"/>
                <a:gd name="connsiteX97" fmla="*/ 4097 w 9880"/>
                <a:gd name="connsiteY97" fmla="*/ 611 h 10000"/>
                <a:gd name="connsiteX98" fmla="*/ 3615 w 9880"/>
                <a:gd name="connsiteY98" fmla="*/ 611 h 10000"/>
                <a:gd name="connsiteX99" fmla="*/ 3173 w 9880"/>
                <a:gd name="connsiteY99" fmla="*/ 611 h 10000"/>
                <a:gd name="connsiteX100" fmla="*/ 2691 w 9880"/>
                <a:gd name="connsiteY100" fmla="*/ 611 h 10000"/>
                <a:gd name="connsiteX101" fmla="*/ 2249 w 9880"/>
                <a:gd name="connsiteY101" fmla="*/ 611 h 10000"/>
                <a:gd name="connsiteX102" fmla="*/ 1768 w 9880"/>
                <a:gd name="connsiteY102" fmla="*/ 611 h 10000"/>
                <a:gd name="connsiteX103" fmla="*/ 1768 w 9880"/>
                <a:gd name="connsiteY103" fmla="*/ 1061 h 10000"/>
                <a:gd name="connsiteX104" fmla="*/ 1768 w 9880"/>
                <a:gd name="connsiteY104" fmla="*/ 1640 h 10000"/>
                <a:gd name="connsiteX105" fmla="*/ 1165 w 9880"/>
                <a:gd name="connsiteY105" fmla="*/ 1640 h 10000"/>
                <a:gd name="connsiteX106" fmla="*/ 1165 w 9880"/>
                <a:gd name="connsiteY106" fmla="*/ 1897 h 10000"/>
                <a:gd name="connsiteX0" fmla="*/ 1179 w 10000"/>
                <a:gd name="connsiteY0" fmla="*/ 1897 h 10000"/>
                <a:gd name="connsiteX1" fmla="*/ 1179 w 10000"/>
                <a:gd name="connsiteY1" fmla="*/ 2412 h 10000"/>
                <a:gd name="connsiteX2" fmla="*/ 1179 w 10000"/>
                <a:gd name="connsiteY2" fmla="*/ 2894 h 10000"/>
                <a:gd name="connsiteX3" fmla="*/ 1179 w 10000"/>
                <a:gd name="connsiteY3" fmla="*/ 3376 h 10000"/>
                <a:gd name="connsiteX4" fmla="*/ 1179 w 10000"/>
                <a:gd name="connsiteY4" fmla="*/ 3826 h 10000"/>
                <a:gd name="connsiteX5" fmla="*/ 529 w 10000"/>
                <a:gd name="connsiteY5" fmla="*/ 3923 h 10000"/>
                <a:gd name="connsiteX6" fmla="*/ 407 w 10000"/>
                <a:gd name="connsiteY6" fmla="*/ 4180 h 10000"/>
                <a:gd name="connsiteX7" fmla="*/ 122 w 10000"/>
                <a:gd name="connsiteY7" fmla="*/ 4502 h 10000"/>
                <a:gd name="connsiteX8" fmla="*/ 122 w 10000"/>
                <a:gd name="connsiteY8" fmla="*/ 4759 h 10000"/>
                <a:gd name="connsiteX9" fmla="*/ 0 w 10000"/>
                <a:gd name="connsiteY9" fmla="*/ 4823 h 10000"/>
                <a:gd name="connsiteX10" fmla="*/ 3155 w 10000"/>
                <a:gd name="connsiteY10" fmla="*/ 7095 h 10000"/>
                <a:gd name="connsiteX11" fmla="*/ 2967 w 10000"/>
                <a:gd name="connsiteY11" fmla="*/ 7195 h 10000"/>
                <a:gd name="connsiteX12" fmla="*/ 2499 w 10000"/>
                <a:gd name="connsiteY12" fmla="*/ 6973 h 10000"/>
                <a:gd name="connsiteX13" fmla="*/ 2293 w 10000"/>
                <a:gd name="connsiteY13" fmla="*/ 6638 h 10000"/>
                <a:gd name="connsiteX14" fmla="*/ 1949 w 10000"/>
                <a:gd name="connsiteY14" fmla="*/ 6729 h 10000"/>
                <a:gd name="connsiteX15" fmla="*/ 1856 w 10000"/>
                <a:gd name="connsiteY15" fmla="*/ 6927 h 10000"/>
                <a:gd name="connsiteX16" fmla="*/ 1490 w 10000"/>
                <a:gd name="connsiteY16" fmla="*/ 7011 h 10000"/>
                <a:gd name="connsiteX17" fmla="*/ 1251 w 10000"/>
                <a:gd name="connsiteY17" fmla="*/ 7004 h 10000"/>
                <a:gd name="connsiteX18" fmla="*/ 1121 w 10000"/>
                <a:gd name="connsiteY18" fmla="*/ 7161 h 10000"/>
                <a:gd name="connsiteX19" fmla="*/ 895 w 10000"/>
                <a:gd name="connsiteY19" fmla="*/ 6913 h 10000"/>
                <a:gd name="connsiteX20" fmla="*/ 854 w 10000"/>
                <a:gd name="connsiteY20" fmla="*/ 7363 h 10000"/>
                <a:gd name="connsiteX21" fmla="*/ 935 w 10000"/>
                <a:gd name="connsiteY21" fmla="*/ 7428 h 10000"/>
                <a:gd name="connsiteX22" fmla="*/ 1260 w 10000"/>
                <a:gd name="connsiteY22" fmla="*/ 7460 h 10000"/>
                <a:gd name="connsiteX23" fmla="*/ 1302 w 10000"/>
                <a:gd name="connsiteY23" fmla="*/ 7588 h 10000"/>
                <a:gd name="connsiteX24" fmla="*/ 1667 w 10000"/>
                <a:gd name="connsiteY24" fmla="*/ 7621 h 10000"/>
                <a:gd name="connsiteX25" fmla="*/ 1870 w 10000"/>
                <a:gd name="connsiteY25" fmla="*/ 7749 h 10000"/>
                <a:gd name="connsiteX26" fmla="*/ 1911 w 10000"/>
                <a:gd name="connsiteY26" fmla="*/ 7974 h 10000"/>
                <a:gd name="connsiteX27" fmla="*/ 2562 w 10000"/>
                <a:gd name="connsiteY27" fmla="*/ 8360 h 10000"/>
                <a:gd name="connsiteX28" fmla="*/ 2724 w 10000"/>
                <a:gd name="connsiteY28" fmla="*/ 8746 h 10000"/>
                <a:gd name="connsiteX29" fmla="*/ 3171 w 10000"/>
                <a:gd name="connsiteY29" fmla="*/ 8939 h 10000"/>
                <a:gd name="connsiteX30" fmla="*/ 3334 w 10000"/>
                <a:gd name="connsiteY30" fmla="*/ 9196 h 10000"/>
                <a:gd name="connsiteX31" fmla="*/ 3659 w 10000"/>
                <a:gd name="connsiteY31" fmla="*/ 9518 h 10000"/>
                <a:gd name="connsiteX32" fmla="*/ 3903 w 10000"/>
                <a:gd name="connsiteY32" fmla="*/ 9614 h 10000"/>
                <a:gd name="connsiteX33" fmla="*/ 4066 w 10000"/>
                <a:gd name="connsiteY33" fmla="*/ 9518 h 10000"/>
                <a:gd name="connsiteX34" fmla="*/ 4472 w 10000"/>
                <a:gd name="connsiteY34" fmla="*/ 9550 h 10000"/>
                <a:gd name="connsiteX35" fmla="*/ 4635 w 10000"/>
                <a:gd name="connsiteY35" fmla="*/ 9486 h 10000"/>
                <a:gd name="connsiteX36" fmla="*/ 5366 w 10000"/>
                <a:gd name="connsiteY36" fmla="*/ 9968 h 10000"/>
                <a:gd name="connsiteX37" fmla="*/ 5407 w 10000"/>
                <a:gd name="connsiteY37" fmla="*/ 9968 h 10000"/>
                <a:gd name="connsiteX38" fmla="*/ 5488 w 10000"/>
                <a:gd name="connsiteY38" fmla="*/ 9904 h 10000"/>
                <a:gd name="connsiteX39" fmla="*/ 6016 w 10000"/>
                <a:gd name="connsiteY39" fmla="*/ 9904 h 10000"/>
                <a:gd name="connsiteX40" fmla="*/ 6098 w 10000"/>
                <a:gd name="connsiteY40" fmla="*/ 10000 h 10000"/>
                <a:gd name="connsiteX41" fmla="*/ 6545 w 10000"/>
                <a:gd name="connsiteY41" fmla="*/ 9871 h 10000"/>
                <a:gd name="connsiteX42" fmla="*/ 6951 w 10000"/>
                <a:gd name="connsiteY42" fmla="*/ 9871 h 10000"/>
                <a:gd name="connsiteX43" fmla="*/ 7236 w 10000"/>
                <a:gd name="connsiteY43" fmla="*/ 9743 h 10000"/>
                <a:gd name="connsiteX44" fmla="*/ 7561 w 10000"/>
                <a:gd name="connsiteY44" fmla="*/ 9486 h 10000"/>
                <a:gd name="connsiteX45" fmla="*/ 8415 w 10000"/>
                <a:gd name="connsiteY45" fmla="*/ 9486 h 10000"/>
                <a:gd name="connsiteX46" fmla="*/ 8415 w 10000"/>
                <a:gd name="connsiteY46" fmla="*/ 9132 h 10000"/>
                <a:gd name="connsiteX47" fmla="*/ 7968 w 10000"/>
                <a:gd name="connsiteY47" fmla="*/ 8971 h 10000"/>
                <a:gd name="connsiteX48" fmla="*/ 7724 w 10000"/>
                <a:gd name="connsiteY48" fmla="*/ 8457 h 10000"/>
                <a:gd name="connsiteX49" fmla="*/ 7399 w 10000"/>
                <a:gd name="connsiteY49" fmla="*/ 8264 h 10000"/>
                <a:gd name="connsiteX50" fmla="*/ 7195 w 10000"/>
                <a:gd name="connsiteY50" fmla="*/ 8006 h 10000"/>
                <a:gd name="connsiteX51" fmla="*/ 6667 w 10000"/>
                <a:gd name="connsiteY51" fmla="*/ 7814 h 10000"/>
                <a:gd name="connsiteX52" fmla="*/ 6788 w 10000"/>
                <a:gd name="connsiteY52" fmla="*/ 7749 h 10000"/>
                <a:gd name="connsiteX53" fmla="*/ 6788 w 10000"/>
                <a:gd name="connsiteY53" fmla="*/ 7588 h 10000"/>
                <a:gd name="connsiteX54" fmla="*/ 7155 w 10000"/>
                <a:gd name="connsiteY54" fmla="*/ 7588 h 10000"/>
                <a:gd name="connsiteX55" fmla="*/ 7358 w 10000"/>
                <a:gd name="connsiteY55" fmla="*/ 7460 h 10000"/>
                <a:gd name="connsiteX56" fmla="*/ 7399 w 10000"/>
                <a:gd name="connsiteY56" fmla="*/ 6527 h 10000"/>
                <a:gd name="connsiteX57" fmla="*/ 7439 w 10000"/>
                <a:gd name="connsiteY57" fmla="*/ 6559 h 10000"/>
                <a:gd name="connsiteX58" fmla="*/ 7561 w 10000"/>
                <a:gd name="connsiteY58" fmla="*/ 6367 h 10000"/>
                <a:gd name="connsiteX59" fmla="*/ 7805 w 10000"/>
                <a:gd name="connsiteY59" fmla="*/ 6270 h 10000"/>
                <a:gd name="connsiteX60" fmla="*/ 7927 w 10000"/>
                <a:gd name="connsiteY60" fmla="*/ 5916 h 10000"/>
                <a:gd name="connsiteX61" fmla="*/ 8293 w 10000"/>
                <a:gd name="connsiteY61" fmla="*/ 5498 h 10000"/>
                <a:gd name="connsiteX62" fmla="*/ 8577 w 10000"/>
                <a:gd name="connsiteY62" fmla="*/ 5305 h 10000"/>
                <a:gd name="connsiteX63" fmla="*/ 8780 w 10000"/>
                <a:gd name="connsiteY63" fmla="*/ 4759 h 10000"/>
                <a:gd name="connsiteX64" fmla="*/ 8780 w 10000"/>
                <a:gd name="connsiteY64" fmla="*/ 4630 h 10000"/>
                <a:gd name="connsiteX65" fmla="*/ 8740 w 10000"/>
                <a:gd name="connsiteY65" fmla="*/ 4309 h 10000"/>
                <a:gd name="connsiteX66" fmla="*/ 9147 w 10000"/>
                <a:gd name="connsiteY66" fmla="*/ 3151 h 10000"/>
                <a:gd name="connsiteX67" fmla="*/ 9268 w 10000"/>
                <a:gd name="connsiteY67" fmla="*/ 3151 h 10000"/>
                <a:gd name="connsiteX68" fmla="*/ 9431 w 10000"/>
                <a:gd name="connsiteY68" fmla="*/ 3055 h 10000"/>
                <a:gd name="connsiteX69" fmla="*/ 9919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7 w 10000"/>
                <a:gd name="connsiteY72" fmla="*/ 2572 h 10000"/>
                <a:gd name="connsiteX73" fmla="*/ 9675 w 10000"/>
                <a:gd name="connsiteY73" fmla="*/ 2412 h 10000"/>
                <a:gd name="connsiteX74" fmla="*/ 9431 w 10000"/>
                <a:gd name="connsiteY74" fmla="*/ 2347 h 10000"/>
                <a:gd name="connsiteX75" fmla="*/ 9309 w 10000"/>
                <a:gd name="connsiteY75" fmla="*/ 2219 h 10000"/>
                <a:gd name="connsiteX76" fmla="*/ 9228 w 10000"/>
                <a:gd name="connsiteY76" fmla="*/ 1736 h 10000"/>
                <a:gd name="connsiteX77" fmla="*/ 9228 w 10000"/>
                <a:gd name="connsiteY77" fmla="*/ 1061 h 10000"/>
                <a:gd name="connsiteX78" fmla="*/ 9024 w 10000"/>
                <a:gd name="connsiteY78" fmla="*/ 836 h 10000"/>
                <a:gd name="connsiteX79" fmla="*/ 8984 w 10000"/>
                <a:gd name="connsiteY79" fmla="*/ 611 h 10000"/>
                <a:gd name="connsiteX80" fmla="*/ 8659 w 10000"/>
                <a:gd name="connsiteY80" fmla="*/ 289 h 10000"/>
                <a:gd name="connsiteX81" fmla="*/ 8374 w 10000"/>
                <a:gd name="connsiteY81" fmla="*/ 161 h 10000"/>
                <a:gd name="connsiteX82" fmla="*/ 8212 w 10000"/>
                <a:gd name="connsiteY82" fmla="*/ 0 h 10000"/>
                <a:gd name="connsiteX83" fmla="*/ 7968 w 10000"/>
                <a:gd name="connsiteY83" fmla="*/ 161 h 10000"/>
                <a:gd name="connsiteX84" fmla="*/ 7805 w 10000"/>
                <a:gd name="connsiteY84" fmla="*/ 129 h 10000"/>
                <a:gd name="connsiteX85" fmla="*/ 7683 w 10000"/>
                <a:gd name="connsiteY85" fmla="*/ 418 h 10000"/>
                <a:gd name="connsiteX86" fmla="*/ 7358 w 10000"/>
                <a:gd name="connsiteY86" fmla="*/ 482 h 10000"/>
                <a:gd name="connsiteX87" fmla="*/ 7276 w 10000"/>
                <a:gd name="connsiteY87" fmla="*/ 707 h 10000"/>
                <a:gd name="connsiteX88" fmla="*/ 6992 w 10000"/>
                <a:gd name="connsiteY88" fmla="*/ 707 h 10000"/>
                <a:gd name="connsiteX89" fmla="*/ 6748 w 10000"/>
                <a:gd name="connsiteY89" fmla="*/ 611 h 10000"/>
                <a:gd name="connsiteX90" fmla="*/ 6220 w 10000"/>
                <a:gd name="connsiteY90" fmla="*/ 611 h 10000"/>
                <a:gd name="connsiteX91" fmla="*/ 5691 w 10000"/>
                <a:gd name="connsiteY91" fmla="*/ 611 h 10000"/>
                <a:gd name="connsiteX92" fmla="*/ 5732 w 10000"/>
                <a:gd name="connsiteY92" fmla="*/ 482 h 10000"/>
                <a:gd name="connsiteX93" fmla="*/ 5651 w 10000"/>
                <a:gd name="connsiteY93" fmla="*/ 482 h 10000"/>
                <a:gd name="connsiteX94" fmla="*/ 5610 w 10000"/>
                <a:gd name="connsiteY94" fmla="*/ 611 h 10000"/>
                <a:gd name="connsiteX95" fmla="*/ 5122 w 10000"/>
                <a:gd name="connsiteY95" fmla="*/ 611 h 10000"/>
                <a:gd name="connsiteX96" fmla="*/ 4635 w 10000"/>
                <a:gd name="connsiteY96" fmla="*/ 611 h 10000"/>
                <a:gd name="connsiteX97" fmla="*/ 4147 w 10000"/>
                <a:gd name="connsiteY97" fmla="*/ 611 h 10000"/>
                <a:gd name="connsiteX98" fmla="*/ 3659 w 10000"/>
                <a:gd name="connsiteY98" fmla="*/ 611 h 10000"/>
                <a:gd name="connsiteX99" fmla="*/ 3212 w 10000"/>
                <a:gd name="connsiteY99" fmla="*/ 611 h 10000"/>
                <a:gd name="connsiteX100" fmla="*/ 2724 w 10000"/>
                <a:gd name="connsiteY100" fmla="*/ 611 h 10000"/>
                <a:gd name="connsiteX101" fmla="*/ 2276 w 10000"/>
                <a:gd name="connsiteY101" fmla="*/ 611 h 10000"/>
                <a:gd name="connsiteX102" fmla="*/ 1789 w 10000"/>
                <a:gd name="connsiteY102" fmla="*/ 611 h 10000"/>
                <a:gd name="connsiteX103" fmla="*/ 1789 w 10000"/>
                <a:gd name="connsiteY103" fmla="*/ 1061 h 10000"/>
                <a:gd name="connsiteX104" fmla="*/ 1789 w 10000"/>
                <a:gd name="connsiteY104" fmla="*/ 1640 h 10000"/>
                <a:gd name="connsiteX105" fmla="*/ 1179 w 10000"/>
                <a:gd name="connsiteY105" fmla="*/ 1640 h 10000"/>
                <a:gd name="connsiteX106" fmla="*/ 1179 w 10000"/>
                <a:gd name="connsiteY106" fmla="*/ 1897 h 10000"/>
                <a:gd name="connsiteX0" fmla="*/ 1098 w 9919"/>
                <a:gd name="connsiteY0" fmla="*/ 1897 h 10000"/>
                <a:gd name="connsiteX1" fmla="*/ 1098 w 9919"/>
                <a:gd name="connsiteY1" fmla="*/ 2412 h 10000"/>
                <a:gd name="connsiteX2" fmla="*/ 1098 w 9919"/>
                <a:gd name="connsiteY2" fmla="*/ 2894 h 10000"/>
                <a:gd name="connsiteX3" fmla="*/ 1098 w 9919"/>
                <a:gd name="connsiteY3" fmla="*/ 3376 h 10000"/>
                <a:gd name="connsiteX4" fmla="*/ 1098 w 9919"/>
                <a:gd name="connsiteY4" fmla="*/ 3826 h 10000"/>
                <a:gd name="connsiteX5" fmla="*/ 448 w 9919"/>
                <a:gd name="connsiteY5" fmla="*/ 3923 h 10000"/>
                <a:gd name="connsiteX6" fmla="*/ 326 w 9919"/>
                <a:gd name="connsiteY6" fmla="*/ 4180 h 10000"/>
                <a:gd name="connsiteX7" fmla="*/ 41 w 9919"/>
                <a:gd name="connsiteY7" fmla="*/ 4502 h 10000"/>
                <a:gd name="connsiteX8" fmla="*/ 41 w 9919"/>
                <a:gd name="connsiteY8" fmla="*/ 4759 h 10000"/>
                <a:gd name="connsiteX9" fmla="*/ 3775 w 9919"/>
                <a:gd name="connsiteY9" fmla="*/ 7279 h 10000"/>
                <a:gd name="connsiteX10" fmla="*/ 3074 w 9919"/>
                <a:gd name="connsiteY10" fmla="*/ 7095 h 10000"/>
                <a:gd name="connsiteX11" fmla="*/ 2886 w 9919"/>
                <a:gd name="connsiteY11" fmla="*/ 7195 h 10000"/>
                <a:gd name="connsiteX12" fmla="*/ 2418 w 9919"/>
                <a:gd name="connsiteY12" fmla="*/ 6973 h 10000"/>
                <a:gd name="connsiteX13" fmla="*/ 2212 w 9919"/>
                <a:gd name="connsiteY13" fmla="*/ 6638 h 10000"/>
                <a:gd name="connsiteX14" fmla="*/ 1868 w 9919"/>
                <a:gd name="connsiteY14" fmla="*/ 6729 h 10000"/>
                <a:gd name="connsiteX15" fmla="*/ 1775 w 9919"/>
                <a:gd name="connsiteY15" fmla="*/ 6927 h 10000"/>
                <a:gd name="connsiteX16" fmla="*/ 1409 w 9919"/>
                <a:gd name="connsiteY16" fmla="*/ 7011 h 10000"/>
                <a:gd name="connsiteX17" fmla="*/ 1170 w 9919"/>
                <a:gd name="connsiteY17" fmla="*/ 7004 h 10000"/>
                <a:gd name="connsiteX18" fmla="*/ 1040 w 9919"/>
                <a:gd name="connsiteY18" fmla="*/ 7161 h 10000"/>
                <a:gd name="connsiteX19" fmla="*/ 814 w 9919"/>
                <a:gd name="connsiteY19" fmla="*/ 6913 h 10000"/>
                <a:gd name="connsiteX20" fmla="*/ 773 w 9919"/>
                <a:gd name="connsiteY20" fmla="*/ 7363 h 10000"/>
                <a:gd name="connsiteX21" fmla="*/ 854 w 9919"/>
                <a:gd name="connsiteY21" fmla="*/ 7428 h 10000"/>
                <a:gd name="connsiteX22" fmla="*/ 1179 w 9919"/>
                <a:gd name="connsiteY22" fmla="*/ 7460 h 10000"/>
                <a:gd name="connsiteX23" fmla="*/ 1221 w 9919"/>
                <a:gd name="connsiteY23" fmla="*/ 7588 h 10000"/>
                <a:gd name="connsiteX24" fmla="*/ 1586 w 9919"/>
                <a:gd name="connsiteY24" fmla="*/ 7621 h 10000"/>
                <a:gd name="connsiteX25" fmla="*/ 1789 w 9919"/>
                <a:gd name="connsiteY25" fmla="*/ 7749 h 10000"/>
                <a:gd name="connsiteX26" fmla="*/ 1830 w 9919"/>
                <a:gd name="connsiteY26" fmla="*/ 7974 h 10000"/>
                <a:gd name="connsiteX27" fmla="*/ 2481 w 9919"/>
                <a:gd name="connsiteY27" fmla="*/ 8360 h 10000"/>
                <a:gd name="connsiteX28" fmla="*/ 2643 w 9919"/>
                <a:gd name="connsiteY28" fmla="*/ 8746 h 10000"/>
                <a:gd name="connsiteX29" fmla="*/ 3090 w 9919"/>
                <a:gd name="connsiteY29" fmla="*/ 8939 h 10000"/>
                <a:gd name="connsiteX30" fmla="*/ 3253 w 9919"/>
                <a:gd name="connsiteY30" fmla="*/ 9196 h 10000"/>
                <a:gd name="connsiteX31" fmla="*/ 3578 w 9919"/>
                <a:gd name="connsiteY31" fmla="*/ 9518 h 10000"/>
                <a:gd name="connsiteX32" fmla="*/ 3822 w 9919"/>
                <a:gd name="connsiteY32" fmla="*/ 9614 h 10000"/>
                <a:gd name="connsiteX33" fmla="*/ 3985 w 9919"/>
                <a:gd name="connsiteY33" fmla="*/ 9518 h 10000"/>
                <a:gd name="connsiteX34" fmla="*/ 4391 w 9919"/>
                <a:gd name="connsiteY34" fmla="*/ 9550 h 10000"/>
                <a:gd name="connsiteX35" fmla="*/ 4554 w 9919"/>
                <a:gd name="connsiteY35" fmla="*/ 9486 h 10000"/>
                <a:gd name="connsiteX36" fmla="*/ 5285 w 9919"/>
                <a:gd name="connsiteY36" fmla="*/ 9968 h 10000"/>
                <a:gd name="connsiteX37" fmla="*/ 5326 w 9919"/>
                <a:gd name="connsiteY37" fmla="*/ 9968 h 10000"/>
                <a:gd name="connsiteX38" fmla="*/ 5407 w 9919"/>
                <a:gd name="connsiteY38" fmla="*/ 9904 h 10000"/>
                <a:gd name="connsiteX39" fmla="*/ 5935 w 9919"/>
                <a:gd name="connsiteY39" fmla="*/ 9904 h 10000"/>
                <a:gd name="connsiteX40" fmla="*/ 6017 w 9919"/>
                <a:gd name="connsiteY40" fmla="*/ 10000 h 10000"/>
                <a:gd name="connsiteX41" fmla="*/ 6464 w 9919"/>
                <a:gd name="connsiteY41" fmla="*/ 9871 h 10000"/>
                <a:gd name="connsiteX42" fmla="*/ 6870 w 9919"/>
                <a:gd name="connsiteY42" fmla="*/ 9871 h 10000"/>
                <a:gd name="connsiteX43" fmla="*/ 7155 w 9919"/>
                <a:gd name="connsiteY43" fmla="*/ 9743 h 10000"/>
                <a:gd name="connsiteX44" fmla="*/ 7480 w 9919"/>
                <a:gd name="connsiteY44" fmla="*/ 9486 h 10000"/>
                <a:gd name="connsiteX45" fmla="*/ 8334 w 9919"/>
                <a:gd name="connsiteY45" fmla="*/ 9486 h 10000"/>
                <a:gd name="connsiteX46" fmla="*/ 8334 w 9919"/>
                <a:gd name="connsiteY46" fmla="*/ 9132 h 10000"/>
                <a:gd name="connsiteX47" fmla="*/ 7887 w 9919"/>
                <a:gd name="connsiteY47" fmla="*/ 8971 h 10000"/>
                <a:gd name="connsiteX48" fmla="*/ 7643 w 9919"/>
                <a:gd name="connsiteY48" fmla="*/ 8457 h 10000"/>
                <a:gd name="connsiteX49" fmla="*/ 7318 w 9919"/>
                <a:gd name="connsiteY49" fmla="*/ 8264 h 10000"/>
                <a:gd name="connsiteX50" fmla="*/ 7114 w 9919"/>
                <a:gd name="connsiteY50" fmla="*/ 8006 h 10000"/>
                <a:gd name="connsiteX51" fmla="*/ 6586 w 9919"/>
                <a:gd name="connsiteY51" fmla="*/ 7814 h 10000"/>
                <a:gd name="connsiteX52" fmla="*/ 6707 w 9919"/>
                <a:gd name="connsiteY52" fmla="*/ 7749 h 10000"/>
                <a:gd name="connsiteX53" fmla="*/ 6707 w 9919"/>
                <a:gd name="connsiteY53" fmla="*/ 7588 h 10000"/>
                <a:gd name="connsiteX54" fmla="*/ 7074 w 9919"/>
                <a:gd name="connsiteY54" fmla="*/ 7588 h 10000"/>
                <a:gd name="connsiteX55" fmla="*/ 7277 w 9919"/>
                <a:gd name="connsiteY55" fmla="*/ 7460 h 10000"/>
                <a:gd name="connsiteX56" fmla="*/ 7318 w 9919"/>
                <a:gd name="connsiteY56" fmla="*/ 6527 h 10000"/>
                <a:gd name="connsiteX57" fmla="*/ 7358 w 9919"/>
                <a:gd name="connsiteY57" fmla="*/ 6559 h 10000"/>
                <a:gd name="connsiteX58" fmla="*/ 7480 w 9919"/>
                <a:gd name="connsiteY58" fmla="*/ 6367 h 10000"/>
                <a:gd name="connsiteX59" fmla="*/ 7724 w 9919"/>
                <a:gd name="connsiteY59" fmla="*/ 6270 h 10000"/>
                <a:gd name="connsiteX60" fmla="*/ 7846 w 9919"/>
                <a:gd name="connsiteY60" fmla="*/ 5916 h 10000"/>
                <a:gd name="connsiteX61" fmla="*/ 8212 w 9919"/>
                <a:gd name="connsiteY61" fmla="*/ 5498 h 10000"/>
                <a:gd name="connsiteX62" fmla="*/ 8496 w 9919"/>
                <a:gd name="connsiteY62" fmla="*/ 5305 h 10000"/>
                <a:gd name="connsiteX63" fmla="*/ 8699 w 9919"/>
                <a:gd name="connsiteY63" fmla="*/ 4759 h 10000"/>
                <a:gd name="connsiteX64" fmla="*/ 8699 w 9919"/>
                <a:gd name="connsiteY64" fmla="*/ 4630 h 10000"/>
                <a:gd name="connsiteX65" fmla="*/ 8659 w 9919"/>
                <a:gd name="connsiteY65" fmla="*/ 4309 h 10000"/>
                <a:gd name="connsiteX66" fmla="*/ 9066 w 9919"/>
                <a:gd name="connsiteY66" fmla="*/ 3151 h 10000"/>
                <a:gd name="connsiteX67" fmla="*/ 9187 w 9919"/>
                <a:gd name="connsiteY67" fmla="*/ 3151 h 10000"/>
                <a:gd name="connsiteX68" fmla="*/ 9350 w 9919"/>
                <a:gd name="connsiteY68" fmla="*/ 3055 h 10000"/>
                <a:gd name="connsiteX69" fmla="*/ 9838 w 9919"/>
                <a:gd name="connsiteY69" fmla="*/ 2894 h 10000"/>
                <a:gd name="connsiteX70" fmla="*/ 9919 w 9919"/>
                <a:gd name="connsiteY70" fmla="*/ 2637 h 10000"/>
                <a:gd name="connsiteX71" fmla="*/ 9879 w 9919"/>
                <a:gd name="connsiteY71" fmla="*/ 2572 h 10000"/>
                <a:gd name="connsiteX72" fmla="*/ 9716 w 9919"/>
                <a:gd name="connsiteY72" fmla="*/ 2572 h 10000"/>
                <a:gd name="connsiteX73" fmla="*/ 9594 w 9919"/>
                <a:gd name="connsiteY73" fmla="*/ 2412 h 10000"/>
                <a:gd name="connsiteX74" fmla="*/ 9350 w 9919"/>
                <a:gd name="connsiteY74" fmla="*/ 2347 h 10000"/>
                <a:gd name="connsiteX75" fmla="*/ 9228 w 9919"/>
                <a:gd name="connsiteY75" fmla="*/ 2219 h 10000"/>
                <a:gd name="connsiteX76" fmla="*/ 9147 w 9919"/>
                <a:gd name="connsiteY76" fmla="*/ 1736 h 10000"/>
                <a:gd name="connsiteX77" fmla="*/ 9147 w 9919"/>
                <a:gd name="connsiteY77" fmla="*/ 1061 h 10000"/>
                <a:gd name="connsiteX78" fmla="*/ 8943 w 9919"/>
                <a:gd name="connsiteY78" fmla="*/ 836 h 10000"/>
                <a:gd name="connsiteX79" fmla="*/ 8903 w 9919"/>
                <a:gd name="connsiteY79" fmla="*/ 611 h 10000"/>
                <a:gd name="connsiteX80" fmla="*/ 8578 w 9919"/>
                <a:gd name="connsiteY80" fmla="*/ 289 h 10000"/>
                <a:gd name="connsiteX81" fmla="*/ 8293 w 9919"/>
                <a:gd name="connsiteY81" fmla="*/ 161 h 10000"/>
                <a:gd name="connsiteX82" fmla="*/ 8131 w 9919"/>
                <a:gd name="connsiteY82" fmla="*/ 0 h 10000"/>
                <a:gd name="connsiteX83" fmla="*/ 7887 w 9919"/>
                <a:gd name="connsiteY83" fmla="*/ 161 h 10000"/>
                <a:gd name="connsiteX84" fmla="*/ 7724 w 9919"/>
                <a:gd name="connsiteY84" fmla="*/ 129 h 10000"/>
                <a:gd name="connsiteX85" fmla="*/ 7602 w 9919"/>
                <a:gd name="connsiteY85" fmla="*/ 418 h 10000"/>
                <a:gd name="connsiteX86" fmla="*/ 7277 w 9919"/>
                <a:gd name="connsiteY86" fmla="*/ 482 h 10000"/>
                <a:gd name="connsiteX87" fmla="*/ 7195 w 9919"/>
                <a:gd name="connsiteY87" fmla="*/ 707 h 10000"/>
                <a:gd name="connsiteX88" fmla="*/ 6911 w 9919"/>
                <a:gd name="connsiteY88" fmla="*/ 707 h 10000"/>
                <a:gd name="connsiteX89" fmla="*/ 6667 w 9919"/>
                <a:gd name="connsiteY89" fmla="*/ 611 h 10000"/>
                <a:gd name="connsiteX90" fmla="*/ 6139 w 9919"/>
                <a:gd name="connsiteY90" fmla="*/ 611 h 10000"/>
                <a:gd name="connsiteX91" fmla="*/ 5610 w 9919"/>
                <a:gd name="connsiteY91" fmla="*/ 611 h 10000"/>
                <a:gd name="connsiteX92" fmla="*/ 5651 w 9919"/>
                <a:gd name="connsiteY92" fmla="*/ 482 h 10000"/>
                <a:gd name="connsiteX93" fmla="*/ 5570 w 9919"/>
                <a:gd name="connsiteY93" fmla="*/ 482 h 10000"/>
                <a:gd name="connsiteX94" fmla="*/ 5529 w 9919"/>
                <a:gd name="connsiteY94" fmla="*/ 611 h 10000"/>
                <a:gd name="connsiteX95" fmla="*/ 5041 w 9919"/>
                <a:gd name="connsiteY95" fmla="*/ 611 h 10000"/>
                <a:gd name="connsiteX96" fmla="*/ 4554 w 9919"/>
                <a:gd name="connsiteY96" fmla="*/ 611 h 10000"/>
                <a:gd name="connsiteX97" fmla="*/ 4066 w 9919"/>
                <a:gd name="connsiteY97" fmla="*/ 611 h 10000"/>
                <a:gd name="connsiteX98" fmla="*/ 3578 w 9919"/>
                <a:gd name="connsiteY98" fmla="*/ 611 h 10000"/>
                <a:gd name="connsiteX99" fmla="*/ 3131 w 9919"/>
                <a:gd name="connsiteY99" fmla="*/ 611 h 10000"/>
                <a:gd name="connsiteX100" fmla="*/ 2643 w 9919"/>
                <a:gd name="connsiteY100" fmla="*/ 611 h 10000"/>
                <a:gd name="connsiteX101" fmla="*/ 2195 w 9919"/>
                <a:gd name="connsiteY101" fmla="*/ 611 h 10000"/>
                <a:gd name="connsiteX102" fmla="*/ 1708 w 9919"/>
                <a:gd name="connsiteY102" fmla="*/ 611 h 10000"/>
                <a:gd name="connsiteX103" fmla="*/ 1708 w 9919"/>
                <a:gd name="connsiteY103" fmla="*/ 1061 h 10000"/>
                <a:gd name="connsiteX104" fmla="*/ 1708 w 9919"/>
                <a:gd name="connsiteY104" fmla="*/ 1640 h 10000"/>
                <a:gd name="connsiteX105" fmla="*/ 1098 w 9919"/>
                <a:gd name="connsiteY105" fmla="*/ 1640 h 10000"/>
                <a:gd name="connsiteX106" fmla="*/ 1098 w 9919"/>
                <a:gd name="connsiteY106" fmla="*/ 1897 h 10000"/>
                <a:gd name="connsiteX0" fmla="*/ 1066 w 9959"/>
                <a:gd name="connsiteY0" fmla="*/ 1897 h 10000"/>
                <a:gd name="connsiteX1" fmla="*/ 1066 w 9959"/>
                <a:gd name="connsiteY1" fmla="*/ 2412 h 10000"/>
                <a:gd name="connsiteX2" fmla="*/ 1066 w 9959"/>
                <a:gd name="connsiteY2" fmla="*/ 2894 h 10000"/>
                <a:gd name="connsiteX3" fmla="*/ 1066 w 9959"/>
                <a:gd name="connsiteY3" fmla="*/ 3376 h 10000"/>
                <a:gd name="connsiteX4" fmla="*/ 1066 w 9959"/>
                <a:gd name="connsiteY4" fmla="*/ 3826 h 10000"/>
                <a:gd name="connsiteX5" fmla="*/ 411 w 9959"/>
                <a:gd name="connsiteY5" fmla="*/ 3923 h 10000"/>
                <a:gd name="connsiteX6" fmla="*/ 288 w 9959"/>
                <a:gd name="connsiteY6" fmla="*/ 4180 h 10000"/>
                <a:gd name="connsiteX7" fmla="*/ 0 w 9959"/>
                <a:gd name="connsiteY7" fmla="*/ 4502 h 10000"/>
                <a:gd name="connsiteX8" fmla="*/ 4089 w 9959"/>
                <a:gd name="connsiteY8" fmla="*/ 7281 h 10000"/>
                <a:gd name="connsiteX9" fmla="*/ 3765 w 9959"/>
                <a:gd name="connsiteY9" fmla="*/ 7279 h 10000"/>
                <a:gd name="connsiteX10" fmla="*/ 3058 w 9959"/>
                <a:gd name="connsiteY10" fmla="*/ 7095 h 10000"/>
                <a:gd name="connsiteX11" fmla="*/ 2869 w 9959"/>
                <a:gd name="connsiteY11" fmla="*/ 7195 h 10000"/>
                <a:gd name="connsiteX12" fmla="*/ 2397 w 9959"/>
                <a:gd name="connsiteY12" fmla="*/ 6973 h 10000"/>
                <a:gd name="connsiteX13" fmla="*/ 2189 w 9959"/>
                <a:gd name="connsiteY13" fmla="*/ 6638 h 10000"/>
                <a:gd name="connsiteX14" fmla="*/ 1842 w 9959"/>
                <a:gd name="connsiteY14" fmla="*/ 6729 h 10000"/>
                <a:gd name="connsiteX15" fmla="*/ 1748 w 9959"/>
                <a:gd name="connsiteY15" fmla="*/ 6927 h 10000"/>
                <a:gd name="connsiteX16" fmla="*/ 1380 w 9959"/>
                <a:gd name="connsiteY16" fmla="*/ 7011 h 10000"/>
                <a:gd name="connsiteX17" fmla="*/ 1139 w 9959"/>
                <a:gd name="connsiteY17" fmla="*/ 7004 h 10000"/>
                <a:gd name="connsiteX18" fmla="*/ 1007 w 9959"/>
                <a:gd name="connsiteY18" fmla="*/ 7161 h 10000"/>
                <a:gd name="connsiteX19" fmla="*/ 780 w 9959"/>
                <a:gd name="connsiteY19" fmla="*/ 6913 h 10000"/>
                <a:gd name="connsiteX20" fmla="*/ 738 w 9959"/>
                <a:gd name="connsiteY20" fmla="*/ 7363 h 10000"/>
                <a:gd name="connsiteX21" fmla="*/ 820 w 9959"/>
                <a:gd name="connsiteY21" fmla="*/ 7428 h 10000"/>
                <a:gd name="connsiteX22" fmla="*/ 1148 w 9959"/>
                <a:gd name="connsiteY22" fmla="*/ 7460 h 10000"/>
                <a:gd name="connsiteX23" fmla="*/ 1190 w 9959"/>
                <a:gd name="connsiteY23" fmla="*/ 7588 h 10000"/>
                <a:gd name="connsiteX24" fmla="*/ 1558 w 9959"/>
                <a:gd name="connsiteY24" fmla="*/ 7621 h 10000"/>
                <a:gd name="connsiteX25" fmla="*/ 1763 w 9959"/>
                <a:gd name="connsiteY25" fmla="*/ 7749 h 10000"/>
                <a:gd name="connsiteX26" fmla="*/ 1804 w 9959"/>
                <a:gd name="connsiteY26" fmla="*/ 7974 h 10000"/>
                <a:gd name="connsiteX27" fmla="*/ 2460 w 9959"/>
                <a:gd name="connsiteY27" fmla="*/ 8360 h 10000"/>
                <a:gd name="connsiteX28" fmla="*/ 2624 w 9959"/>
                <a:gd name="connsiteY28" fmla="*/ 8746 h 10000"/>
                <a:gd name="connsiteX29" fmla="*/ 3074 w 9959"/>
                <a:gd name="connsiteY29" fmla="*/ 8939 h 10000"/>
                <a:gd name="connsiteX30" fmla="*/ 3239 w 9959"/>
                <a:gd name="connsiteY30" fmla="*/ 9196 h 10000"/>
                <a:gd name="connsiteX31" fmla="*/ 3566 w 9959"/>
                <a:gd name="connsiteY31" fmla="*/ 9518 h 10000"/>
                <a:gd name="connsiteX32" fmla="*/ 3812 w 9959"/>
                <a:gd name="connsiteY32" fmla="*/ 9614 h 10000"/>
                <a:gd name="connsiteX33" fmla="*/ 3977 w 9959"/>
                <a:gd name="connsiteY33" fmla="*/ 9518 h 10000"/>
                <a:gd name="connsiteX34" fmla="*/ 4386 w 9959"/>
                <a:gd name="connsiteY34" fmla="*/ 9550 h 10000"/>
                <a:gd name="connsiteX35" fmla="*/ 4550 w 9959"/>
                <a:gd name="connsiteY35" fmla="*/ 9486 h 10000"/>
                <a:gd name="connsiteX36" fmla="*/ 5287 w 9959"/>
                <a:gd name="connsiteY36" fmla="*/ 9968 h 10000"/>
                <a:gd name="connsiteX37" fmla="*/ 5328 w 9959"/>
                <a:gd name="connsiteY37" fmla="*/ 9968 h 10000"/>
                <a:gd name="connsiteX38" fmla="*/ 5410 w 9959"/>
                <a:gd name="connsiteY38" fmla="*/ 9904 h 10000"/>
                <a:gd name="connsiteX39" fmla="*/ 5942 w 9959"/>
                <a:gd name="connsiteY39" fmla="*/ 9904 h 10000"/>
                <a:gd name="connsiteX40" fmla="*/ 6025 w 9959"/>
                <a:gd name="connsiteY40" fmla="*/ 10000 h 10000"/>
                <a:gd name="connsiteX41" fmla="*/ 6476 w 9959"/>
                <a:gd name="connsiteY41" fmla="*/ 9871 h 10000"/>
                <a:gd name="connsiteX42" fmla="*/ 6885 w 9959"/>
                <a:gd name="connsiteY42" fmla="*/ 9871 h 10000"/>
                <a:gd name="connsiteX43" fmla="*/ 7172 w 9959"/>
                <a:gd name="connsiteY43" fmla="*/ 9743 h 10000"/>
                <a:gd name="connsiteX44" fmla="*/ 7500 w 9959"/>
                <a:gd name="connsiteY44" fmla="*/ 9486 h 10000"/>
                <a:gd name="connsiteX45" fmla="*/ 8361 w 9959"/>
                <a:gd name="connsiteY45" fmla="*/ 9486 h 10000"/>
                <a:gd name="connsiteX46" fmla="*/ 8361 w 9959"/>
                <a:gd name="connsiteY46" fmla="*/ 9132 h 10000"/>
                <a:gd name="connsiteX47" fmla="*/ 7910 w 9959"/>
                <a:gd name="connsiteY47" fmla="*/ 8971 h 10000"/>
                <a:gd name="connsiteX48" fmla="*/ 7664 w 9959"/>
                <a:gd name="connsiteY48" fmla="*/ 8457 h 10000"/>
                <a:gd name="connsiteX49" fmla="*/ 7337 w 9959"/>
                <a:gd name="connsiteY49" fmla="*/ 8264 h 10000"/>
                <a:gd name="connsiteX50" fmla="*/ 7131 w 9959"/>
                <a:gd name="connsiteY50" fmla="*/ 8006 h 10000"/>
                <a:gd name="connsiteX51" fmla="*/ 6599 w 9959"/>
                <a:gd name="connsiteY51" fmla="*/ 7814 h 10000"/>
                <a:gd name="connsiteX52" fmla="*/ 6721 w 9959"/>
                <a:gd name="connsiteY52" fmla="*/ 7749 h 10000"/>
                <a:gd name="connsiteX53" fmla="*/ 6721 w 9959"/>
                <a:gd name="connsiteY53" fmla="*/ 7588 h 10000"/>
                <a:gd name="connsiteX54" fmla="*/ 7091 w 9959"/>
                <a:gd name="connsiteY54" fmla="*/ 7588 h 10000"/>
                <a:gd name="connsiteX55" fmla="*/ 7295 w 9959"/>
                <a:gd name="connsiteY55" fmla="*/ 7460 h 10000"/>
                <a:gd name="connsiteX56" fmla="*/ 7337 w 9959"/>
                <a:gd name="connsiteY56" fmla="*/ 6527 h 10000"/>
                <a:gd name="connsiteX57" fmla="*/ 7377 w 9959"/>
                <a:gd name="connsiteY57" fmla="*/ 6559 h 10000"/>
                <a:gd name="connsiteX58" fmla="*/ 7500 w 9959"/>
                <a:gd name="connsiteY58" fmla="*/ 6367 h 10000"/>
                <a:gd name="connsiteX59" fmla="*/ 7746 w 9959"/>
                <a:gd name="connsiteY59" fmla="*/ 6270 h 10000"/>
                <a:gd name="connsiteX60" fmla="*/ 7869 w 9959"/>
                <a:gd name="connsiteY60" fmla="*/ 5916 h 10000"/>
                <a:gd name="connsiteX61" fmla="*/ 8238 w 9959"/>
                <a:gd name="connsiteY61" fmla="*/ 5498 h 10000"/>
                <a:gd name="connsiteX62" fmla="*/ 8524 w 9959"/>
                <a:gd name="connsiteY62" fmla="*/ 5305 h 10000"/>
                <a:gd name="connsiteX63" fmla="*/ 8729 w 9959"/>
                <a:gd name="connsiteY63" fmla="*/ 4759 h 10000"/>
                <a:gd name="connsiteX64" fmla="*/ 8729 w 9959"/>
                <a:gd name="connsiteY64" fmla="*/ 4630 h 10000"/>
                <a:gd name="connsiteX65" fmla="*/ 8689 w 9959"/>
                <a:gd name="connsiteY65" fmla="*/ 4309 h 10000"/>
                <a:gd name="connsiteX66" fmla="*/ 9099 w 9959"/>
                <a:gd name="connsiteY66" fmla="*/ 3151 h 10000"/>
                <a:gd name="connsiteX67" fmla="*/ 9221 w 9959"/>
                <a:gd name="connsiteY67" fmla="*/ 3151 h 10000"/>
                <a:gd name="connsiteX68" fmla="*/ 9385 w 9959"/>
                <a:gd name="connsiteY68" fmla="*/ 3055 h 10000"/>
                <a:gd name="connsiteX69" fmla="*/ 9877 w 9959"/>
                <a:gd name="connsiteY69" fmla="*/ 2894 h 10000"/>
                <a:gd name="connsiteX70" fmla="*/ 9959 w 9959"/>
                <a:gd name="connsiteY70" fmla="*/ 2637 h 10000"/>
                <a:gd name="connsiteX71" fmla="*/ 9919 w 9959"/>
                <a:gd name="connsiteY71" fmla="*/ 2572 h 10000"/>
                <a:gd name="connsiteX72" fmla="*/ 9754 w 9959"/>
                <a:gd name="connsiteY72" fmla="*/ 2572 h 10000"/>
                <a:gd name="connsiteX73" fmla="*/ 9631 w 9959"/>
                <a:gd name="connsiteY73" fmla="*/ 2412 h 10000"/>
                <a:gd name="connsiteX74" fmla="*/ 9385 w 9959"/>
                <a:gd name="connsiteY74" fmla="*/ 2347 h 10000"/>
                <a:gd name="connsiteX75" fmla="*/ 9262 w 9959"/>
                <a:gd name="connsiteY75" fmla="*/ 2219 h 10000"/>
                <a:gd name="connsiteX76" fmla="*/ 9181 w 9959"/>
                <a:gd name="connsiteY76" fmla="*/ 1736 h 10000"/>
                <a:gd name="connsiteX77" fmla="*/ 9181 w 9959"/>
                <a:gd name="connsiteY77" fmla="*/ 1061 h 10000"/>
                <a:gd name="connsiteX78" fmla="*/ 8975 w 9959"/>
                <a:gd name="connsiteY78" fmla="*/ 836 h 10000"/>
                <a:gd name="connsiteX79" fmla="*/ 8935 w 9959"/>
                <a:gd name="connsiteY79" fmla="*/ 611 h 10000"/>
                <a:gd name="connsiteX80" fmla="*/ 8607 w 9959"/>
                <a:gd name="connsiteY80" fmla="*/ 289 h 10000"/>
                <a:gd name="connsiteX81" fmla="*/ 8320 w 9959"/>
                <a:gd name="connsiteY81" fmla="*/ 161 h 10000"/>
                <a:gd name="connsiteX82" fmla="*/ 8156 w 9959"/>
                <a:gd name="connsiteY82" fmla="*/ 0 h 10000"/>
                <a:gd name="connsiteX83" fmla="*/ 7910 w 9959"/>
                <a:gd name="connsiteY83" fmla="*/ 161 h 10000"/>
                <a:gd name="connsiteX84" fmla="*/ 7746 w 9959"/>
                <a:gd name="connsiteY84" fmla="*/ 129 h 10000"/>
                <a:gd name="connsiteX85" fmla="*/ 7623 w 9959"/>
                <a:gd name="connsiteY85" fmla="*/ 418 h 10000"/>
                <a:gd name="connsiteX86" fmla="*/ 7295 w 9959"/>
                <a:gd name="connsiteY86" fmla="*/ 482 h 10000"/>
                <a:gd name="connsiteX87" fmla="*/ 7213 w 9959"/>
                <a:gd name="connsiteY87" fmla="*/ 707 h 10000"/>
                <a:gd name="connsiteX88" fmla="*/ 6926 w 9959"/>
                <a:gd name="connsiteY88" fmla="*/ 707 h 10000"/>
                <a:gd name="connsiteX89" fmla="*/ 6680 w 9959"/>
                <a:gd name="connsiteY89" fmla="*/ 611 h 10000"/>
                <a:gd name="connsiteX90" fmla="*/ 6148 w 9959"/>
                <a:gd name="connsiteY90" fmla="*/ 611 h 10000"/>
                <a:gd name="connsiteX91" fmla="*/ 5615 w 9959"/>
                <a:gd name="connsiteY91" fmla="*/ 611 h 10000"/>
                <a:gd name="connsiteX92" fmla="*/ 5656 w 9959"/>
                <a:gd name="connsiteY92" fmla="*/ 482 h 10000"/>
                <a:gd name="connsiteX93" fmla="*/ 5574 w 9959"/>
                <a:gd name="connsiteY93" fmla="*/ 482 h 10000"/>
                <a:gd name="connsiteX94" fmla="*/ 5533 w 9959"/>
                <a:gd name="connsiteY94" fmla="*/ 611 h 10000"/>
                <a:gd name="connsiteX95" fmla="*/ 5041 w 9959"/>
                <a:gd name="connsiteY95" fmla="*/ 611 h 10000"/>
                <a:gd name="connsiteX96" fmla="*/ 4550 w 9959"/>
                <a:gd name="connsiteY96" fmla="*/ 611 h 10000"/>
                <a:gd name="connsiteX97" fmla="*/ 4058 w 9959"/>
                <a:gd name="connsiteY97" fmla="*/ 611 h 10000"/>
                <a:gd name="connsiteX98" fmla="*/ 3566 w 9959"/>
                <a:gd name="connsiteY98" fmla="*/ 611 h 10000"/>
                <a:gd name="connsiteX99" fmla="*/ 3116 w 9959"/>
                <a:gd name="connsiteY99" fmla="*/ 611 h 10000"/>
                <a:gd name="connsiteX100" fmla="*/ 2624 w 9959"/>
                <a:gd name="connsiteY100" fmla="*/ 611 h 10000"/>
                <a:gd name="connsiteX101" fmla="*/ 2172 w 9959"/>
                <a:gd name="connsiteY101" fmla="*/ 611 h 10000"/>
                <a:gd name="connsiteX102" fmla="*/ 1681 w 9959"/>
                <a:gd name="connsiteY102" fmla="*/ 611 h 10000"/>
                <a:gd name="connsiteX103" fmla="*/ 1681 w 9959"/>
                <a:gd name="connsiteY103" fmla="*/ 1061 h 10000"/>
                <a:gd name="connsiteX104" fmla="*/ 1681 w 9959"/>
                <a:gd name="connsiteY104" fmla="*/ 1640 h 10000"/>
                <a:gd name="connsiteX105" fmla="*/ 1066 w 9959"/>
                <a:gd name="connsiteY105" fmla="*/ 1640 h 10000"/>
                <a:gd name="connsiteX106" fmla="*/ 1066 w 9959"/>
                <a:gd name="connsiteY106" fmla="*/ 1897 h 10000"/>
                <a:gd name="connsiteX0" fmla="*/ 781 w 9711"/>
                <a:gd name="connsiteY0" fmla="*/ 1897 h 10000"/>
                <a:gd name="connsiteX1" fmla="*/ 781 w 9711"/>
                <a:gd name="connsiteY1" fmla="*/ 2412 h 10000"/>
                <a:gd name="connsiteX2" fmla="*/ 781 w 9711"/>
                <a:gd name="connsiteY2" fmla="*/ 2894 h 10000"/>
                <a:gd name="connsiteX3" fmla="*/ 781 w 9711"/>
                <a:gd name="connsiteY3" fmla="*/ 3376 h 10000"/>
                <a:gd name="connsiteX4" fmla="*/ 781 w 9711"/>
                <a:gd name="connsiteY4" fmla="*/ 3826 h 10000"/>
                <a:gd name="connsiteX5" fmla="*/ 124 w 9711"/>
                <a:gd name="connsiteY5" fmla="*/ 3923 h 10000"/>
                <a:gd name="connsiteX6" fmla="*/ 0 w 9711"/>
                <a:gd name="connsiteY6" fmla="*/ 4180 h 10000"/>
                <a:gd name="connsiteX7" fmla="*/ 4324 w 9711"/>
                <a:gd name="connsiteY7" fmla="*/ 7064 h 10000"/>
                <a:gd name="connsiteX8" fmla="*/ 3817 w 9711"/>
                <a:gd name="connsiteY8" fmla="*/ 7281 h 10000"/>
                <a:gd name="connsiteX9" fmla="*/ 3492 w 9711"/>
                <a:gd name="connsiteY9" fmla="*/ 7279 h 10000"/>
                <a:gd name="connsiteX10" fmla="*/ 2782 w 9711"/>
                <a:gd name="connsiteY10" fmla="*/ 7095 h 10000"/>
                <a:gd name="connsiteX11" fmla="*/ 2592 w 9711"/>
                <a:gd name="connsiteY11" fmla="*/ 7195 h 10000"/>
                <a:gd name="connsiteX12" fmla="*/ 2118 w 9711"/>
                <a:gd name="connsiteY12" fmla="*/ 6973 h 10000"/>
                <a:gd name="connsiteX13" fmla="*/ 1909 w 9711"/>
                <a:gd name="connsiteY13" fmla="*/ 6638 h 10000"/>
                <a:gd name="connsiteX14" fmla="*/ 1561 w 9711"/>
                <a:gd name="connsiteY14" fmla="*/ 6729 h 10000"/>
                <a:gd name="connsiteX15" fmla="*/ 1466 w 9711"/>
                <a:gd name="connsiteY15" fmla="*/ 6927 h 10000"/>
                <a:gd name="connsiteX16" fmla="*/ 1097 w 9711"/>
                <a:gd name="connsiteY16" fmla="*/ 7011 h 10000"/>
                <a:gd name="connsiteX17" fmla="*/ 855 w 9711"/>
                <a:gd name="connsiteY17" fmla="*/ 7004 h 10000"/>
                <a:gd name="connsiteX18" fmla="*/ 722 w 9711"/>
                <a:gd name="connsiteY18" fmla="*/ 7161 h 10000"/>
                <a:gd name="connsiteX19" fmla="*/ 494 w 9711"/>
                <a:gd name="connsiteY19" fmla="*/ 6913 h 10000"/>
                <a:gd name="connsiteX20" fmla="*/ 452 w 9711"/>
                <a:gd name="connsiteY20" fmla="*/ 7363 h 10000"/>
                <a:gd name="connsiteX21" fmla="*/ 534 w 9711"/>
                <a:gd name="connsiteY21" fmla="*/ 7428 h 10000"/>
                <a:gd name="connsiteX22" fmla="*/ 864 w 9711"/>
                <a:gd name="connsiteY22" fmla="*/ 7460 h 10000"/>
                <a:gd name="connsiteX23" fmla="*/ 906 w 9711"/>
                <a:gd name="connsiteY23" fmla="*/ 7588 h 10000"/>
                <a:gd name="connsiteX24" fmla="*/ 1275 w 9711"/>
                <a:gd name="connsiteY24" fmla="*/ 7621 h 10000"/>
                <a:gd name="connsiteX25" fmla="*/ 1481 w 9711"/>
                <a:gd name="connsiteY25" fmla="*/ 7749 h 10000"/>
                <a:gd name="connsiteX26" fmla="*/ 1522 w 9711"/>
                <a:gd name="connsiteY26" fmla="*/ 7974 h 10000"/>
                <a:gd name="connsiteX27" fmla="*/ 2181 w 9711"/>
                <a:gd name="connsiteY27" fmla="*/ 8360 h 10000"/>
                <a:gd name="connsiteX28" fmla="*/ 2346 w 9711"/>
                <a:gd name="connsiteY28" fmla="*/ 8746 h 10000"/>
                <a:gd name="connsiteX29" fmla="*/ 2798 w 9711"/>
                <a:gd name="connsiteY29" fmla="*/ 8939 h 10000"/>
                <a:gd name="connsiteX30" fmla="*/ 2963 w 9711"/>
                <a:gd name="connsiteY30" fmla="*/ 9196 h 10000"/>
                <a:gd name="connsiteX31" fmla="*/ 3292 w 9711"/>
                <a:gd name="connsiteY31" fmla="*/ 9518 h 10000"/>
                <a:gd name="connsiteX32" fmla="*/ 3539 w 9711"/>
                <a:gd name="connsiteY32" fmla="*/ 9614 h 10000"/>
                <a:gd name="connsiteX33" fmla="*/ 3704 w 9711"/>
                <a:gd name="connsiteY33" fmla="*/ 9518 h 10000"/>
                <a:gd name="connsiteX34" fmla="*/ 4115 w 9711"/>
                <a:gd name="connsiteY34" fmla="*/ 9550 h 10000"/>
                <a:gd name="connsiteX35" fmla="*/ 4280 w 9711"/>
                <a:gd name="connsiteY35" fmla="*/ 9486 h 10000"/>
                <a:gd name="connsiteX36" fmla="*/ 5020 w 9711"/>
                <a:gd name="connsiteY36" fmla="*/ 9968 h 10000"/>
                <a:gd name="connsiteX37" fmla="*/ 5061 w 9711"/>
                <a:gd name="connsiteY37" fmla="*/ 9968 h 10000"/>
                <a:gd name="connsiteX38" fmla="*/ 5143 w 9711"/>
                <a:gd name="connsiteY38" fmla="*/ 9904 h 10000"/>
                <a:gd name="connsiteX39" fmla="*/ 5677 w 9711"/>
                <a:gd name="connsiteY39" fmla="*/ 9904 h 10000"/>
                <a:gd name="connsiteX40" fmla="*/ 5761 w 9711"/>
                <a:gd name="connsiteY40" fmla="*/ 10000 h 10000"/>
                <a:gd name="connsiteX41" fmla="*/ 6214 w 9711"/>
                <a:gd name="connsiteY41" fmla="*/ 9871 h 10000"/>
                <a:gd name="connsiteX42" fmla="*/ 6624 w 9711"/>
                <a:gd name="connsiteY42" fmla="*/ 9871 h 10000"/>
                <a:gd name="connsiteX43" fmla="*/ 6913 w 9711"/>
                <a:gd name="connsiteY43" fmla="*/ 9743 h 10000"/>
                <a:gd name="connsiteX44" fmla="*/ 7242 w 9711"/>
                <a:gd name="connsiteY44" fmla="*/ 9486 h 10000"/>
                <a:gd name="connsiteX45" fmla="*/ 8106 w 9711"/>
                <a:gd name="connsiteY45" fmla="*/ 9486 h 10000"/>
                <a:gd name="connsiteX46" fmla="*/ 8106 w 9711"/>
                <a:gd name="connsiteY46" fmla="*/ 9132 h 10000"/>
                <a:gd name="connsiteX47" fmla="*/ 7654 w 9711"/>
                <a:gd name="connsiteY47" fmla="*/ 8971 h 10000"/>
                <a:gd name="connsiteX48" fmla="*/ 7407 w 9711"/>
                <a:gd name="connsiteY48" fmla="*/ 8457 h 10000"/>
                <a:gd name="connsiteX49" fmla="*/ 7078 w 9711"/>
                <a:gd name="connsiteY49" fmla="*/ 8264 h 10000"/>
                <a:gd name="connsiteX50" fmla="*/ 6871 w 9711"/>
                <a:gd name="connsiteY50" fmla="*/ 8006 h 10000"/>
                <a:gd name="connsiteX51" fmla="*/ 6337 w 9711"/>
                <a:gd name="connsiteY51" fmla="*/ 7814 h 10000"/>
                <a:gd name="connsiteX52" fmla="*/ 6460 w 9711"/>
                <a:gd name="connsiteY52" fmla="*/ 7749 h 10000"/>
                <a:gd name="connsiteX53" fmla="*/ 6460 w 9711"/>
                <a:gd name="connsiteY53" fmla="*/ 7588 h 10000"/>
                <a:gd name="connsiteX54" fmla="*/ 6831 w 9711"/>
                <a:gd name="connsiteY54" fmla="*/ 7588 h 10000"/>
                <a:gd name="connsiteX55" fmla="*/ 7036 w 9711"/>
                <a:gd name="connsiteY55" fmla="*/ 7460 h 10000"/>
                <a:gd name="connsiteX56" fmla="*/ 7078 w 9711"/>
                <a:gd name="connsiteY56" fmla="*/ 6527 h 10000"/>
                <a:gd name="connsiteX57" fmla="*/ 7118 w 9711"/>
                <a:gd name="connsiteY57" fmla="*/ 6559 h 10000"/>
                <a:gd name="connsiteX58" fmla="*/ 7242 w 9711"/>
                <a:gd name="connsiteY58" fmla="*/ 6367 h 10000"/>
                <a:gd name="connsiteX59" fmla="*/ 7489 w 9711"/>
                <a:gd name="connsiteY59" fmla="*/ 6270 h 10000"/>
                <a:gd name="connsiteX60" fmla="*/ 7612 w 9711"/>
                <a:gd name="connsiteY60" fmla="*/ 5916 h 10000"/>
                <a:gd name="connsiteX61" fmla="*/ 7983 w 9711"/>
                <a:gd name="connsiteY61" fmla="*/ 5498 h 10000"/>
                <a:gd name="connsiteX62" fmla="*/ 8270 w 9711"/>
                <a:gd name="connsiteY62" fmla="*/ 5305 h 10000"/>
                <a:gd name="connsiteX63" fmla="*/ 8476 w 9711"/>
                <a:gd name="connsiteY63" fmla="*/ 4759 h 10000"/>
                <a:gd name="connsiteX64" fmla="*/ 8476 w 9711"/>
                <a:gd name="connsiteY64" fmla="*/ 4630 h 10000"/>
                <a:gd name="connsiteX65" fmla="*/ 8436 w 9711"/>
                <a:gd name="connsiteY65" fmla="*/ 4309 h 10000"/>
                <a:gd name="connsiteX66" fmla="*/ 8847 w 9711"/>
                <a:gd name="connsiteY66" fmla="*/ 3151 h 10000"/>
                <a:gd name="connsiteX67" fmla="*/ 8970 w 9711"/>
                <a:gd name="connsiteY67" fmla="*/ 3151 h 10000"/>
                <a:gd name="connsiteX68" fmla="*/ 9135 w 9711"/>
                <a:gd name="connsiteY68" fmla="*/ 3055 h 10000"/>
                <a:gd name="connsiteX69" fmla="*/ 9629 w 9711"/>
                <a:gd name="connsiteY69" fmla="*/ 2894 h 10000"/>
                <a:gd name="connsiteX70" fmla="*/ 9711 w 9711"/>
                <a:gd name="connsiteY70" fmla="*/ 2637 h 10000"/>
                <a:gd name="connsiteX71" fmla="*/ 9671 w 9711"/>
                <a:gd name="connsiteY71" fmla="*/ 2572 h 10000"/>
                <a:gd name="connsiteX72" fmla="*/ 9505 w 9711"/>
                <a:gd name="connsiteY72" fmla="*/ 2572 h 10000"/>
                <a:gd name="connsiteX73" fmla="*/ 9382 w 9711"/>
                <a:gd name="connsiteY73" fmla="*/ 2412 h 10000"/>
                <a:gd name="connsiteX74" fmla="*/ 9135 w 9711"/>
                <a:gd name="connsiteY74" fmla="*/ 2347 h 10000"/>
                <a:gd name="connsiteX75" fmla="*/ 9011 w 9711"/>
                <a:gd name="connsiteY75" fmla="*/ 2219 h 10000"/>
                <a:gd name="connsiteX76" fmla="*/ 8930 w 9711"/>
                <a:gd name="connsiteY76" fmla="*/ 1736 h 10000"/>
                <a:gd name="connsiteX77" fmla="*/ 8930 w 9711"/>
                <a:gd name="connsiteY77" fmla="*/ 1061 h 10000"/>
                <a:gd name="connsiteX78" fmla="*/ 8723 w 9711"/>
                <a:gd name="connsiteY78" fmla="*/ 836 h 10000"/>
                <a:gd name="connsiteX79" fmla="*/ 8683 w 9711"/>
                <a:gd name="connsiteY79" fmla="*/ 611 h 10000"/>
                <a:gd name="connsiteX80" fmla="*/ 8353 w 9711"/>
                <a:gd name="connsiteY80" fmla="*/ 289 h 10000"/>
                <a:gd name="connsiteX81" fmla="*/ 8065 w 9711"/>
                <a:gd name="connsiteY81" fmla="*/ 161 h 10000"/>
                <a:gd name="connsiteX82" fmla="*/ 7901 w 9711"/>
                <a:gd name="connsiteY82" fmla="*/ 0 h 10000"/>
                <a:gd name="connsiteX83" fmla="*/ 7654 w 9711"/>
                <a:gd name="connsiteY83" fmla="*/ 161 h 10000"/>
                <a:gd name="connsiteX84" fmla="*/ 7489 w 9711"/>
                <a:gd name="connsiteY84" fmla="*/ 129 h 10000"/>
                <a:gd name="connsiteX85" fmla="*/ 7365 w 9711"/>
                <a:gd name="connsiteY85" fmla="*/ 418 h 10000"/>
                <a:gd name="connsiteX86" fmla="*/ 7036 w 9711"/>
                <a:gd name="connsiteY86" fmla="*/ 482 h 10000"/>
                <a:gd name="connsiteX87" fmla="*/ 6954 w 9711"/>
                <a:gd name="connsiteY87" fmla="*/ 707 h 10000"/>
                <a:gd name="connsiteX88" fmla="*/ 6666 w 9711"/>
                <a:gd name="connsiteY88" fmla="*/ 707 h 10000"/>
                <a:gd name="connsiteX89" fmla="*/ 6419 w 9711"/>
                <a:gd name="connsiteY89" fmla="*/ 611 h 10000"/>
                <a:gd name="connsiteX90" fmla="*/ 5884 w 9711"/>
                <a:gd name="connsiteY90" fmla="*/ 611 h 10000"/>
                <a:gd name="connsiteX91" fmla="*/ 5349 w 9711"/>
                <a:gd name="connsiteY91" fmla="*/ 611 h 10000"/>
                <a:gd name="connsiteX92" fmla="*/ 5390 w 9711"/>
                <a:gd name="connsiteY92" fmla="*/ 482 h 10000"/>
                <a:gd name="connsiteX93" fmla="*/ 5308 w 9711"/>
                <a:gd name="connsiteY93" fmla="*/ 482 h 10000"/>
                <a:gd name="connsiteX94" fmla="*/ 5267 w 9711"/>
                <a:gd name="connsiteY94" fmla="*/ 611 h 10000"/>
                <a:gd name="connsiteX95" fmla="*/ 4773 w 9711"/>
                <a:gd name="connsiteY95" fmla="*/ 611 h 10000"/>
                <a:gd name="connsiteX96" fmla="*/ 4280 w 9711"/>
                <a:gd name="connsiteY96" fmla="*/ 611 h 10000"/>
                <a:gd name="connsiteX97" fmla="*/ 3786 w 9711"/>
                <a:gd name="connsiteY97" fmla="*/ 611 h 10000"/>
                <a:gd name="connsiteX98" fmla="*/ 3292 w 9711"/>
                <a:gd name="connsiteY98" fmla="*/ 611 h 10000"/>
                <a:gd name="connsiteX99" fmla="*/ 2840 w 9711"/>
                <a:gd name="connsiteY99" fmla="*/ 611 h 10000"/>
                <a:gd name="connsiteX100" fmla="*/ 2346 w 9711"/>
                <a:gd name="connsiteY100" fmla="*/ 611 h 10000"/>
                <a:gd name="connsiteX101" fmla="*/ 1892 w 9711"/>
                <a:gd name="connsiteY101" fmla="*/ 611 h 10000"/>
                <a:gd name="connsiteX102" fmla="*/ 1399 w 9711"/>
                <a:gd name="connsiteY102" fmla="*/ 611 h 10000"/>
                <a:gd name="connsiteX103" fmla="*/ 1399 w 9711"/>
                <a:gd name="connsiteY103" fmla="*/ 1061 h 10000"/>
                <a:gd name="connsiteX104" fmla="*/ 1399 w 9711"/>
                <a:gd name="connsiteY104" fmla="*/ 1640 h 10000"/>
                <a:gd name="connsiteX105" fmla="*/ 781 w 9711"/>
                <a:gd name="connsiteY105" fmla="*/ 1640 h 10000"/>
                <a:gd name="connsiteX106" fmla="*/ 781 w 9711"/>
                <a:gd name="connsiteY106" fmla="*/ 1897 h 10000"/>
                <a:gd name="connsiteX0" fmla="*/ 719 w 9915"/>
                <a:gd name="connsiteY0" fmla="*/ 1897 h 10000"/>
                <a:gd name="connsiteX1" fmla="*/ 719 w 9915"/>
                <a:gd name="connsiteY1" fmla="*/ 2412 h 10000"/>
                <a:gd name="connsiteX2" fmla="*/ 719 w 9915"/>
                <a:gd name="connsiteY2" fmla="*/ 2894 h 10000"/>
                <a:gd name="connsiteX3" fmla="*/ 719 w 9915"/>
                <a:gd name="connsiteY3" fmla="*/ 3376 h 10000"/>
                <a:gd name="connsiteX4" fmla="*/ 719 w 9915"/>
                <a:gd name="connsiteY4" fmla="*/ 3826 h 10000"/>
                <a:gd name="connsiteX5" fmla="*/ 43 w 9915"/>
                <a:gd name="connsiteY5" fmla="*/ 3923 h 10000"/>
                <a:gd name="connsiteX6" fmla="*/ 4578 w 9915"/>
                <a:gd name="connsiteY6" fmla="*/ 6781 h 10000"/>
                <a:gd name="connsiteX7" fmla="*/ 4368 w 9915"/>
                <a:gd name="connsiteY7" fmla="*/ 7064 h 10000"/>
                <a:gd name="connsiteX8" fmla="*/ 3846 w 9915"/>
                <a:gd name="connsiteY8" fmla="*/ 7281 h 10000"/>
                <a:gd name="connsiteX9" fmla="*/ 3511 w 9915"/>
                <a:gd name="connsiteY9" fmla="*/ 7279 h 10000"/>
                <a:gd name="connsiteX10" fmla="*/ 2780 w 9915"/>
                <a:gd name="connsiteY10" fmla="*/ 7095 h 10000"/>
                <a:gd name="connsiteX11" fmla="*/ 2584 w 9915"/>
                <a:gd name="connsiteY11" fmla="*/ 7195 h 10000"/>
                <a:gd name="connsiteX12" fmla="*/ 2096 w 9915"/>
                <a:gd name="connsiteY12" fmla="*/ 6973 h 10000"/>
                <a:gd name="connsiteX13" fmla="*/ 1881 w 9915"/>
                <a:gd name="connsiteY13" fmla="*/ 6638 h 10000"/>
                <a:gd name="connsiteX14" fmla="*/ 1522 w 9915"/>
                <a:gd name="connsiteY14" fmla="*/ 6729 h 10000"/>
                <a:gd name="connsiteX15" fmla="*/ 1425 w 9915"/>
                <a:gd name="connsiteY15" fmla="*/ 6927 h 10000"/>
                <a:gd name="connsiteX16" fmla="*/ 1045 w 9915"/>
                <a:gd name="connsiteY16" fmla="*/ 7011 h 10000"/>
                <a:gd name="connsiteX17" fmla="*/ 795 w 9915"/>
                <a:gd name="connsiteY17" fmla="*/ 7004 h 10000"/>
                <a:gd name="connsiteX18" fmla="*/ 658 w 9915"/>
                <a:gd name="connsiteY18" fmla="*/ 7161 h 10000"/>
                <a:gd name="connsiteX19" fmla="*/ 424 w 9915"/>
                <a:gd name="connsiteY19" fmla="*/ 6913 h 10000"/>
                <a:gd name="connsiteX20" fmla="*/ 380 w 9915"/>
                <a:gd name="connsiteY20" fmla="*/ 7363 h 10000"/>
                <a:gd name="connsiteX21" fmla="*/ 465 w 9915"/>
                <a:gd name="connsiteY21" fmla="*/ 7428 h 10000"/>
                <a:gd name="connsiteX22" fmla="*/ 805 w 9915"/>
                <a:gd name="connsiteY22" fmla="*/ 7460 h 10000"/>
                <a:gd name="connsiteX23" fmla="*/ 848 w 9915"/>
                <a:gd name="connsiteY23" fmla="*/ 7588 h 10000"/>
                <a:gd name="connsiteX24" fmla="*/ 1228 w 9915"/>
                <a:gd name="connsiteY24" fmla="*/ 7621 h 10000"/>
                <a:gd name="connsiteX25" fmla="*/ 1440 w 9915"/>
                <a:gd name="connsiteY25" fmla="*/ 7749 h 10000"/>
                <a:gd name="connsiteX26" fmla="*/ 1482 w 9915"/>
                <a:gd name="connsiteY26" fmla="*/ 7974 h 10000"/>
                <a:gd name="connsiteX27" fmla="*/ 2161 w 9915"/>
                <a:gd name="connsiteY27" fmla="*/ 8360 h 10000"/>
                <a:gd name="connsiteX28" fmla="*/ 2331 w 9915"/>
                <a:gd name="connsiteY28" fmla="*/ 8746 h 10000"/>
                <a:gd name="connsiteX29" fmla="*/ 2796 w 9915"/>
                <a:gd name="connsiteY29" fmla="*/ 8939 h 10000"/>
                <a:gd name="connsiteX30" fmla="*/ 2966 w 9915"/>
                <a:gd name="connsiteY30" fmla="*/ 9196 h 10000"/>
                <a:gd name="connsiteX31" fmla="*/ 3305 w 9915"/>
                <a:gd name="connsiteY31" fmla="*/ 9518 h 10000"/>
                <a:gd name="connsiteX32" fmla="*/ 3559 w 9915"/>
                <a:gd name="connsiteY32" fmla="*/ 9614 h 10000"/>
                <a:gd name="connsiteX33" fmla="*/ 3729 w 9915"/>
                <a:gd name="connsiteY33" fmla="*/ 9518 h 10000"/>
                <a:gd name="connsiteX34" fmla="*/ 4152 w 9915"/>
                <a:gd name="connsiteY34" fmla="*/ 9550 h 10000"/>
                <a:gd name="connsiteX35" fmla="*/ 4322 w 9915"/>
                <a:gd name="connsiteY35" fmla="*/ 9486 h 10000"/>
                <a:gd name="connsiteX36" fmla="*/ 5084 w 9915"/>
                <a:gd name="connsiteY36" fmla="*/ 9968 h 10000"/>
                <a:gd name="connsiteX37" fmla="*/ 5127 w 9915"/>
                <a:gd name="connsiteY37" fmla="*/ 9968 h 10000"/>
                <a:gd name="connsiteX38" fmla="*/ 5211 w 9915"/>
                <a:gd name="connsiteY38" fmla="*/ 9904 h 10000"/>
                <a:gd name="connsiteX39" fmla="*/ 5761 w 9915"/>
                <a:gd name="connsiteY39" fmla="*/ 9904 h 10000"/>
                <a:gd name="connsiteX40" fmla="*/ 5847 w 9915"/>
                <a:gd name="connsiteY40" fmla="*/ 10000 h 10000"/>
                <a:gd name="connsiteX41" fmla="*/ 6314 w 9915"/>
                <a:gd name="connsiteY41" fmla="*/ 9871 h 10000"/>
                <a:gd name="connsiteX42" fmla="*/ 6736 w 9915"/>
                <a:gd name="connsiteY42" fmla="*/ 9871 h 10000"/>
                <a:gd name="connsiteX43" fmla="*/ 7034 w 9915"/>
                <a:gd name="connsiteY43" fmla="*/ 9743 h 10000"/>
                <a:gd name="connsiteX44" fmla="*/ 7373 w 9915"/>
                <a:gd name="connsiteY44" fmla="*/ 9486 h 10000"/>
                <a:gd name="connsiteX45" fmla="*/ 8262 w 9915"/>
                <a:gd name="connsiteY45" fmla="*/ 9486 h 10000"/>
                <a:gd name="connsiteX46" fmla="*/ 8262 w 9915"/>
                <a:gd name="connsiteY46" fmla="*/ 9132 h 10000"/>
                <a:gd name="connsiteX47" fmla="*/ 7797 w 9915"/>
                <a:gd name="connsiteY47" fmla="*/ 8971 h 10000"/>
                <a:gd name="connsiteX48" fmla="*/ 7542 w 9915"/>
                <a:gd name="connsiteY48" fmla="*/ 8457 h 10000"/>
                <a:gd name="connsiteX49" fmla="*/ 7204 w 9915"/>
                <a:gd name="connsiteY49" fmla="*/ 8264 h 10000"/>
                <a:gd name="connsiteX50" fmla="*/ 6990 w 9915"/>
                <a:gd name="connsiteY50" fmla="*/ 8006 h 10000"/>
                <a:gd name="connsiteX51" fmla="*/ 6441 w 9915"/>
                <a:gd name="connsiteY51" fmla="*/ 7814 h 10000"/>
                <a:gd name="connsiteX52" fmla="*/ 6567 w 9915"/>
                <a:gd name="connsiteY52" fmla="*/ 7749 h 10000"/>
                <a:gd name="connsiteX53" fmla="*/ 6567 w 9915"/>
                <a:gd name="connsiteY53" fmla="*/ 7588 h 10000"/>
                <a:gd name="connsiteX54" fmla="*/ 6949 w 9915"/>
                <a:gd name="connsiteY54" fmla="*/ 7588 h 10000"/>
                <a:gd name="connsiteX55" fmla="*/ 7160 w 9915"/>
                <a:gd name="connsiteY55" fmla="*/ 7460 h 10000"/>
                <a:gd name="connsiteX56" fmla="*/ 7204 w 9915"/>
                <a:gd name="connsiteY56" fmla="*/ 6527 h 10000"/>
                <a:gd name="connsiteX57" fmla="*/ 7245 w 9915"/>
                <a:gd name="connsiteY57" fmla="*/ 6559 h 10000"/>
                <a:gd name="connsiteX58" fmla="*/ 7373 w 9915"/>
                <a:gd name="connsiteY58" fmla="*/ 6367 h 10000"/>
                <a:gd name="connsiteX59" fmla="*/ 7627 w 9915"/>
                <a:gd name="connsiteY59" fmla="*/ 6270 h 10000"/>
                <a:gd name="connsiteX60" fmla="*/ 7754 w 9915"/>
                <a:gd name="connsiteY60" fmla="*/ 5916 h 10000"/>
                <a:gd name="connsiteX61" fmla="*/ 8136 w 9915"/>
                <a:gd name="connsiteY61" fmla="*/ 5498 h 10000"/>
                <a:gd name="connsiteX62" fmla="*/ 8431 w 9915"/>
                <a:gd name="connsiteY62" fmla="*/ 5305 h 10000"/>
                <a:gd name="connsiteX63" fmla="*/ 8643 w 9915"/>
                <a:gd name="connsiteY63" fmla="*/ 4759 h 10000"/>
                <a:gd name="connsiteX64" fmla="*/ 8643 w 9915"/>
                <a:gd name="connsiteY64" fmla="*/ 4630 h 10000"/>
                <a:gd name="connsiteX65" fmla="*/ 8602 w 9915"/>
                <a:gd name="connsiteY65" fmla="*/ 4309 h 10000"/>
                <a:gd name="connsiteX66" fmla="*/ 9025 w 9915"/>
                <a:gd name="connsiteY66" fmla="*/ 3151 h 10000"/>
                <a:gd name="connsiteX67" fmla="*/ 9152 w 9915"/>
                <a:gd name="connsiteY67" fmla="*/ 3151 h 10000"/>
                <a:gd name="connsiteX68" fmla="*/ 9322 w 9915"/>
                <a:gd name="connsiteY68" fmla="*/ 3055 h 10000"/>
                <a:gd name="connsiteX69" fmla="*/ 9831 w 9915"/>
                <a:gd name="connsiteY69" fmla="*/ 2894 h 10000"/>
                <a:gd name="connsiteX70" fmla="*/ 9915 w 9915"/>
                <a:gd name="connsiteY70" fmla="*/ 2637 h 10000"/>
                <a:gd name="connsiteX71" fmla="*/ 9874 w 9915"/>
                <a:gd name="connsiteY71" fmla="*/ 2572 h 10000"/>
                <a:gd name="connsiteX72" fmla="*/ 9703 w 9915"/>
                <a:gd name="connsiteY72" fmla="*/ 2572 h 10000"/>
                <a:gd name="connsiteX73" fmla="*/ 9576 w 9915"/>
                <a:gd name="connsiteY73" fmla="*/ 2412 h 10000"/>
                <a:gd name="connsiteX74" fmla="*/ 9322 w 9915"/>
                <a:gd name="connsiteY74" fmla="*/ 2347 h 10000"/>
                <a:gd name="connsiteX75" fmla="*/ 9194 w 9915"/>
                <a:gd name="connsiteY75" fmla="*/ 2219 h 10000"/>
                <a:gd name="connsiteX76" fmla="*/ 9111 w 9915"/>
                <a:gd name="connsiteY76" fmla="*/ 1736 h 10000"/>
                <a:gd name="connsiteX77" fmla="*/ 9111 w 9915"/>
                <a:gd name="connsiteY77" fmla="*/ 1061 h 10000"/>
                <a:gd name="connsiteX78" fmla="*/ 8898 w 9915"/>
                <a:gd name="connsiteY78" fmla="*/ 836 h 10000"/>
                <a:gd name="connsiteX79" fmla="*/ 8856 w 9915"/>
                <a:gd name="connsiteY79" fmla="*/ 611 h 10000"/>
                <a:gd name="connsiteX80" fmla="*/ 8517 w 9915"/>
                <a:gd name="connsiteY80" fmla="*/ 289 h 10000"/>
                <a:gd name="connsiteX81" fmla="*/ 8220 w 9915"/>
                <a:gd name="connsiteY81" fmla="*/ 161 h 10000"/>
                <a:gd name="connsiteX82" fmla="*/ 8051 w 9915"/>
                <a:gd name="connsiteY82" fmla="*/ 0 h 10000"/>
                <a:gd name="connsiteX83" fmla="*/ 7797 w 9915"/>
                <a:gd name="connsiteY83" fmla="*/ 161 h 10000"/>
                <a:gd name="connsiteX84" fmla="*/ 7627 w 9915"/>
                <a:gd name="connsiteY84" fmla="*/ 129 h 10000"/>
                <a:gd name="connsiteX85" fmla="*/ 7499 w 9915"/>
                <a:gd name="connsiteY85" fmla="*/ 418 h 10000"/>
                <a:gd name="connsiteX86" fmla="*/ 7160 w 9915"/>
                <a:gd name="connsiteY86" fmla="*/ 482 h 10000"/>
                <a:gd name="connsiteX87" fmla="*/ 7076 w 9915"/>
                <a:gd name="connsiteY87" fmla="*/ 707 h 10000"/>
                <a:gd name="connsiteX88" fmla="*/ 6779 w 9915"/>
                <a:gd name="connsiteY88" fmla="*/ 707 h 10000"/>
                <a:gd name="connsiteX89" fmla="*/ 6525 w 9915"/>
                <a:gd name="connsiteY89" fmla="*/ 611 h 10000"/>
                <a:gd name="connsiteX90" fmla="*/ 5974 w 9915"/>
                <a:gd name="connsiteY90" fmla="*/ 611 h 10000"/>
                <a:gd name="connsiteX91" fmla="*/ 5423 w 9915"/>
                <a:gd name="connsiteY91" fmla="*/ 611 h 10000"/>
                <a:gd name="connsiteX92" fmla="*/ 5465 w 9915"/>
                <a:gd name="connsiteY92" fmla="*/ 482 h 10000"/>
                <a:gd name="connsiteX93" fmla="*/ 5381 w 9915"/>
                <a:gd name="connsiteY93" fmla="*/ 482 h 10000"/>
                <a:gd name="connsiteX94" fmla="*/ 5339 w 9915"/>
                <a:gd name="connsiteY94" fmla="*/ 611 h 10000"/>
                <a:gd name="connsiteX95" fmla="*/ 4830 w 9915"/>
                <a:gd name="connsiteY95" fmla="*/ 611 h 10000"/>
                <a:gd name="connsiteX96" fmla="*/ 4322 w 9915"/>
                <a:gd name="connsiteY96" fmla="*/ 611 h 10000"/>
                <a:gd name="connsiteX97" fmla="*/ 3814 w 9915"/>
                <a:gd name="connsiteY97" fmla="*/ 611 h 10000"/>
                <a:gd name="connsiteX98" fmla="*/ 3305 w 9915"/>
                <a:gd name="connsiteY98" fmla="*/ 611 h 10000"/>
                <a:gd name="connsiteX99" fmla="*/ 2840 w 9915"/>
                <a:gd name="connsiteY99" fmla="*/ 611 h 10000"/>
                <a:gd name="connsiteX100" fmla="*/ 2331 w 9915"/>
                <a:gd name="connsiteY100" fmla="*/ 611 h 10000"/>
                <a:gd name="connsiteX101" fmla="*/ 1863 w 9915"/>
                <a:gd name="connsiteY101" fmla="*/ 611 h 10000"/>
                <a:gd name="connsiteX102" fmla="*/ 1356 w 9915"/>
                <a:gd name="connsiteY102" fmla="*/ 611 h 10000"/>
                <a:gd name="connsiteX103" fmla="*/ 1356 w 9915"/>
                <a:gd name="connsiteY103" fmla="*/ 1061 h 10000"/>
                <a:gd name="connsiteX104" fmla="*/ 1356 w 9915"/>
                <a:gd name="connsiteY104" fmla="*/ 1640 h 10000"/>
                <a:gd name="connsiteX105" fmla="*/ 719 w 9915"/>
                <a:gd name="connsiteY105" fmla="*/ 1640 h 10000"/>
                <a:gd name="connsiteX106" fmla="*/ 719 w 9915"/>
                <a:gd name="connsiteY106" fmla="*/ 1897 h 10000"/>
                <a:gd name="connsiteX0" fmla="*/ 342 w 9617"/>
                <a:gd name="connsiteY0" fmla="*/ 1897 h 10000"/>
                <a:gd name="connsiteX1" fmla="*/ 342 w 9617"/>
                <a:gd name="connsiteY1" fmla="*/ 2412 h 10000"/>
                <a:gd name="connsiteX2" fmla="*/ 342 w 9617"/>
                <a:gd name="connsiteY2" fmla="*/ 2894 h 10000"/>
                <a:gd name="connsiteX3" fmla="*/ 342 w 9617"/>
                <a:gd name="connsiteY3" fmla="*/ 3376 h 10000"/>
                <a:gd name="connsiteX4" fmla="*/ 342 w 9617"/>
                <a:gd name="connsiteY4" fmla="*/ 3826 h 10000"/>
                <a:gd name="connsiteX5" fmla="*/ 4662 w 9617"/>
                <a:gd name="connsiteY5" fmla="*/ 6907 h 10000"/>
                <a:gd name="connsiteX6" fmla="*/ 4234 w 9617"/>
                <a:gd name="connsiteY6" fmla="*/ 6781 h 10000"/>
                <a:gd name="connsiteX7" fmla="*/ 4022 w 9617"/>
                <a:gd name="connsiteY7" fmla="*/ 7064 h 10000"/>
                <a:gd name="connsiteX8" fmla="*/ 3496 w 9617"/>
                <a:gd name="connsiteY8" fmla="*/ 7281 h 10000"/>
                <a:gd name="connsiteX9" fmla="*/ 3158 w 9617"/>
                <a:gd name="connsiteY9" fmla="*/ 7279 h 10000"/>
                <a:gd name="connsiteX10" fmla="*/ 2421 w 9617"/>
                <a:gd name="connsiteY10" fmla="*/ 7095 h 10000"/>
                <a:gd name="connsiteX11" fmla="*/ 2223 w 9617"/>
                <a:gd name="connsiteY11" fmla="*/ 7195 h 10000"/>
                <a:gd name="connsiteX12" fmla="*/ 1731 w 9617"/>
                <a:gd name="connsiteY12" fmla="*/ 6973 h 10000"/>
                <a:gd name="connsiteX13" fmla="*/ 1514 w 9617"/>
                <a:gd name="connsiteY13" fmla="*/ 6638 h 10000"/>
                <a:gd name="connsiteX14" fmla="*/ 1152 w 9617"/>
                <a:gd name="connsiteY14" fmla="*/ 6729 h 10000"/>
                <a:gd name="connsiteX15" fmla="*/ 1054 w 9617"/>
                <a:gd name="connsiteY15" fmla="*/ 6927 h 10000"/>
                <a:gd name="connsiteX16" fmla="*/ 671 w 9617"/>
                <a:gd name="connsiteY16" fmla="*/ 7011 h 10000"/>
                <a:gd name="connsiteX17" fmla="*/ 419 w 9617"/>
                <a:gd name="connsiteY17" fmla="*/ 7004 h 10000"/>
                <a:gd name="connsiteX18" fmla="*/ 281 w 9617"/>
                <a:gd name="connsiteY18" fmla="*/ 7161 h 10000"/>
                <a:gd name="connsiteX19" fmla="*/ 45 w 9617"/>
                <a:gd name="connsiteY19" fmla="*/ 6913 h 10000"/>
                <a:gd name="connsiteX20" fmla="*/ 0 w 9617"/>
                <a:gd name="connsiteY20" fmla="*/ 7363 h 10000"/>
                <a:gd name="connsiteX21" fmla="*/ 86 w 9617"/>
                <a:gd name="connsiteY21" fmla="*/ 7428 h 10000"/>
                <a:gd name="connsiteX22" fmla="*/ 429 w 9617"/>
                <a:gd name="connsiteY22" fmla="*/ 7460 h 10000"/>
                <a:gd name="connsiteX23" fmla="*/ 472 w 9617"/>
                <a:gd name="connsiteY23" fmla="*/ 7588 h 10000"/>
                <a:gd name="connsiteX24" fmla="*/ 856 w 9617"/>
                <a:gd name="connsiteY24" fmla="*/ 7621 h 10000"/>
                <a:gd name="connsiteX25" fmla="*/ 1069 w 9617"/>
                <a:gd name="connsiteY25" fmla="*/ 7749 h 10000"/>
                <a:gd name="connsiteX26" fmla="*/ 1112 w 9617"/>
                <a:gd name="connsiteY26" fmla="*/ 7974 h 10000"/>
                <a:gd name="connsiteX27" fmla="*/ 1797 w 9617"/>
                <a:gd name="connsiteY27" fmla="*/ 8360 h 10000"/>
                <a:gd name="connsiteX28" fmla="*/ 1968 w 9617"/>
                <a:gd name="connsiteY28" fmla="*/ 8746 h 10000"/>
                <a:gd name="connsiteX29" fmla="*/ 2437 w 9617"/>
                <a:gd name="connsiteY29" fmla="*/ 8939 h 10000"/>
                <a:gd name="connsiteX30" fmla="*/ 2608 w 9617"/>
                <a:gd name="connsiteY30" fmla="*/ 9196 h 10000"/>
                <a:gd name="connsiteX31" fmla="*/ 2950 w 9617"/>
                <a:gd name="connsiteY31" fmla="*/ 9518 h 10000"/>
                <a:gd name="connsiteX32" fmla="*/ 3207 w 9617"/>
                <a:gd name="connsiteY32" fmla="*/ 9614 h 10000"/>
                <a:gd name="connsiteX33" fmla="*/ 3378 w 9617"/>
                <a:gd name="connsiteY33" fmla="*/ 9518 h 10000"/>
                <a:gd name="connsiteX34" fmla="*/ 3805 w 9617"/>
                <a:gd name="connsiteY34" fmla="*/ 9550 h 10000"/>
                <a:gd name="connsiteX35" fmla="*/ 3976 w 9617"/>
                <a:gd name="connsiteY35" fmla="*/ 9486 h 10000"/>
                <a:gd name="connsiteX36" fmla="*/ 4745 w 9617"/>
                <a:gd name="connsiteY36" fmla="*/ 9968 h 10000"/>
                <a:gd name="connsiteX37" fmla="*/ 4788 w 9617"/>
                <a:gd name="connsiteY37" fmla="*/ 9968 h 10000"/>
                <a:gd name="connsiteX38" fmla="*/ 4873 w 9617"/>
                <a:gd name="connsiteY38" fmla="*/ 9904 h 10000"/>
                <a:gd name="connsiteX39" fmla="*/ 5427 w 9617"/>
                <a:gd name="connsiteY39" fmla="*/ 9904 h 10000"/>
                <a:gd name="connsiteX40" fmla="*/ 5514 w 9617"/>
                <a:gd name="connsiteY40" fmla="*/ 10000 h 10000"/>
                <a:gd name="connsiteX41" fmla="*/ 5985 w 9617"/>
                <a:gd name="connsiteY41" fmla="*/ 9871 h 10000"/>
                <a:gd name="connsiteX42" fmla="*/ 6411 w 9617"/>
                <a:gd name="connsiteY42" fmla="*/ 9871 h 10000"/>
                <a:gd name="connsiteX43" fmla="*/ 6711 w 9617"/>
                <a:gd name="connsiteY43" fmla="*/ 9743 h 10000"/>
                <a:gd name="connsiteX44" fmla="*/ 7053 w 9617"/>
                <a:gd name="connsiteY44" fmla="*/ 9486 h 10000"/>
                <a:gd name="connsiteX45" fmla="*/ 7950 w 9617"/>
                <a:gd name="connsiteY45" fmla="*/ 9486 h 10000"/>
                <a:gd name="connsiteX46" fmla="*/ 7950 w 9617"/>
                <a:gd name="connsiteY46" fmla="*/ 9132 h 10000"/>
                <a:gd name="connsiteX47" fmla="*/ 7481 w 9617"/>
                <a:gd name="connsiteY47" fmla="*/ 8971 h 10000"/>
                <a:gd name="connsiteX48" fmla="*/ 7224 w 9617"/>
                <a:gd name="connsiteY48" fmla="*/ 8457 h 10000"/>
                <a:gd name="connsiteX49" fmla="*/ 6883 w 9617"/>
                <a:gd name="connsiteY49" fmla="*/ 8264 h 10000"/>
                <a:gd name="connsiteX50" fmla="*/ 6667 w 9617"/>
                <a:gd name="connsiteY50" fmla="*/ 8006 h 10000"/>
                <a:gd name="connsiteX51" fmla="*/ 6113 w 9617"/>
                <a:gd name="connsiteY51" fmla="*/ 7814 h 10000"/>
                <a:gd name="connsiteX52" fmla="*/ 6240 w 9617"/>
                <a:gd name="connsiteY52" fmla="*/ 7749 h 10000"/>
                <a:gd name="connsiteX53" fmla="*/ 6240 w 9617"/>
                <a:gd name="connsiteY53" fmla="*/ 7588 h 10000"/>
                <a:gd name="connsiteX54" fmla="*/ 6626 w 9617"/>
                <a:gd name="connsiteY54" fmla="*/ 7588 h 10000"/>
                <a:gd name="connsiteX55" fmla="*/ 6838 w 9617"/>
                <a:gd name="connsiteY55" fmla="*/ 7460 h 10000"/>
                <a:gd name="connsiteX56" fmla="*/ 6883 w 9617"/>
                <a:gd name="connsiteY56" fmla="*/ 6527 h 10000"/>
                <a:gd name="connsiteX57" fmla="*/ 6924 w 9617"/>
                <a:gd name="connsiteY57" fmla="*/ 6559 h 10000"/>
                <a:gd name="connsiteX58" fmla="*/ 7053 w 9617"/>
                <a:gd name="connsiteY58" fmla="*/ 6367 h 10000"/>
                <a:gd name="connsiteX59" fmla="*/ 7309 w 9617"/>
                <a:gd name="connsiteY59" fmla="*/ 6270 h 10000"/>
                <a:gd name="connsiteX60" fmla="*/ 7437 w 9617"/>
                <a:gd name="connsiteY60" fmla="*/ 5916 h 10000"/>
                <a:gd name="connsiteX61" fmla="*/ 7823 w 9617"/>
                <a:gd name="connsiteY61" fmla="*/ 5498 h 10000"/>
                <a:gd name="connsiteX62" fmla="*/ 8120 w 9617"/>
                <a:gd name="connsiteY62" fmla="*/ 5305 h 10000"/>
                <a:gd name="connsiteX63" fmla="*/ 8334 w 9617"/>
                <a:gd name="connsiteY63" fmla="*/ 4759 h 10000"/>
                <a:gd name="connsiteX64" fmla="*/ 8334 w 9617"/>
                <a:gd name="connsiteY64" fmla="*/ 4630 h 10000"/>
                <a:gd name="connsiteX65" fmla="*/ 8293 w 9617"/>
                <a:gd name="connsiteY65" fmla="*/ 4309 h 10000"/>
                <a:gd name="connsiteX66" fmla="*/ 8719 w 9617"/>
                <a:gd name="connsiteY66" fmla="*/ 3151 h 10000"/>
                <a:gd name="connsiteX67" fmla="*/ 8847 w 9617"/>
                <a:gd name="connsiteY67" fmla="*/ 3151 h 10000"/>
                <a:gd name="connsiteX68" fmla="*/ 9019 w 9617"/>
                <a:gd name="connsiteY68" fmla="*/ 3055 h 10000"/>
                <a:gd name="connsiteX69" fmla="*/ 9532 w 9617"/>
                <a:gd name="connsiteY69" fmla="*/ 2894 h 10000"/>
                <a:gd name="connsiteX70" fmla="*/ 9617 w 9617"/>
                <a:gd name="connsiteY70" fmla="*/ 2637 h 10000"/>
                <a:gd name="connsiteX71" fmla="*/ 9576 w 9617"/>
                <a:gd name="connsiteY71" fmla="*/ 2572 h 10000"/>
                <a:gd name="connsiteX72" fmla="*/ 9403 w 9617"/>
                <a:gd name="connsiteY72" fmla="*/ 2572 h 10000"/>
                <a:gd name="connsiteX73" fmla="*/ 9275 w 9617"/>
                <a:gd name="connsiteY73" fmla="*/ 2412 h 10000"/>
                <a:gd name="connsiteX74" fmla="*/ 9019 w 9617"/>
                <a:gd name="connsiteY74" fmla="*/ 2347 h 10000"/>
                <a:gd name="connsiteX75" fmla="*/ 8890 w 9617"/>
                <a:gd name="connsiteY75" fmla="*/ 2219 h 10000"/>
                <a:gd name="connsiteX76" fmla="*/ 8806 w 9617"/>
                <a:gd name="connsiteY76" fmla="*/ 1736 h 10000"/>
                <a:gd name="connsiteX77" fmla="*/ 8806 w 9617"/>
                <a:gd name="connsiteY77" fmla="*/ 1061 h 10000"/>
                <a:gd name="connsiteX78" fmla="*/ 8591 w 9617"/>
                <a:gd name="connsiteY78" fmla="*/ 836 h 10000"/>
                <a:gd name="connsiteX79" fmla="*/ 8549 w 9617"/>
                <a:gd name="connsiteY79" fmla="*/ 611 h 10000"/>
                <a:gd name="connsiteX80" fmla="*/ 8207 w 9617"/>
                <a:gd name="connsiteY80" fmla="*/ 289 h 10000"/>
                <a:gd name="connsiteX81" fmla="*/ 7907 w 9617"/>
                <a:gd name="connsiteY81" fmla="*/ 161 h 10000"/>
                <a:gd name="connsiteX82" fmla="*/ 7737 w 9617"/>
                <a:gd name="connsiteY82" fmla="*/ 0 h 10000"/>
                <a:gd name="connsiteX83" fmla="*/ 7481 w 9617"/>
                <a:gd name="connsiteY83" fmla="*/ 161 h 10000"/>
                <a:gd name="connsiteX84" fmla="*/ 7309 w 9617"/>
                <a:gd name="connsiteY84" fmla="*/ 129 h 10000"/>
                <a:gd name="connsiteX85" fmla="*/ 7180 w 9617"/>
                <a:gd name="connsiteY85" fmla="*/ 418 h 10000"/>
                <a:gd name="connsiteX86" fmla="*/ 6838 w 9617"/>
                <a:gd name="connsiteY86" fmla="*/ 482 h 10000"/>
                <a:gd name="connsiteX87" fmla="*/ 6754 w 9617"/>
                <a:gd name="connsiteY87" fmla="*/ 707 h 10000"/>
                <a:gd name="connsiteX88" fmla="*/ 6454 w 9617"/>
                <a:gd name="connsiteY88" fmla="*/ 707 h 10000"/>
                <a:gd name="connsiteX89" fmla="*/ 6198 w 9617"/>
                <a:gd name="connsiteY89" fmla="*/ 611 h 10000"/>
                <a:gd name="connsiteX90" fmla="*/ 5642 w 9617"/>
                <a:gd name="connsiteY90" fmla="*/ 611 h 10000"/>
                <a:gd name="connsiteX91" fmla="*/ 5086 w 9617"/>
                <a:gd name="connsiteY91" fmla="*/ 611 h 10000"/>
                <a:gd name="connsiteX92" fmla="*/ 5129 w 9617"/>
                <a:gd name="connsiteY92" fmla="*/ 482 h 10000"/>
                <a:gd name="connsiteX93" fmla="*/ 5044 w 9617"/>
                <a:gd name="connsiteY93" fmla="*/ 482 h 10000"/>
                <a:gd name="connsiteX94" fmla="*/ 5002 w 9617"/>
                <a:gd name="connsiteY94" fmla="*/ 611 h 10000"/>
                <a:gd name="connsiteX95" fmla="*/ 4488 w 9617"/>
                <a:gd name="connsiteY95" fmla="*/ 611 h 10000"/>
                <a:gd name="connsiteX96" fmla="*/ 3976 w 9617"/>
                <a:gd name="connsiteY96" fmla="*/ 611 h 10000"/>
                <a:gd name="connsiteX97" fmla="*/ 3464 w 9617"/>
                <a:gd name="connsiteY97" fmla="*/ 611 h 10000"/>
                <a:gd name="connsiteX98" fmla="*/ 2950 w 9617"/>
                <a:gd name="connsiteY98" fmla="*/ 611 h 10000"/>
                <a:gd name="connsiteX99" fmla="*/ 2481 w 9617"/>
                <a:gd name="connsiteY99" fmla="*/ 611 h 10000"/>
                <a:gd name="connsiteX100" fmla="*/ 1968 w 9617"/>
                <a:gd name="connsiteY100" fmla="*/ 611 h 10000"/>
                <a:gd name="connsiteX101" fmla="*/ 1496 w 9617"/>
                <a:gd name="connsiteY101" fmla="*/ 611 h 10000"/>
                <a:gd name="connsiteX102" fmla="*/ 985 w 9617"/>
                <a:gd name="connsiteY102" fmla="*/ 611 h 10000"/>
                <a:gd name="connsiteX103" fmla="*/ 985 w 9617"/>
                <a:gd name="connsiteY103" fmla="*/ 1061 h 10000"/>
                <a:gd name="connsiteX104" fmla="*/ 985 w 9617"/>
                <a:gd name="connsiteY104" fmla="*/ 1640 h 10000"/>
                <a:gd name="connsiteX105" fmla="*/ 342 w 9617"/>
                <a:gd name="connsiteY105" fmla="*/ 1640 h 10000"/>
                <a:gd name="connsiteX106" fmla="*/ 342 w 9617"/>
                <a:gd name="connsiteY106" fmla="*/ 1897 h 10000"/>
                <a:gd name="connsiteX0" fmla="*/ 356 w 10000"/>
                <a:gd name="connsiteY0" fmla="*/ 1897 h 10000"/>
                <a:gd name="connsiteX1" fmla="*/ 356 w 10000"/>
                <a:gd name="connsiteY1" fmla="*/ 2412 h 10000"/>
                <a:gd name="connsiteX2" fmla="*/ 356 w 10000"/>
                <a:gd name="connsiteY2" fmla="*/ 2894 h 10000"/>
                <a:gd name="connsiteX3" fmla="*/ 356 w 10000"/>
                <a:gd name="connsiteY3" fmla="*/ 3376 h 10000"/>
                <a:gd name="connsiteX4" fmla="*/ 5155 w 10000"/>
                <a:gd name="connsiteY4" fmla="*/ 7114 h 10000"/>
                <a:gd name="connsiteX5" fmla="*/ 4848 w 10000"/>
                <a:gd name="connsiteY5" fmla="*/ 6907 h 10000"/>
                <a:gd name="connsiteX6" fmla="*/ 4403 w 10000"/>
                <a:gd name="connsiteY6" fmla="*/ 6781 h 10000"/>
                <a:gd name="connsiteX7" fmla="*/ 4182 w 10000"/>
                <a:gd name="connsiteY7" fmla="*/ 7064 h 10000"/>
                <a:gd name="connsiteX8" fmla="*/ 3635 w 10000"/>
                <a:gd name="connsiteY8" fmla="*/ 7281 h 10000"/>
                <a:gd name="connsiteX9" fmla="*/ 3284 w 10000"/>
                <a:gd name="connsiteY9" fmla="*/ 7279 h 10000"/>
                <a:gd name="connsiteX10" fmla="*/ 2517 w 10000"/>
                <a:gd name="connsiteY10" fmla="*/ 7095 h 10000"/>
                <a:gd name="connsiteX11" fmla="*/ 2312 w 10000"/>
                <a:gd name="connsiteY11" fmla="*/ 7195 h 10000"/>
                <a:gd name="connsiteX12" fmla="*/ 1800 w 10000"/>
                <a:gd name="connsiteY12" fmla="*/ 6973 h 10000"/>
                <a:gd name="connsiteX13" fmla="*/ 1574 w 10000"/>
                <a:gd name="connsiteY13" fmla="*/ 6638 h 10000"/>
                <a:gd name="connsiteX14" fmla="*/ 1198 w 10000"/>
                <a:gd name="connsiteY14" fmla="*/ 6729 h 10000"/>
                <a:gd name="connsiteX15" fmla="*/ 1096 w 10000"/>
                <a:gd name="connsiteY15" fmla="*/ 6927 h 10000"/>
                <a:gd name="connsiteX16" fmla="*/ 698 w 10000"/>
                <a:gd name="connsiteY16" fmla="*/ 7011 h 10000"/>
                <a:gd name="connsiteX17" fmla="*/ 436 w 10000"/>
                <a:gd name="connsiteY17" fmla="*/ 7004 h 10000"/>
                <a:gd name="connsiteX18" fmla="*/ 292 w 10000"/>
                <a:gd name="connsiteY18" fmla="*/ 7161 h 10000"/>
                <a:gd name="connsiteX19" fmla="*/ 47 w 10000"/>
                <a:gd name="connsiteY19" fmla="*/ 6913 h 10000"/>
                <a:gd name="connsiteX20" fmla="*/ 0 w 10000"/>
                <a:gd name="connsiteY20" fmla="*/ 7363 h 10000"/>
                <a:gd name="connsiteX21" fmla="*/ 89 w 10000"/>
                <a:gd name="connsiteY21" fmla="*/ 7428 h 10000"/>
                <a:gd name="connsiteX22" fmla="*/ 446 w 10000"/>
                <a:gd name="connsiteY22" fmla="*/ 7460 h 10000"/>
                <a:gd name="connsiteX23" fmla="*/ 491 w 10000"/>
                <a:gd name="connsiteY23" fmla="*/ 7588 h 10000"/>
                <a:gd name="connsiteX24" fmla="*/ 890 w 10000"/>
                <a:gd name="connsiteY24" fmla="*/ 7621 h 10000"/>
                <a:gd name="connsiteX25" fmla="*/ 1112 w 10000"/>
                <a:gd name="connsiteY25" fmla="*/ 7749 h 10000"/>
                <a:gd name="connsiteX26" fmla="*/ 1156 w 10000"/>
                <a:gd name="connsiteY26" fmla="*/ 7974 h 10000"/>
                <a:gd name="connsiteX27" fmla="*/ 1869 w 10000"/>
                <a:gd name="connsiteY27" fmla="*/ 8360 h 10000"/>
                <a:gd name="connsiteX28" fmla="*/ 2046 w 10000"/>
                <a:gd name="connsiteY28" fmla="*/ 8746 h 10000"/>
                <a:gd name="connsiteX29" fmla="*/ 2534 w 10000"/>
                <a:gd name="connsiteY29" fmla="*/ 8939 h 10000"/>
                <a:gd name="connsiteX30" fmla="*/ 2712 w 10000"/>
                <a:gd name="connsiteY30" fmla="*/ 9196 h 10000"/>
                <a:gd name="connsiteX31" fmla="*/ 3067 w 10000"/>
                <a:gd name="connsiteY31" fmla="*/ 9518 h 10000"/>
                <a:gd name="connsiteX32" fmla="*/ 3335 w 10000"/>
                <a:gd name="connsiteY32" fmla="*/ 9614 h 10000"/>
                <a:gd name="connsiteX33" fmla="*/ 3513 w 10000"/>
                <a:gd name="connsiteY33" fmla="*/ 9518 h 10000"/>
                <a:gd name="connsiteX34" fmla="*/ 3957 w 10000"/>
                <a:gd name="connsiteY34" fmla="*/ 9550 h 10000"/>
                <a:gd name="connsiteX35" fmla="*/ 4134 w 10000"/>
                <a:gd name="connsiteY35" fmla="*/ 9486 h 10000"/>
                <a:gd name="connsiteX36" fmla="*/ 4934 w 10000"/>
                <a:gd name="connsiteY36" fmla="*/ 9968 h 10000"/>
                <a:gd name="connsiteX37" fmla="*/ 4979 w 10000"/>
                <a:gd name="connsiteY37" fmla="*/ 9968 h 10000"/>
                <a:gd name="connsiteX38" fmla="*/ 5067 w 10000"/>
                <a:gd name="connsiteY38" fmla="*/ 9904 h 10000"/>
                <a:gd name="connsiteX39" fmla="*/ 5643 w 10000"/>
                <a:gd name="connsiteY39" fmla="*/ 9904 h 10000"/>
                <a:gd name="connsiteX40" fmla="*/ 5734 w 10000"/>
                <a:gd name="connsiteY40" fmla="*/ 10000 h 10000"/>
                <a:gd name="connsiteX41" fmla="*/ 6223 w 10000"/>
                <a:gd name="connsiteY41" fmla="*/ 9871 h 10000"/>
                <a:gd name="connsiteX42" fmla="*/ 6666 w 10000"/>
                <a:gd name="connsiteY42" fmla="*/ 9871 h 10000"/>
                <a:gd name="connsiteX43" fmla="*/ 6978 w 10000"/>
                <a:gd name="connsiteY43" fmla="*/ 9743 h 10000"/>
                <a:gd name="connsiteX44" fmla="*/ 7334 w 10000"/>
                <a:gd name="connsiteY44" fmla="*/ 9486 h 10000"/>
                <a:gd name="connsiteX45" fmla="*/ 8267 w 10000"/>
                <a:gd name="connsiteY45" fmla="*/ 9486 h 10000"/>
                <a:gd name="connsiteX46" fmla="*/ 8267 w 10000"/>
                <a:gd name="connsiteY46" fmla="*/ 9132 h 10000"/>
                <a:gd name="connsiteX47" fmla="*/ 7779 w 10000"/>
                <a:gd name="connsiteY47" fmla="*/ 8971 h 10000"/>
                <a:gd name="connsiteX48" fmla="*/ 7512 w 10000"/>
                <a:gd name="connsiteY48" fmla="*/ 8457 h 10000"/>
                <a:gd name="connsiteX49" fmla="*/ 7157 w 10000"/>
                <a:gd name="connsiteY49" fmla="*/ 8264 h 10000"/>
                <a:gd name="connsiteX50" fmla="*/ 6933 w 10000"/>
                <a:gd name="connsiteY50" fmla="*/ 8006 h 10000"/>
                <a:gd name="connsiteX51" fmla="*/ 6356 w 10000"/>
                <a:gd name="connsiteY51" fmla="*/ 7814 h 10000"/>
                <a:gd name="connsiteX52" fmla="*/ 6489 w 10000"/>
                <a:gd name="connsiteY52" fmla="*/ 7749 h 10000"/>
                <a:gd name="connsiteX53" fmla="*/ 6489 w 10000"/>
                <a:gd name="connsiteY53" fmla="*/ 7588 h 10000"/>
                <a:gd name="connsiteX54" fmla="*/ 6890 w 10000"/>
                <a:gd name="connsiteY54" fmla="*/ 7588 h 10000"/>
                <a:gd name="connsiteX55" fmla="*/ 7110 w 10000"/>
                <a:gd name="connsiteY55" fmla="*/ 7460 h 10000"/>
                <a:gd name="connsiteX56" fmla="*/ 7157 w 10000"/>
                <a:gd name="connsiteY56" fmla="*/ 6527 h 10000"/>
                <a:gd name="connsiteX57" fmla="*/ 7200 w 10000"/>
                <a:gd name="connsiteY57" fmla="*/ 6559 h 10000"/>
                <a:gd name="connsiteX58" fmla="*/ 7334 w 10000"/>
                <a:gd name="connsiteY58" fmla="*/ 6367 h 10000"/>
                <a:gd name="connsiteX59" fmla="*/ 7600 w 10000"/>
                <a:gd name="connsiteY59" fmla="*/ 6270 h 10000"/>
                <a:gd name="connsiteX60" fmla="*/ 7733 w 10000"/>
                <a:gd name="connsiteY60" fmla="*/ 5916 h 10000"/>
                <a:gd name="connsiteX61" fmla="*/ 8135 w 10000"/>
                <a:gd name="connsiteY61" fmla="*/ 5498 h 10000"/>
                <a:gd name="connsiteX62" fmla="*/ 8443 w 10000"/>
                <a:gd name="connsiteY62" fmla="*/ 5305 h 10000"/>
                <a:gd name="connsiteX63" fmla="*/ 8666 w 10000"/>
                <a:gd name="connsiteY63" fmla="*/ 4759 h 10000"/>
                <a:gd name="connsiteX64" fmla="*/ 8666 w 10000"/>
                <a:gd name="connsiteY64" fmla="*/ 4630 h 10000"/>
                <a:gd name="connsiteX65" fmla="*/ 8623 w 10000"/>
                <a:gd name="connsiteY65" fmla="*/ 4309 h 10000"/>
                <a:gd name="connsiteX66" fmla="*/ 9066 w 10000"/>
                <a:gd name="connsiteY66" fmla="*/ 3151 h 10000"/>
                <a:gd name="connsiteX67" fmla="*/ 9199 w 10000"/>
                <a:gd name="connsiteY67" fmla="*/ 3151 h 10000"/>
                <a:gd name="connsiteX68" fmla="*/ 9378 w 10000"/>
                <a:gd name="connsiteY68" fmla="*/ 3055 h 10000"/>
                <a:gd name="connsiteX69" fmla="*/ 9912 w 10000"/>
                <a:gd name="connsiteY69" fmla="*/ 2894 h 10000"/>
                <a:gd name="connsiteX70" fmla="*/ 10000 w 10000"/>
                <a:gd name="connsiteY70" fmla="*/ 2637 h 10000"/>
                <a:gd name="connsiteX71" fmla="*/ 9957 w 10000"/>
                <a:gd name="connsiteY71" fmla="*/ 2572 h 10000"/>
                <a:gd name="connsiteX72" fmla="*/ 9777 w 10000"/>
                <a:gd name="connsiteY72" fmla="*/ 2572 h 10000"/>
                <a:gd name="connsiteX73" fmla="*/ 9644 w 10000"/>
                <a:gd name="connsiteY73" fmla="*/ 2412 h 10000"/>
                <a:gd name="connsiteX74" fmla="*/ 9378 w 10000"/>
                <a:gd name="connsiteY74" fmla="*/ 2347 h 10000"/>
                <a:gd name="connsiteX75" fmla="*/ 9244 w 10000"/>
                <a:gd name="connsiteY75" fmla="*/ 2219 h 10000"/>
                <a:gd name="connsiteX76" fmla="*/ 9157 w 10000"/>
                <a:gd name="connsiteY76" fmla="*/ 1736 h 10000"/>
                <a:gd name="connsiteX77" fmla="*/ 9157 w 10000"/>
                <a:gd name="connsiteY77" fmla="*/ 1061 h 10000"/>
                <a:gd name="connsiteX78" fmla="*/ 8933 w 10000"/>
                <a:gd name="connsiteY78" fmla="*/ 836 h 10000"/>
                <a:gd name="connsiteX79" fmla="*/ 8889 w 10000"/>
                <a:gd name="connsiteY79" fmla="*/ 611 h 10000"/>
                <a:gd name="connsiteX80" fmla="*/ 8534 w 10000"/>
                <a:gd name="connsiteY80" fmla="*/ 289 h 10000"/>
                <a:gd name="connsiteX81" fmla="*/ 8222 w 10000"/>
                <a:gd name="connsiteY81" fmla="*/ 161 h 10000"/>
                <a:gd name="connsiteX82" fmla="*/ 8045 w 10000"/>
                <a:gd name="connsiteY82" fmla="*/ 0 h 10000"/>
                <a:gd name="connsiteX83" fmla="*/ 7779 w 10000"/>
                <a:gd name="connsiteY83" fmla="*/ 161 h 10000"/>
                <a:gd name="connsiteX84" fmla="*/ 7600 w 10000"/>
                <a:gd name="connsiteY84" fmla="*/ 129 h 10000"/>
                <a:gd name="connsiteX85" fmla="*/ 7466 w 10000"/>
                <a:gd name="connsiteY85" fmla="*/ 418 h 10000"/>
                <a:gd name="connsiteX86" fmla="*/ 7110 w 10000"/>
                <a:gd name="connsiteY86" fmla="*/ 482 h 10000"/>
                <a:gd name="connsiteX87" fmla="*/ 7023 w 10000"/>
                <a:gd name="connsiteY87" fmla="*/ 707 h 10000"/>
                <a:gd name="connsiteX88" fmla="*/ 6711 w 10000"/>
                <a:gd name="connsiteY88" fmla="*/ 707 h 10000"/>
                <a:gd name="connsiteX89" fmla="*/ 6445 w 10000"/>
                <a:gd name="connsiteY89" fmla="*/ 611 h 10000"/>
                <a:gd name="connsiteX90" fmla="*/ 5867 w 10000"/>
                <a:gd name="connsiteY90" fmla="*/ 611 h 10000"/>
                <a:gd name="connsiteX91" fmla="*/ 5289 w 10000"/>
                <a:gd name="connsiteY91" fmla="*/ 611 h 10000"/>
                <a:gd name="connsiteX92" fmla="*/ 5333 w 10000"/>
                <a:gd name="connsiteY92" fmla="*/ 482 h 10000"/>
                <a:gd name="connsiteX93" fmla="*/ 5245 w 10000"/>
                <a:gd name="connsiteY93" fmla="*/ 482 h 10000"/>
                <a:gd name="connsiteX94" fmla="*/ 5201 w 10000"/>
                <a:gd name="connsiteY94" fmla="*/ 611 h 10000"/>
                <a:gd name="connsiteX95" fmla="*/ 4667 w 10000"/>
                <a:gd name="connsiteY95" fmla="*/ 611 h 10000"/>
                <a:gd name="connsiteX96" fmla="*/ 4134 w 10000"/>
                <a:gd name="connsiteY96" fmla="*/ 611 h 10000"/>
                <a:gd name="connsiteX97" fmla="*/ 3602 w 10000"/>
                <a:gd name="connsiteY97" fmla="*/ 611 h 10000"/>
                <a:gd name="connsiteX98" fmla="*/ 3067 w 10000"/>
                <a:gd name="connsiteY98" fmla="*/ 611 h 10000"/>
                <a:gd name="connsiteX99" fmla="*/ 2580 w 10000"/>
                <a:gd name="connsiteY99" fmla="*/ 611 h 10000"/>
                <a:gd name="connsiteX100" fmla="*/ 2046 w 10000"/>
                <a:gd name="connsiteY100" fmla="*/ 611 h 10000"/>
                <a:gd name="connsiteX101" fmla="*/ 1556 w 10000"/>
                <a:gd name="connsiteY101" fmla="*/ 611 h 10000"/>
                <a:gd name="connsiteX102" fmla="*/ 1024 w 10000"/>
                <a:gd name="connsiteY102" fmla="*/ 611 h 10000"/>
                <a:gd name="connsiteX103" fmla="*/ 1024 w 10000"/>
                <a:gd name="connsiteY103" fmla="*/ 1061 h 10000"/>
                <a:gd name="connsiteX104" fmla="*/ 1024 w 10000"/>
                <a:gd name="connsiteY104" fmla="*/ 1640 h 10000"/>
                <a:gd name="connsiteX105" fmla="*/ 356 w 10000"/>
                <a:gd name="connsiteY105" fmla="*/ 1640 h 10000"/>
                <a:gd name="connsiteX106" fmla="*/ 356 w 10000"/>
                <a:gd name="connsiteY106" fmla="*/ 1897 h 10000"/>
                <a:gd name="connsiteX0" fmla="*/ 861 w 10505"/>
                <a:gd name="connsiteY0" fmla="*/ 1897 h 10000"/>
                <a:gd name="connsiteX1" fmla="*/ 861 w 10505"/>
                <a:gd name="connsiteY1" fmla="*/ 2412 h 10000"/>
                <a:gd name="connsiteX2" fmla="*/ 861 w 10505"/>
                <a:gd name="connsiteY2" fmla="*/ 2894 h 10000"/>
                <a:gd name="connsiteX3" fmla="*/ 6025 w 10505"/>
                <a:gd name="connsiteY3" fmla="*/ 6915 h 10000"/>
                <a:gd name="connsiteX4" fmla="*/ 5660 w 10505"/>
                <a:gd name="connsiteY4" fmla="*/ 7114 h 10000"/>
                <a:gd name="connsiteX5" fmla="*/ 5353 w 10505"/>
                <a:gd name="connsiteY5" fmla="*/ 6907 h 10000"/>
                <a:gd name="connsiteX6" fmla="*/ 4908 w 10505"/>
                <a:gd name="connsiteY6" fmla="*/ 6781 h 10000"/>
                <a:gd name="connsiteX7" fmla="*/ 4687 w 10505"/>
                <a:gd name="connsiteY7" fmla="*/ 7064 h 10000"/>
                <a:gd name="connsiteX8" fmla="*/ 4140 w 10505"/>
                <a:gd name="connsiteY8" fmla="*/ 7281 h 10000"/>
                <a:gd name="connsiteX9" fmla="*/ 3789 w 10505"/>
                <a:gd name="connsiteY9" fmla="*/ 7279 h 10000"/>
                <a:gd name="connsiteX10" fmla="*/ 3022 w 10505"/>
                <a:gd name="connsiteY10" fmla="*/ 7095 h 10000"/>
                <a:gd name="connsiteX11" fmla="*/ 2817 w 10505"/>
                <a:gd name="connsiteY11" fmla="*/ 7195 h 10000"/>
                <a:gd name="connsiteX12" fmla="*/ 2305 w 10505"/>
                <a:gd name="connsiteY12" fmla="*/ 6973 h 10000"/>
                <a:gd name="connsiteX13" fmla="*/ 2079 w 10505"/>
                <a:gd name="connsiteY13" fmla="*/ 6638 h 10000"/>
                <a:gd name="connsiteX14" fmla="*/ 1703 w 10505"/>
                <a:gd name="connsiteY14" fmla="*/ 6729 h 10000"/>
                <a:gd name="connsiteX15" fmla="*/ 1601 w 10505"/>
                <a:gd name="connsiteY15" fmla="*/ 6927 h 10000"/>
                <a:gd name="connsiteX16" fmla="*/ 1203 w 10505"/>
                <a:gd name="connsiteY16" fmla="*/ 7011 h 10000"/>
                <a:gd name="connsiteX17" fmla="*/ 941 w 10505"/>
                <a:gd name="connsiteY17" fmla="*/ 7004 h 10000"/>
                <a:gd name="connsiteX18" fmla="*/ 797 w 10505"/>
                <a:gd name="connsiteY18" fmla="*/ 7161 h 10000"/>
                <a:gd name="connsiteX19" fmla="*/ 552 w 10505"/>
                <a:gd name="connsiteY19" fmla="*/ 6913 h 10000"/>
                <a:gd name="connsiteX20" fmla="*/ 505 w 10505"/>
                <a:gd name="connsiteY20" fmla="*/ 7363 h 10000"/>
                <a:gd name="connsiteX21" fmla="*/ 594 w 10505"/>
                <a:gd name="connsiteY21" fmla="*/ 7428 h 10000"/>
                <a:gd name="connsiteX22" fmla="*/ 951 w 10505"/>
                <a:gd name="connsiteY22" fmla="*/ 7460 h 10000"/>
                <a:gd name="connsiteX23" fmla="*/ 996 w 10505"/>
                <a:gd name="connsiteY23" fmla="*/ 7588 h 10000"/>
                <a:gd name="connsiteX24" fmla="*/ 1395 w 10505"/>
                <a:gd name="connsiteY24" fmla="*/ 7621 h 10000"/>
                <a:gd name="connsiteX25" fmla="*/ 1617 w 10505"/>
                <a:gd name="connsiteY25" fmla="*/ 7749 h 10000"/>
                <a:gd name="connsiteX26" fmla="*/ 1661 w 10505"/>
                <a:gd name="connsiteY26" fmla="*/ 7974 h 10000"/>
                <a:gd name="connsiteX27" fmla="*/ 2374 w 10505"/>
                <a:gd name="connsiteY27" fmla="*/ 8360 h 10000"/>
                <a:gd name="connsiteX28" fmla="*/ 2551 w 10505"/>
                <a:gd name="connsiteY28" fmla="*/ 8746 h 10000"/>
                <a:gd name="connsiteX29" fmla="*/ 3039 w 10505"/>
                <a:gd name="connsiteY29" fmla="*/ 8939 h 10000"/>
                <a:gd name="connsiteX30" fmla="*/ 3217 w 10505"/>
                <a:gd name="connsiteY30" fmla="*/ 9196 h 10000"/>
                <a:gd name="connsiteX31" fmla="*/ 3572 w 10505"/>
                <a:gd name="connsiteY31" fmla="*/ 9518 h 10000"/>
                <a:gd name="connsiteX32" fmla="*/ 3840 w 10505"/>
                <a:gd name="connsiteY32" fmla="*/ 9614 h 10000"/>
                <a:gd name="connsiteX33" fmla="*/ 4018 w 10505"/>
                <a:gd name="connsiteY33" fmla="*/ 9518 h 10000"/>
                <a:gd name="connsiteX34" fmla="*/ 4462 w 10505"/>
                <a:gd name="connsiteY34" fmla="*/ 9550 h 10000"/>
                <a:gd name="connsiteX35" fmla="*/ 4639 w 10505"/>
                <a:gd name="connsiteY35" fmla="*/ 9486 h 10000"/>
                <a:gd name="connsiteX36" fmla="*/ 5439 w 10505"/>
                <a:gd name="connsiteY36" fmla="*/ 9968 h 10000"/>
                <a:gd name="connsiteX37" fmla="*/ 5484 w 10505"/>
                <a:gd name="connsiteY37" fmla="*/ 9968 h 10000"/>
                <a:gd name="connsiteX38" fmla="*/ 5572 w 10505"/>
                <a:gd name="connsiteY38" fmla="*/ 9904 h 10000"/>
                <a:gd name="connsiteX39" fmla="*/ 6148 w 10505"/>
                <a:gd name="connsiteY39" fmla="*/ 9904 h 10000"/>
                <a:gd name="connsiteX40" fmla="*/ 6239 w 10505"/>
                <a:gd name="connsiteY40" fmla="*/ 10000 h 10000"/>
                <a:gd name="connsiteX41" fmla="*/ 6728 w 10505"/>
                <a:gd name="connsiteY41" fmla="*/ 9871 h 10000"/>
                <a:gd name="connsiteX42" fmla="*/ 7171 w 10505"/>
                <a:gd name="connsiteY42" fmla="*/ 9871 h 10000"/>
                <a:gd name="connsiteX43" fmla="*/ 7483 w 10505"/>
                <a:gd name="connsiteY43" fmla="*/ 9743 h 10000"/>
                <a:gd name="connsiteX44" fmla="*/ 7839 w 10505"/>
                <a:gd name="connsiteY44" fmla="*/ 9486 h 10000"/>
                <a:gd name="connsiteX45" fmla="*/ 8772 w 10505"/>
                <a:gd name="connsiteY45" fmla="*/ 9486 h 10000"/>
                <a:gd name="connsiteX46" fmla="*/ 8772 w 10505"/>
                <a:gd name="connsiteY46" fmla="*/ 9132 h 10000"/>
                <a:gd name="connsiteX47" fmla="*/ 8284 w 10505"/>
                <a:gd name="connsiteY47" fmla="*/ 8971 h 10000"/>
                <a:gd name="connsiteX48" fmla="*/ 8017 w 10505"/>
                <a:gd name="connsiteY48" fmla="*/ 8457 h 10000"/>
                <a:gd name="connsiteX49" fmla="*/ 7662 w 10505"/>
                <a:gd name="connsiteY49" fmla="*/ 8264 h 10000"/>
                <a:gd name="connsiteX50" fmla="*/ 7438 w 10505"/>
                <a:gd name="connsiteY50" fmla="*/ 8006 h 10000"/>
                <a:gd name="connsiteX51" fmla="*/ 6861 w 10505"/>
                <a:gd name="connsiteY51" fmla="*/ 7814 h 10000"/>
                <a:gd name="connsiteX52" fmla="*/ 6994 w 10505"/>
                <a:gd name="connsiteY52" fmla="*/ 7749 h 10000"/>
                <a:gd name="connsiteX53" fmla="*/ 6994 w 10505"/>
                <a:gd name="connsiteY53" fmla="*/ 7588 h 10000"/>
                <a:gd name="connsiteX54" fmla="*/ 7395 w 10505"/>
                <a:gd name="connsiteY54" fmla="*/ 7588 h 10000"/>
                <a:gd name="connsiteX55" fmla="*/ 7615 w 10505"/>
                <a:gd name="connsiteY55" fmla="*/ 7460 h 10000"/>
                <a:gd name="connsiteX56" fmla="*/ 7662 w 10505"/>
                <a:gd name="connsiteY56" fmla="*/ 6527 h 10000"/>
                <a:gd name="connsiteX57" fmla="*/ 7705 w 10505"/>
                <a:gd name="connsiteY57" fmla="*/ 6559 h 10000"/>
                <a:gd name="connsiteX58" fmla="*/ 7839 w 10505"/>
                <a:gd name="connsiteY58" fmla="*/ 6367 h 10000"/>
                <a:gd name="connsiteX59" fmla="*/ 8105 w 10505"/>
                <a:gd name="connsiteY59" fmla="*/ 6270 h 10000"/>
                <a:gd name="connsiteX60" fmla="*/ 8238 w 10505"/>
                <a:gd name="connsiteY60" fmla="*/ 5916 h 10000"/>
                <a:gd name="connsiteX61" fmla="*/ 8640 w 10505"/>
                <a:gd name="connsiteY61" fmla="*/ 5498 h 10000"/>
                <a:gd name="connsiteX62" fmla="*/ 8948 w 10505"/>
                <a:gd name="connsiteY62" fmla="*/ 5305 h 10000"/>
                <a:gd name="connsiteX63" fmla="*/ 9171 w 10505"/>
                <a:gd name="connsiteY63" fmla="*/ 4759 h 10000"/>
                <a:gd name="connsiteX64" fmla="*/ 9171 w 10505"/>
                <a:gd name="connsiteY64" fmla="*/ 4630 h 10000"/>
                <a:gd name="connsiteX65" fmla="*/ 9128 w 10505"/>
                <a:gd name="connsiteY65" fmla="*/ 4309 h 10000"/>
                <a:gd name="connsiteX66" fmla="*/ 9571 w 10505"/>
                <a:gd name="connsiteY66" fmla="*/ 3151 h 10000"/>
                <a:gd name="connsiteX67" fmla="*/ 9704 w 10505"/>
                <a:gd name="connsiteY67" fmla="*/ 3151 h 10000"/>
                <a:gd name="connsiteX68" fmla="*/ 9883 w 10505"/>
                <a:gd name="connsiteY68" fmla="*/ 3055 h 10000"/>
                <a:gd name="connsiteX69" fmla="*/ 10417 w 10505"/>
                <a:gd name="connsiteY69" fmla="*/ 2894 h 10000"/>
                <a:gd name="connsiteX70" fmla="*/ 10505 w 10505"/>
                <a:gd name="connsiteY70" fmla="*/ 2637 h 10000"/>
                <a:gd name="connsiteX71" fmla="*/ 10462 w 10505"/>
                <a:gd name="connsiteY71" fmla="*/ 2572 h 10000"/>
                <a:gd name="connsiteX72" fmla="*/ 10282 w 10505"/>
                <a:gd name="connsiteY72" fmla="*/ 2572 h 10000"/>
                <a:gd name="connsiteX73" fmla="*/ 10149 w 10505"/>
                <a:gd name="connsiteY73" fmla="*/ 2412 h 10000"/>
                <a:gd name="connsiteX74" fmla="*/ 9883 w 10505"/>
                <a:gd name="connsiteY74" fmla="*/ 2347 h 10000"/>
                <a:gd name="connsiteX75" fmla="*/ 9749 w 10505"/>
                <a:gd name="connsiteY75" fmla="*/ 2219 h 10000"/>
                <a:gd name="connsiteX76" fmla="*/ 9662 w 10505"/>
                <a:gd name="connsiteY76" fmla="*/ 1736 h 10000"/>
                <a:gd name="connsiteX77" fmla="*/ 9662 w 10505"/>
                <a:gd name="connsiteY77" fmla="*/ 1061 h 10000"/>
                <a:gd name="connsiteX78" fmla="*/ 9438 w 10505"/>
                <a:gd name="connsiteY78" fmla="*/ 836 h 10000"/>
                <a:gd name="connsiteX79" fmla="*/ 9394 w 10505"/>
                <a:gd name="connsiteY79" fmla="*/ 611 h 10000"/>
                <a:gd name="connsiteX80" fmla="*/ 9039 w 10505"/>
                <a:gd name="connsiteY80" fmla="*/ 289 h 10000"/>
                <a:gd name="connsiteX81" fmla="*/ 8727 w 10505"/>
                <a:gd name="connsiteY81" fmla="*/ 161 h 10000"/>
                <a:gd name="connsiteX82" fmla="*/ 8550 w 10505"/>
                <a:gd name="connsiteY82" fmla="*/ 0 h 10000"/>
                <a:gd name="connsiteX83" fmla="*/ 8284 w 10505"/>
                <a:gd name="connsiteY83" fmla="*/ 161 h 10000"/>
                <a:gd name="connsiteX84" fmla="*/ 8105 w 10505"/>
                <a:gd name="connsiteY84" fmla="*/ 129 h 10000"/>
                <a:gd name="connsiteX85" fmla="*/ 7971 w 10505"/>
                <a:gd name="connsiteY85" fmla="*/ 418 h 10000"/>
                <a:gd name="connsiteX86" fmla="*/ 7615 w 10505"/>
                <a:gd name="connsiteY86" fmla="*/ 482 h 10000"/>
                <a:gd name="connsiteX87" fmla="*/ 7528 w 10505"/>
                <a:gd name="connsiteY87" fmla="*/ 707 h 10000"/>
                <a:gd name="connsiteX88" fmla="*/ 7216 w 10505"/>
                <a:gd name="connsiteY88" fmla="*/ 707 h 10000"/>
                <a:gd name="connsiteX89" fmla="*/ 6950 w 10505"/>
                <a:gd name="connsiteY89" fmla="*/ 611 h 10000"/>
                <a:gd name="connsiteX90" fmla="*/ 6372 w 10505"/>
                <a:gd name="connsiteY90" fmla="*/ 611 h 10000"/>
                <a:gd name="connsiteX91" fmla="*/ 5794 w 10505"/>
                <a:gd name="connsiteY91" fmla="*/ 611 h 10000"/>
                <a:gd name="connsiteX92" fmla="*/ 5838 w 10505"/>
                <a:gd name="connsiteY92" fmla="*/ 482 h 10000"/>
                <a:gd name="connsiteX93" fmla="*/ 5750 w 10505"/>
                <a:gd name="connsiteY93" fmla="*/ 482 h 10000"/>
                <a:gd name="connsiteX94" fmla="*/ 5706 w 10505"/>
                <a:gd name="connsiteY94" fmla="*/ 611 h 10000"/>
                <a:gd name="connsiteX95" fmla="*/ 5172 w 10505"/>
                <a:gd name="connsiteY95" fmla="*/ 611 h 10000"/>
                <a:gd name="connsiteX96" fmla="*/ 4639 w 10505"/>
                <a:gd name="connsiteY96" fmla="*/ 611 h 10000"/>
                <a:gd name="connsiteX97" fmla="*/ 4107 w 10505"/>
                <a:gd name="connsiteY97" fmla="*/ 611 h 10000"/>
                <a:gd name="connsiteX98" fmla="*/ 3572 w 10505"/>
                <a:gd name="connsiteY98" fmla="*/ 611 h 10000"/>
                <a:gd name="connsiteX99" fmla="*/ 3085 w 10505"/>
                <a:gd name="connsiteY99" fmla="*/ 611 h 10000"/>
                <a:gd name="connsiteX100" fmla="*/ 2551 w 10505"/>
                <a:gd name="connsiteY100" fmla="*/ 611 h 10000"/>
                <a:gd name="connsiteX101" fmla="*/ 2061 w 10505"/>
                <a:gd name="connsiteY101" fmla="*/ 611 h 10000"/>
                <a:gd name="connsiteX102" fmla="*/ 1529 w 10505"/>
                <a:gd name="connsiteY102" fmla="*/ 611 h 10000"/>
                <a:gd name="connsiteX103" fmla="*/ 1529 w 10505"/>
                <a:gd name="connsiteY103" fmla="*/ 1061 h 10000"/>
                <a:gd name="connsiteX104" fmla="*/ 1529 w 10505"/>
                <a:gd name="connsiteY104" fmla="*/ 1640 h 10000"/>
                <a:gd name="connsiteX105" fmla="*/ 861 w 10505"/>
                <a:gd name="connsiteY105" fmla="*/ 1640 h 10000"/>
                <a:gd name="connsiteX106" fmla="*/ 861 w 10505"/>
                <a:gd name="connsiteY106" fmla="*/ 1897 h 10000"/>
                <a:gd name="connsiteX0" fmla="*/ 356 w 10000"/>
                <a:gd name="connsiteY0" fmla="*/ 1897 h 10000"/>
                <a:gd name="connsiteX1" fmla="*/ 356 w 10000"/>
                <a:gd name="connsiteY1" fmla="*/ 2412 h 10000"/>
                <a:gd name="connsiteX2" fmla="*/ 4973 w 10000"/>
                <a:gd name="connsiteY2" fmla="*/ 5205 h 10000"/>
                <a:gd name="connsiteX3" fmla="*/ 5520 w 10000"/>
                <a:gd name="connsiteY3" fmla="*/ 6915 h 10000"/>
                <a:gd name="connsiteX4" fmla="*/ 5155 w 10000"/>
                <a:gd name="connsiteY4" fmla="*/ 7114 h 10000"/>
                <a:gd name="connsiteX5" fmla="*/ 4848 w 10000"/>
                <a:gd name="connsiteY5" fmla="*/ 6907 h 10000"/>
                <a:gd name="connsiteX6" fmla="*/ 4403 w 10000"/>
                <a:gd name="connsiteY6" fmla="*/ 6781 h 10000"/>
                <a:gd name="connsiteX7" fmla="*/ 4182 w 10000"/>
                <a:gd name="connsiteY7" fmla="*/ 7064 h 10000"/>
                <a:gd name="connsiteX8" fmla="*/ 3635 w 10000"/>
                <a:gd name="connsiteY8" fmla="*/ 7281 h 10000"/>
                <a:gd name="connsiteX9" fmla="*/ 3284 w 10000"/>
                <a:gd name="connsiteY9" fmla="*/ 7279 h 10000"/>
                <a:gd name="connsiteX10" fmla="*/ 2517 w 10000"/>
                <a:gd name="connsiteY10" fmla="*/ 7095 h 10000"/>
                <a:gd name="connsiteX11" fmla="*/ 2312 w 10000"/>
                <a:gd name="connsiteY11" fmla="*/ 7195 h 10000"/>
                <a:gd name="connsiteX12" fmla="*/ 1800 w 10000"/>
                <a:gd name="connsiteY12" fmla="*/ 6973 h 10000"/>
                <a:gd name="connsiteX13" fmla="*/ 1574 w 10000"/>
                <a:gd name="connsiteY13" fmla="*/ 6638 h 10000"/>
                <a:gd name="connsiteX14" fmla="*/ 1198 w 10000"/>
                <a:gd name="connsiteY14" fmla="*/ 6729 h 10000"/>
                <a:gd name="connsiteX15" fmla="*/ 1096 w 10000"/>
                <a:gd name="connsiteY15" fmla="*/ 6927 h 10000"/>
                <a:gd name="connsiteX16" fmla="*/ 698 w 10000"/>
                <a:gd name="connsiteY16" fmla="*/ 7011 h 10000"/>
                <a:gd name="connsiteX17" fmla="*/ 436 w 10000"/>
                <a:gd name="connsiteY17" fmla="*/ 7004 h 10000"/>
                <a:gd name="connsiteX18" fmla="*/ 292 w 10000"/>
                <a:gd name="connsiteY18" fmla="*/ 7161 h 10000"/>
                <a:gd name="connsiteX19" fmla="*/ 47 w 10000"/>
                <a:gd name="connsiteY19" fmla="*/ 6913 h 10000"/>
                <a:gd name="connsiteX20" fmla="*/ 0 w 10000"/>
                <a:gd name="connsiteY20" fmla="*/ 7363 h 10000"/>
                <a:gd name="connsiteX21" fmla="*/ 89 w 10000"/>
                <a:gd name="connsiteY21" fmla="*/ 7428 h 10000"/>
                <a:gd name="connsiteX22" fmla="*/ 446 w 10000"/>
                <a:gd name="connsiteY22" fmla="*/ 7460 h 10000"/>
                <a:gd name="connsiteX23" fmla="*/ 491 w 10000"/>
                <a:gd name="connsiteY23" fmla="*/ 7588 h 10000"/>
                <a:gd name="connsiteX24" fmla="*/ 890 w 10000"/>
                <a:gd name="connsiteY24" fmla="*/ 7621 h 10000"/>
                <a:gd name="connsiteX25" fmla="*/ 1112 w 10000"/>
                <a:gd name="connsiteY25" fmla="*/ 7749 h 10000"/>
                <a:gd name="connsiteX26" fmla="*/ 1156 w 10000"/>
                <a:gd name="connsiteY26" fmla="*/ 7974 h 10000"/>
                <a:gd name="connsiteX27" fmla="*/ 1869 w 10000"/>
                <a:gd name="connsiteY27" fmla="*/ 8360 h 10000"/>
                <a:gd name="connsiteX28" fmla="*/ 2046 w 10000"/>
                <a:gd name="connsiteY28" fmla="*/ 8746 h 10000"/>
                <a:gd name="connsiteX29" fmla="*/ 2534 w 10000"/>
                <a:gd name="connsiteY29" fmla="*/ 8939 h 10000"/>
                <a:gd name="connsiteX30" fmla="*/ 2712 w 10000"/>
                <a:gd name="connsiteY30" fmla="*/ 9196 h 10000"/>
                <a:gd name="connsiteX31" fmla="*/ 3067 w 10000"/>
                <a:gd name="connsiteY31" fmla="*/ 9518 h 10000"/>
                <a:gd name="connsiteX32" fmla="*/ 3335 w 10000"/>
                <a:gd name="connsiteY32" fmla="*/ 9614 h 10000"/>
                <a:gd name="connsiteX33" fmla="*/ 3513 w 10000"/>
                <a:gd name="connsiteY33" fmla="*/ 9518 h 10000"/>
                <a:gd name="connsiteX34" fmla="*/ 3957 w 10000"/>
                <a:gd name="connsiteY34" fmla="*/ 9550 h 10000"/>
                <a:gd name="connsiteX35" fmla="*/ 4134 w 10000"/>
                <a:gd name="connsiteY35" fmla="*/ 9486 h 10000"/>
                <a:gd name="connsiteX36" fmla="*/ 4934 w 10000"/>
                <a:gd name="connsiteY36" fmla="*/ 9968 h 10000"/>
                <a:gd name="connsiteX37" fmla="*/ 4979 w 10000"/>
                <a:gd name="connsiteY37" fmla="*/ 9968 h 10000"/>
                <a:gd name="connsiteX38" fmla="*/ 5067 w 10000"/>
                <a:gd name="connsiteY38" fmla="*/ 9904 h 10000"/>
                <a:gd name="connsiteX39" fmla="*/ 5643 w 10000"/>
                <a:gd name="connsiteY39" fmla="*/ 9904 h 10000"/>
                <a:gd name="connsiteX40" fmla="*/ 5734 w 10000"/>
                <a:gd name="connsiteY40" fmla="*/ 10000 h 10000"/>
                <a:gd name="connsiteX41" fmla="*/ 6223 w 10000"/>
                <a:gd name="connsiteY41" fmla="*/ 9871 h 10000"/>
                <a:gd name="connsiteX42" fmla="*/ 6666 w 10000"/>
                <a:gd name="connsiteY42" fmla="*/ 9871 h 10000"/>
                <a:gd name="connsiteX43" fmla="*/ 6978 w 10000"/>
                <a:gd name="connsiteY43" fmla="*/ 9743 h 10000"/>
                <a:gd name="connsiteX44" fmla="*/ 7334 w 10000"/>
                <a:gd name="connsiteY44" fmla="*/ 9486 h 10000"/>
                <a:gd name="connsiteX45" fmla="*/ 8267 w 10000"/>
                <a:gd name="connsiteY45" fmla="*/ 9486 h 10000"/>
                <a:gd name="connsiteX46" fmla="*/ 8267 w 10000"/>
                <a:gd name="connsiteY46" fmla="*/ 9132 h 10000"/>
                <a:gd name="connsiteX47" fmla="*/ 7779 w 10000"/>
                <a:gd name="connsiteY47" fmla="*/ 8971 h 10000"/>
                <a:gd name="connsiteX48" fmla="*/ 7512 w 10000"/>
                <a:gd name="connsiteY48" fmla="*/ 8457 h 10000"/>
                <a:gd name="connsiteX49" fmla="*/ 7157 w 10000"/>
                <a:gd name="connsiteY49" fmla="*/ 8264 h 10000"/>
                <a:gd name="connsiteX50" fmla="*/ 6933 w 10000"/>
                <a:gd name="connsiteY50" fmla="*/ 8006 h 10000"/>
                <a:gd name="connsiteX51" fmla="*/ 6356 w 10000"/>
                <a:gd name="connsiteY51" fmla="*/ 7814 h 10000"/>
                <a:gd name="connsiteX52" fmla="*/ 6489 w 10000"/>
                <a:gd name="connsiteY52" fmla="*/ 7749 h 10000"/>
                <a:gd name="connsiteX53" fmla="*/ 6489 w 10000"/>
                <a:gd name="connsiteY53" fmla="*/ 7588 h 10000"/>
                <a:gd name="connsiteX54" fmla="*/ 6890 w 10000"/>
                <a:gd name="connsiteY54" fmla="*/ 7588 h 10000"/>
                <a:gd name="connsiteX55" fmla="*/ 7110 w 10000"/>
                <a:gd name="connsiteY55" fmla="*/ 7460 h 10000"/>
                <a:gd name="connsiteX56" fmla="*/ 7157 w 10000"/>
                <a:gd name="connsiteY56" fmla="*/ 6527 h 10000"/>
                <a:gd name="connsiteX57" fmla="*/ 7200 w 10000"/>
                <a:gd name="connsiteY57" fmla="*/ 6559 h 10000"/>
                <a:gd name="connsiteX58" fmla="*/ 7334 w 10000"/>
                <a:gd name="connsiteY58" fmla="*/ 6367 h 10000"/>
                <a:gd name="connsiteX59" fmla="*/ 7600 w 10000"/>
                <a:gd name="connsiteY59" fmla="*/ 6270 h 10000"/>
                <a:gd name="connsiteX60" fmla="*/ 7733 w 10000"/>
                <a:gd name="connsiteY60" fmla="*/ 5916 h 10000"/>
                <a:gd name="connsiteX61" fmla="*/ 8135 w 10000"/>
                <a:gd name="connsiteY61" fmla="*/ 5498 h 10000"/>
                <a:gd name="connsiteX62" fmla="*/ 8443 w 10000"/>
                <a:gd name="connsiteY62" fmla="*/ 5305 h 10000"/>
                <a:gd name="connsiteX63" fmla="*/ 8666 w 10000"/>
                <a:gd name="connsiteY63" fmla="*/ 4759 h 10000"/>
                <a:gd name="connsiteX64" fmla="*/ 8666 w 10000"/>
                <a:gd name="connsiteY64" fmla="*/ 4630 h 10000"/>
                <a:gd name="connsiteX65" fmla="*/ 8623 w 10000"/>
                <a:gd name="connsiteY65" fmla="*/ 4309 h 10000"/>
                <a:gd name="connsiteX66" fmla="*/ 9066 w 10000"/>
                <a:gd name="connsiteY66" fmla="*/ 3151 h 10000"/>
                <a:gd name="connsiteX67" fmla="*/ 9199 w 10000"/>
                <a:gd name="connsiteY67" fmla="*/ 3151 h 10000"/>
                <a:gd name="connsiteX68" fmla="*/ 9378 w 10000"/>
                <a:gd name="connsiteY68" fmla="*/ 3055 h 10000"/>
                <a:gd name="connsiteX69" fmla="*/ 9912 w 10000"/>
                <a:gd name="connsiteY69" fmla="*/ 2894 h 10000"/>
                <a:gd name="connsiteX70" fmla="*/ 10000 w 10000"/>
                <a:gd name="connsiteY70" fmla="*/ 2637 h 10000"/>
                <a:gd name="connsiteX71" fmla="*/ 9957 w 10000"/>
                <a:gd name="connsiteY71" fmla="*/ 2572 h 10000"/>
                <a:gd name="connsiteX72" fmla="*/ 9777 w 10000"/>
                <a:gd name="connsiteY72" fmla="*/ 2572 h 10000"/>
                <a:gd name="connsiteX73" fmla="*/ 9644 w 10000"/>
                <a:gd name="connsiteY73" fmla="*/ 2412 h 10000"/>
                <a:gd name="connsiteX74" fmla="*/ 9378 w 10000"/>
                <a:gd name="connsiteY74" fmla="*/ 2347 h 10000"/>
                <a:gd name="connsiteX75" fmla="*/ 9244 w 10000"/>
                <a:gd name="connsiteY75" fmla="*/ 2219 h 10000"/>
                <a:gd name="connsiteX76" fmla="*/ 9157 w 10000"/>
                <a:gd name="connsiteY76" fmla="*/ 1736 h 10000"/>
                <a:gd name="connsiteX77" fmla="*/ 9157 w 10000"/>
                <a:gd name="connsiteY77" fmla="*/ 1061 h 10000"/>
                <a:gd name="connsiteX78" fmla="*/ 8933 w 10000"/>
                <a:gd name="connsiteY78" fmla="*/ 836 h 10000"/>
                <a:gd name="connsiteX79" fmla="*/ 8889 w 10000"/>
                <a:gd name="connsiteY79" fmla="*/ 611 h 10000"/>
                <a:gd name="connsiteX80" fmla="*/ 8534 w 10000"/>
                <a:gd name="connsiteY80" fmla="*/ 289 h 10000"/>
                <a:gd name="connsiteX81" fmla="*/ 8222 w 10000"/>
                <a:gd name="connsiteY81" fmla="*/ 161 h 10000"/>
                <a:gd name="connsiteX82" fmla="*/ 8045 w 10000"/>
                <a:gd name="connsiteY82" fmla="*/ 0 h 10000"/>
                <a:gd name="connsiteX83" fmla="*/ 7779 w 10000"/>
                <a:gd name="connsiteY83" fmla="*/ 161 h 10000"/>
                <a:gd name="connsiteX84" fmla="*/ 7600 w 10000"/>
                <a:gd name="connsiteY84" fmla="*/ 129 h 10000"/>
                <a:gd name="connsiteX85" fmla="*/ 7466 w 10000"/>
                <a:gd name="connsiteY85" fmla="*/ 418 h 10000"/>
                <a:gd name="connsiteX86" fmla="*/ 7110 w 10000"/>
                <a:gd name="connsiteY86" fmla="*/ 482 h 10000"/>
                <a:gd name="connsiteX87" fmla="*/ 7023 w 10000"/>
                <a:gd name="connsiteY87" fmla="*/ 707 h 10000"/>
                <a:gd name="connsiteX88" fmla="*/ 6711 w 10000"/>
                <a:gd name="connsiteY88" fmla="*/ 707 h 10000"/>
                <a:gd name="connsiteX89" fmla="*/ 6445 w 10000"/>
                <a:gd name="connsiteY89" fmla="*/ 611 h 10000"/>
                <a:gd name="connsiteX90" fmla="*/ 5867 w 10000"/>
                <a:gd name="connsiteY90" fmla="*/ 611 h 10000"/>
                <a:gd name="connsiteX91" fmla="*/ 5289 w 10000"/>
                <a:gd name="connsiteY91" fmla="*/ 611 h 10000"/>
                <a:gd name="connsiteX92" fmla="*/ 5333 w 10000"/>
                <a:gd name="connsiteY92" fmla="*/ 482 h 10000"/>
                <a:gd name="connsiteX93" fmla="*/ 5245 w 10000"/>
                <a:gd name="connsiteY93" fmla="*/ 482 h 10000"/>
                <a:gd name="connsiteX94" fmla="*/ 5201 w 10000"/>
                <a:gd name="connsiteY94" fmla="*/ 611 h 10000"/>
                <a:gd name="connsiteX95" fmla="*/ 4667 w 10000"/>
                <a:gd name="connsiteY95" fmla="*/ 611 h 10000"/>
                <a:gd name="connsiteX96" fmla="*/ 4134 w 10000"/>
                <a:gd name="connsiteY96" fmla="*/ 611 h 10000"/>
                <a:gd name="connsiteX97" fmla="*/ 3602 w 10000"/>
                <a:gd name="connsiteY97" fmla="*/ 611 h 10000"/>
                <a:gd name="connsiteX98" fmla="*/ 3067 w 10000"/>
                <a:gd name="connsiteY98" fmla="*/ 611 h 10000"/>
                <a:gd name="connsiteX99" fmla="*/ 2580 w 10000"/>
                <a:gd name="connsiteY99" fmla="*/ 611 h 10000"/>
                <a:gd name="connsiteX100" fmla="*/ 2046 w 10000"/>
                <a:gd name="connsiteY100" fmla="*/ 611 h 10000"/>
                <a:gd name="connsiteX101" fmla="*/ 1556 w 10000"/>
                <a:gd name="connsiteY101" fmla="*/ 611 h 10000"/>
                <a:gd name="connsiteX102" fmla="*/ 1024 w 10000"/>
                <a:gd name="connsiteY102" fmla="*/ 611 h 10000"/>
                <a:gd name="connsiteX103" fmla="*/ 1024 w 10000"/>
                <a:gd name="connsiteY103" fmla="*/ 1061 h 10000"/>
                <a:gd name="connsiteX104" fmla="*/ 1024 w 10000"/>
                <a:gd name="connsiteY104" fmla="*/ 1640 h 10000"/>
                <a:gd name="connsiteX105" fmla="*/ 356 w 10000"/>
                <a:gd name="connsiteY105" fmla="*/ 1640 h 10000"/>
                <a:gd name="connsiteX106" fmla="*/ 356 w 10000"/>
                <a:gd name="connsiteY106" fmla="*/ 1897 h 10000"/>
                <a:gd name="connsiteX0" fmla="*/ 356 w 10000"/>
                <a:gd name="connsiteY0" fmla="*/ 1897 h 10000"/>
                <a:gd name="connsiteX1" fmla="*/ 356 w 10000"/>
                <a:gd name="connsiteY1" fmla="*/ 2412 h 10000"/>
                <a:gd name="connsiteX2" fmla="*/ 5520 w 10000"/>
                <a:gd name="connsiteY2" fmla="*/ 6915 h 10000"/>
                <a:gd name="connsiteX3" fmla="*/ 5155 w 10000"/>
                <a:gd name="connsiteY3" fmla="*/ 7114 h 10000"/>
                <a:gd name="connsiteX4" fmla="*/ 4848 w 10000"/>
                <a:gd name="connsiteY4" fmla="*/ 6907 h 10000"/>
                <a:gd name="connsiteX5" fmla="*/ 4403 w 10000"/>
                <a:gd name="connsiteY5" fmla="*/ 6781 h 10000"/>
                <a:gd name="connsiteX6" fmla="*/ 4182 w 10000"/>
                <a:gd name="connsiteY6" fmla="*/ 7064 h 10000"/>
                <a:gd name="connsiteX7" fmla="*/ 3635 w 10000"/>
                <a:gd name="connsiteY7" fmla="*/ 7281 h 10000"/>
                <a:gd name="connsiteX8" fmla="*/ 3284 w 10000"/>
                <a:gd name="connsiteY8" fmla="*/ 7279 h 10000"/>
                <a:gd name="connsiteX9" fmla="*/ 2517 w 10000"/>
                <a:gd name="connsiteY9" fmla="*/ 7095 h 10000"/>
                <a:gd name="connsiteX10" fmla="*/ 2312 w 10000"/>
                <a:gd name="connsiteY10" fmla="*/ 7195 h 10000"/>
                <a:gd name="connsiteX11" fmla="*/ 1800 w 10000"/>
                <a:gd name="connsiteY11" fmla="*/ 6973 h 10000"/>
                <a:gd name="connsiteX12" fmla="*/ 1574 w 10000"/>
                <a:gd name="connsiteY12" fmla="*/ 6638 h 10000"/>
                <a:gd name="connsiteX13" fmla="*/ 1198 w 10000"/>
                <a:gd name="connsiteY13" fmla="*/ 6729 h 10000"/>
                <a:gd name="connsiteX14" fmla="*/ 1096 w 10000"/>
                <a:gd name="connsiteY14" fmla="*/ 6927 h 10000"/>
                <a:gd name="connsiteX15" fmla="*/ 698 w 10000"/>
                <a:gd name="connsiteY15" fmla="*/ 7011 h 10000"/>
                <a:gd name="connsiteX16" fmla="*/ 436 w 10000"/>
                <a:gd name="connsiteY16" fmla="*/ 7004 h 10000"/>
                <a:gd name="connsiteX17" fmla="*/ 292 w 10000"/>
                <a:gd name="connsiteY17" fmla="*/ 7161 h 10000"/>
                <a:gd name="connsiteX18" fmla="*/ 47 w 10000"/>
                <a:gd name="connsiteY18" fmla="*/ 6913 h 10000"/>
                <a:gd name="connsiteX19" fmla="*/ 0 w 10000"/>
                <a:gd name="connsiteY19" fmla="*/ 7363 h 10000"/>
                <a:gd name="connsiteX20" fmla="*/ 89 w 10000"/>
                <a:gd name="connsiteY20" fmla="*/ 7428 h 10000"/>
                <a:gd name="connsiteX21" fmla="*/ 446 w 10000"/>
                <a:gd name="connsiteY21" fmla="*/ 7460 h 10000"/>
                <a:gd name="connsiteX22" fmla="*/ 491 w 10000"/>
                <a:gd name="connsiteY22" fmla="*/ 7588 h 10000"/>
                <a:gd name="connsiteX23" fmla="*/ 890 w 10000"/>
                <a:gd name="connsiteY23" fmla="*/ 7621 h 10000"/>
                <a:gd name="connsiteX24" fmla="*/ 1112 w 10000"/>
                <a:gd name="connsiteY24" fmla="*/ 7749 h 10000"/>
                <a:gd name="connsiteX25" fmla="*/ 1156 w 10000"/>
                <a:gd name="connsiteY25" fmla="*/ 7974 h 10000"/>
                <a:gd name="connsiteX26" fmla="*/ 1869 w 10000"/>
                <a:gd name="connsiteY26" fmla="*/ 8360 h 10000"/>
                <a:gd name="connsiteX27" fmla="*/ 2046 w 10000"/>
                <a:gd name="connsiteY27" fmla="*/ 8746 h 10000"/>
                <a:gd name="connsiteX28" fmla="*/ 2534 w 10000"/>
                <a:gd name="connsiteY28" fmla="*/ 8939 h 10000"/>
                <a:gd name="connsiteX29" fmla="*/ 2712 w 10000"/>
                <a:gd name="connsiteY29" fmla="*/ 9196 h 10000"/>
                <a:gd name="connsiteX30" fmla="*/ 3067 w 10000"/>
                <a:gd name="connsiteY30" fmla="*/ 9518 h 10000"/>
                <a:gd name="connsiteX31" fmla="*/ 3335 w 10000"/>
                <a:gd name="connsiteY31" fmla="*/ 9614 h 10000"/>
                <a:gd name="connsiteX32" fmla="*/ 3513 w 10000"/>
                <a:gd name="connsiteY32" fmla="*/ 9518 h 10000"/>
                <a:gd name="connsiteX33" fmla="*/ 3957 w 10000"/>
                <a:gd name="connsiteY33" fmla="*/ 9550 h 10000"/>
                <a:gd name="connsiteX34" fmla="*/ 4134 w 10000"/>
                <a:gd name="connsiteY34" fmla="*/ 9486 h 10000"/>
                <a:gd name="connsiteX35" fmla="*/ 4934 w 10000"/>
                <a:gd name="connsiteY35" fmla="*/ 9968 h 10000"/>
                <a:gd name="connsiteX36" fmla="*/ 4979 w 10000"/>
                <a:gd name="connsiteY36" fmla="*/ 9968 h 10000"/>
                <a:gd name="connsiteX37" fmla="*/ 5067 w 10000"/>
                <a:gd name="connsiteY37" fmla="*/ 9904 h 10000"/>
                <a:gd name="connsiteX38" fmla="*/ 5643 w 10000"/>
                <a:gd name="connsiteY38" fmla="*/ 9904 h 10000"/>
                <a:gd name="connsiteX39" fmla="*/ 5734 w 10000"/>
                <a:gd name="connsiteY39" fmla="*/ 10000 h 10000"/>
                <a:gd name="connsiteX40" fmla="*/ 6223 w 10000"/>
                <a:gd name="connsiteY40" fmla="*/ 9871 h 10000"/>
                <a:gd name="connsiteX41" fmla="*/ 6666 w 10000"/>
                <a:gd name="connsiteY41" fmla="*/ 9871 h 10000"/>
                <a:gd name="connsiteX42" fmla="*/ 6978 w 10000"/>
                <a:gd name="connsiteY42" fmla="*/ 9743 h 10000"/>
                <a:gd name="connsiteX43" fmla="*/ 7334 w 10000"/>
                <a:gd name="connsiteY43" fmla="*/ 9486 h 10000"/>
                <a:gd name="connsiteX44" fmla="*/ 8267 w 10000"/>
                <a:gd name="connsiteY44" fmla="*/ 9486 h 10000"/>
                <a:gd name="connsiteX45" fmla="*/ 8267 w 10000"/>
                <a:gd name="connsiteY45" fmla="*/ 9132 h 10000"/>
                <a:gd name="connsiteX46" fmla="*/ 7779 w 10000"/>
                <a:gd name="connsiteY46" fmla="*/ 8971 h 10000"/>
                <a:gd name="connsiteX47" fmla="*/ 7512 w 10000"/>
                <a:gd name="connsiteY47" fmla="*/ 8457 h 10000"/>
                <a:gd name="connsiteX48" fmla="*/ 7157 w 10000"/>
                <a:gd name="connsiteY48" fmla="*/ 8264 h 10000"/>
                <a:gd name="connsiteX49" fmla="*/ 6933 w 10000"/>
                <a:gd name="connsiteY49" fmla="*/ 8006 h 10000"/>
                <a:gd name="connsiteX50" fmla="*/ 6356 w 10000"/>
                <a:gd name="connsiteY50" fmla="*/ 7814 h 10000"/>
                <a:gd name="connsiteX51" fmla="*/ 6489 w 10000"/>
                <a:gd name="connsiteY51" fmla="*/ 7749 h 10000"/>
                <a:gd name="connsiteX52" fmla="*/ 6489 w 10000"/>
                <a:gd name="connsiteY52" fmla="*/ 7588 h 10000"/>
                <a:gd name="connsiteX53" fmla="*/ 6890 w 10000"/>
                <a:gd name="connsiteY53" fmla="*/ 7588 h 10000"/>
                <a:gd name="connsiteX54" fmla="*/ 7110 w 10000"/>
                <a:gd name="connsiteY54" fmla="*/ 7460 h 10000"/>
                <a:gd name="connsiteX55" fmla="*/ 7157 w 10000"/>
                <a:gd name="connsiteY55" fmla="*/ 6527 h 10000"/>
                <a:gd name="connsiteX56" fmla="*/ 7200 w 10000"/>
                <a:gd name="connsiteY56" fmla="*/ 6559 h 10000"/>
                <a:gd name="connsiteX57" fmla="*/ 7334 w 10000"/>
                <a:gd name="connsiteY57" fmla="*/ 6367 h 10000"/>
                <a:gd name="connsiteX58" fmla="*/ 7600 w 10000"/>
                <a:gd name="connsiteY58" fmla="*/ 6270 h 10000"/>
                <a:gd name="connsiteX59" fmla="*/ 7733 w 10000"/>
                <a:gd name="connsiteY59" fmla="*/ 5916 h 10000"/>
                <a:gd name="connsiteX60" fmla="*/ 8135 w 10000"/>
                <a:gd name="connsiteY60" fmla="*/ 5498 h 10000"/>
                <a:gd name="connsiteX61" fmla="*/ 8443 w 10000"/>
                <a:gd name="connsiteY61" fmla="*/ 5305 h 10000"/>
                <a:gd name="connsiteX62" fmla="*/ 8666 w 10000"/>
                <a:gd name="connsiteY62" fmla="*/ 4759 h 10000"/>
                <a:gd name="connsiteX63" fmla="*/ 8666 w 10000"/>
                <a:gd name="connsiteY63" fmla="*/ 4630 h 10000"/>
                <a:gd name="connsiteX64" fmla="*/ 8623 w 10000"/>
                <a:gd name="connsiteY64" fmla="*/ 4309 h 10000"/>
                <a:gd name="connsiteX65" fmla="*/ 9066 w 10000"/>
                <a:gd name="connsiteY65" fmla="*/ 3151 h 10000"/>
                <a:gd name="connsiteX66" fmla="*/ 9199 w 10000"/>
                <a:gd name="connsiteY66" fmla="*/ 3151 h 10000"/>
                <a:gd name="connsiteX67" fmla="*/ 9378 w 10000"/>
                <a:gd name="connsiteY67" fmla="*/ 3055 h 10000"/>
                <a:gd name="connsiteX68" fmla="*/ 9912 w 10000"/>
                <a:gd name="connsiteY68" fmla="*/ 2894 h 10000"/>
                <a:gd name="connsiteX69" fmla="*/ 10000 w 10000"/>
                <a:gd name="connsiteY69" fmla="*/ 2637 h 10000"/>
                <a:gd name="connsiteX70" fmla="*/ 9957 w 10000"/>
                <a:gd name="connsiteY70" fmla="*/ 2572 h 10000"/>
                <a:gd name="connsiteX71" fmla="*/ 9777 w 10000"/>
                <a:gd name="connsiteY71" fmla="*/ 2572 h 10000"/>
                <a:gd name="connsiteX72" fmla="*/ 9644 w 10000"/>
                <a:gd name="connsiteY72" fmla="*/ 2412 h 10000"/>
                <a:gd name="connsiteX73" fmla="*/ 9378 w 10000"/>
                <a:gd name="connsiteY73" fmla="*/ 2347 h 10000"/>
                <a:gd name="connsiteX74" fmla="*/ 9244 w 10000"/>
                <a:gd name="connsiteY74" fmla="*/ 2219 h 10000"/>
                <a:gd name="connsiteX75" fmla="*/ 9157 w 10000"/>
                <a:gd name="connsiteY75" fmla="*/ 1736 h 10000"/>
                <a:gd name="connsiteX76" fmla="*/ 9157 w 10000"/>
                <a:gd name="connsiteY76" fmla="*/ 1061 h 10000"/>
                <a:gd name="connsiteX77" fmla="*/ 8933 w 10000"/>
                <a:gd name="connsiteY77" fmla="*/ 836 h 10000"/>
                <a:gd name="connsiteX78" fmla="*/ 8889 w 10000"/>
                <a:gd name="connsiteY78" fmla="*/ 611 h 10000"/>
                <a:gd name="connsiteX79" fmla="*/ 8534 w 10000"/>
                <a:gd name="connsiteY79" fmla="*/ 289 h 10000"/>
                <a:gd name="connsiteX80" fmla="*/ 8222 w 10000"/>
                <a:gd name="connsiteY80" fmla="*/ 161 h 10000"/>
                <a:gd name="connsiteX81" fmla="*/ 8045 w 10000"/>
                <a:gd name="connsiteY81" fmla="*/ 0 h 10000"/>
                <a:gd name="connsiteX82" fmla="*/ 7779 w 10000"/>
                <a:gd name="connsiteY82" fmla="*/ 161 h 10000"/>
                <a:gd name="connsiteX83" fmla="*/ 7600 w 10000"/>
                <a:gd name="connsiteY83" fmla="*/ 129 h 10000"/>
                <a:gd name="connsiteX84" fmla="*/ 7466 w 10000"/>
                <a:gd name="connsiteY84" fmla="*/ 418 h 10000"/>
                <a:gd name="connsiteX85" fmla="*/ 7110 w 10000"/>
                <a:gd name="connsiteY85" fmla="*/ 482 h 10000"/>
                <a:gd name="connsiteX86" fmla="*/ 7023 w 10000"/>
                <a:gd name="connsiteY86" fmla="*/ 707 h 10000"/>
                <a:gd name="connsiteX87" fmla="*/ 6711 w 10000"/>
                <a:gd name="connsiteY87" fmla="*/ 707 h 10000"/>
                <a:gd name="connsiteX88" fmla="*/ 6445 w 10000"/>
                <a:gd name="connsiteY88" fmla="*/ 611 h 10000"/>
                <a:gd name="connsiteX89" fmla="*/ 5867 w 10000"/>
                <a:gd name="connsiteY89" fmla="*/ 611 h 10000"/>
                <a:gd name="connsiteX90" fmla="*/ 5289 w 10000"/>
                <a:gd name="connsiteY90" fmla="*/ 611 h 10000"/>
                <a:gd name="connsiteX91" fmla="*/ 5333 w 10000"/>
                <a:gd name="connsiteY91" fmla="*/ 482 h 10000"/>
                <a:gd name="connsiteX92" fmla="*/ 5245 w 10000"/>
                <a:gd name="connsiteY92" fmla="*/ 482 h 10000"/>
                <a:gd name="connsiteX93" fmla="*/ 5201 w 10000"/>
                <a:gd name="connsiteY93" fmla="*/ 611 h 10000"/>
                <a:gd name="connsiteX94" fmla="*/ 4667 w 10000"/>
                <a:gd name="connsiteY94" fmla="*/ 611 h 10000"/>
                <a:gd name="connsiteX95" fmla="*/ 4134 w 10000"/>
                <a:gd name="connsiteY95" fmla="*/ 611 h 10000"/>
                <a:gd name="connsiteX96" fmla="*/ 3602 w 10000"/>
                <a:gd name="connsiteY96" fmla="*/ 611 h 10000"/>
                <a:gd name="connsiteX97" fmla="*/ 3067 w 10000"/>
                <a:gd name="connsiteY97" fmla="*/ 611 h 10000"/>
                <a:gd name="connsiteX98" fmla="*/ 2580 w 10000"/>
                <a:gd name="connsiteY98" fmla="*/ 611 h 10000"/>
                <a:gd name="connsiteX99" fmla="*/ 2046 w 10000"/>
                <a:gd name="connsiteY99" fmla="*/ 611 h 10000"/>
                <a:gd name="connsiteX100" fmla="*/ 1556 w 10000"/>
                <a:gd name="connsiteY100" fmla="*/ 611 h 10000"/>
                <a:gd name="connsiteX101" fmla="*/ 1024 w 10000"/>
                <a:gd name="connsiteY101" fmla="*/ 611 h 10000"/>
                <a:gd name="connsiteX102" fmla="*/ 1024 w 10000"/>
                <a:gd name="connsiteY102" fmla="*/ 1061 h 10000"/>
                <a:gd name="connsiteX103" fmla="*/ 1024 w 10000"/>
                <a:gd name="connsiteY103" fmla="*/ 1640 h 10000"/>
                <a:gd name="connsiteX104" fmla="*/ 356 w 10000"/>
                <a:gd name="connsiteY104" fmla="*/ 1640 h 10000"/>
                <a:gd name="connsiteX105" fmla="*/ 356 w 10000"/>
                <a:gd name="connsiteY105" fmla="*/ 1897 h 10000"/>
                <a:gd name="connsiteX0" fmla="*/ 356 w 10000"/>
                <a:gd name="connsiteY0" fmla="*/ 1897 h 10000"/>
                <a:gd name="connsiteX1" fmla="*/ 5484 w 10000"/>
                <a:gd name="connsiteY1" fmla="*/ 5713 h 10000"/>
                <a:gd name="connsiteX2" fmla="*/ 5520 w 10000"/>
                <a:gd name="connsiteY2" fmla="*/ 6915 h 10000"/>
                <a:gd name="connsiteX3" fmla="*/ 5155 w 10000"/>
                <a:gd name="connsiteY3" fmla="*/ 7114 h 10000"/>
                <a:gd name="connsiteX4" fmla="*/ 4848 w 10000"/>
                <a:gd name="connsiteY4" fmla="*/ 6907 h 10000"/>
                <a:gd name="connsiteX5" fmla="*/ 4403 w 10000"/>
                <a:gd name="connsiteY5" fmla="*/ 6781 h 10000"/>
                <a:gd name="connsiteX6" fmla="*/ 4182 w 10000"/>
                <a:gd name="connsiteY6" fmla="*/ 7064 h 10000"/>
                <a:gd name="connsiteX7" fmla="*/ 3635 w 10000"/>
                <a:gd name="connsiteY7" fmla="*/ 7281 h 10000"/>
                <a:gd name="connsiteX8" fmla="*/ 3284 w 10000"/>
                <a:gd name="connsiteY8" fmla="*/ 7279 h 10000"/>
                <a:gd name="connsiteX9" fmla="*/ 2517 w 10000"/>
                <a:gd name="connsiteY9" fmla="*/ 7095 h 10000"/>
                <a:gd name="connsiteX10" fmla="*/ 2312 w 10000"/>
                <a:gd name="connsiteY10" fmla="*/ 7195 h 10000"/>
                <a:gd name="connsiteX11" fmla="*/ 1800 w 10000"/>
                <a:gd name="connsiteY11" fmla="*/ 6973 h 10000"/>
                <a:gd name="connsiteX12" fmla="*/ 1574 w 10000"/>
                <a:gd name="connsiteY12" fmla="*/ 6638 h 10000"/>
                <a:gd name="connsiteX13" fmla="*/ 1198 w 10000"/>
                <a:gd name="connsiteY13" fmla="*/ 6729 h 10000"/>
                <a:gd name="connsiteX14" fmla="*/ 1096 w 10000"/>
                <a:gd name="connsiteY14" fmla="*/ 6927 h 10000"/>
                <a:gd name="connsiteX15" fmla="*/ 698 w 10000"/>
                <a:gd name="connsiteY15" fmla="*/ 7011 h 10000"/>
                <a:gd name="connsiteX16" fmla="*/ 436 w 10000"/>
                <a:gd name="connsiteY16" fmla="*/ 7004 h 10000"/>
                <a:gd name="connsiteX17" fmla="*/ 292 w 10000"/>
                <a:gd name="connsiteY17" fmla="*/ 7161 h 10000"/>
                <a:gd name="connsiteX18" fmla="*/ 47 w 10000"/>
                <a:gd name="connsiteY18" fmla="*/ 6913 h 10000"/>
                <a:gd name="connsiteX19" fmla="*/ 0 w 10000"/>
                <a:gd name="connsiteY19" fmla="*/ 7363 h 10000"/>
                <a:gd name="connsiteX20" fmla="*/ 89 w 10000"/>
                <a:gd name="connsiteY20" fmla="*/ 7428 h 10000"/>
                <a:gd name="connsiteX21" fmla="*/ 446 w 10000"/>
                <a:gd name="connsiteY21" fmla="*/ 7460 h 10000"/>
                <a:gd name="connsiteX22" fmla="*/ 491 w 10000"/>
                <a:gd name="connsiteY22" fmla="*/ 7588 h 10000"/>
                <a:gd name="connsiteX23" fmla="*/ 890 w 10000"/>
                <a:gd name="connsiteY23" fmla="*/ 7621 h 10000"/>
                <a:gd name="connsiteX24" fmla="*/ 1112 w 10000"/>
                <a:gd name="connsiteY24" fmla="*/ 7749 h 10000"/>
                <a:gd name="connsiteX25" fmla="*/ 1156 w 10000"/>
                <a:gd name="connsiteY25" fmla="*/ 7974 h 10000"/>
                <a:gd name="connsiteX26" fmla="*/ 1869 w 10000"/>
                <a:gd name="connsiteY26" fmla="*/ 8360 h 10000"/>
                <a:gd name="connsiteX27" fmla="*/ 2046 w 10000"/>
                <a:gd name="connsiteY27" fmla="*/ 8746 h 10000"/>
                <a:gd name="connsiteX28" fmla="*/ 2534 w 10000"/>
                <a:gd name="connsiteY28" fmla="*/ 8939 h 10000"/>
                <a:gd name="connsiteX29" fmla="*/ 2712 w 10000"/>
                <a:gd name="connsiteY29" fmla="*/ 9196 h 10000"/>
                <a:gd name="connsiteX30" fmla="*/ 3067 w 10000"/>
                <a:gd name="connsiteY30" fmla="*/ 9518 h 10000"/>
                <a:gd name="connsiteX31" fmla="*/ 3335 w 10000"/>
                <a:gd name="connsiteY31" fmla="*/ 9614 h 10000"/>
                <a:gd name="connsiteX32" fmla="*/ 3513 w 10000"/>
                <a:gd name="connsiteY32" fmla="*/ 9518 h 10000"/>
                <a:gd name="connsiteX33" fmla="*/ 3957 w 10000"/>
                <a:gd name="connsiteY33" fmla="*/ 9550 h 10000"/>
                <a:gd name="connsiteX34" fmla="*/ 4134 w 10000"/>
                <a:gd name="connsiteY34" fmla="*/ 9486 h 10000"/>
                <a:gd name="connsiteX35" fmla="*/ 4934 w 10000"/>
                <a:gd name="connsiteY35" fmla="*/ 9968 h 10000"/>
                <a:gd name="connsiteX36" fmla="*/ 4979 w 10000"/>
                <a:gd name="connsiteY36" fmla="*/ 9968 h 10000"/>
                <a:gd name="connsiteX37" fmla="*/ 5067 w 10000"/>
                <a:gd name="connsiteY37" fmla="*/ 9904 h 10000"/>
                <a:gd name="connsiteX38" fmla="*/ 5643 w 10000"/>
                <a:gd name="connsiteY38" fmla="*/ 9904 h 10000"/>
                <a:gd name="connsiteX39" fmla="*/ 5734 w 10000"/>
                <a:gd name="connsiteY39" fmla="*/ 10000 h 10000"/>
                <a:gd name="connsiteX40" fmla="*/ 6223 w 10000"/>
                <a:gd name="connsiteY40" fmla="*/ 9871 h 10000"/>
                <a:gd name="connsiteX41" fmla="*/ 6666 w 10000"/>
                <a:gd name="connsiteY41" fmla="*/ 9871 h 10000"/>
                <a:gd name="connsiteX42" fmla="*/ 6978 w 10000"/>
                <a:gd name="connsiteY42" fmla="*/ 9743 h 10000"/>
                <a:gd name="connsiteX43" fmla="*/ 7334 w 10000"/>
                <a:gd name="connsiteY43" fmla="*/ 9486 h 10000"/>
                <a:gd name="connsiteX44" fmla="*/ 8267 w 10000"/>
                <a:gd name="connsiteY44" fmla="*/ 9486 h 10000"/>
                <a:gd name="connsiteX45" fmla="*/ 8267 w 10000"/>
                <a:gd name="connsiteY45" fmla="*/ 9132 h 10000"/>
                <a:gd name="connsiteX46" fmla="*/ 7779 w 10000"/>
                <a:gd name="connsiteY46" fmla="*/ 8971 h 10000"/>
                <a:gd name="connsiteX47" fmla="*/ 7512 w 10000"/>
                <a:gd name="connsiteY47" fmla="*/ 8457 h 10000"/>
                <a:gd name="connsiteX48" fmla="*/ 7157 w 10000"/>
                <a:gd name="connsiteY48" fmla="*/ 8264 h 10000"/>
                <a:gd name="connsiteX49" fmla="*/ 6933 w 10000"/>
                <a:gd name="connsiteY49" fmla="*/ 8006 h 10000"/>
                <a:gd name="connsiteX50" fmla="*/ 6356 w 10000"/>
                <a:gd name="connsiteY50" fmla="*/ 7814 h 10000"/>
                <a:gd name="connsiteX51" fmla="*/ 6489 w 10000"/>
                <a:gd name="connsiteY51" fmla="*/ 7749 h 10000"/>
                <a:gd name="connsiteX52" fmla="*/ 6489 w 10000"/>
                <a:gd name="connsiteY52" fmla="*/ 7588 h 10000"/>
                <a:gd name="connsiteX53" fmla="*/ 6890 w 10000"/>
                <a:gd name="connsiteY53" fmla="*/ 7588 h 10000"/>
                <a:gd name="connsiteX54" fmla="*/ 7110 w 10000"/>
                <a:gd name="connsiteY54" fmla="*/ 7460 h 10000"/>
                <a:gd name="connsiteX55" fmla="*/ 7157 w 10000"/>
                <a:gd name="connsiteY55" fmla="*/ 6527 h 10000"/>
                <a:gd name="connsiteX56" fmla="*/ 7200 w 10000"/>
                <a:gd name="connsiteY56" fmla="*/ 6559 h 10000"/>
                <a:gd name="connsiteX57" fmla="*/ 7334 w 10000"/>
                <a:gd name="connsiteY57" fmla="*/ 6367 h 10000"/>
                <a:gd name="connsiteX58" fmla="*/ 7600 w 10000"/>
                <a:gd name="connsiteY58" fmla="*/ 6270 h 10000"/>
                <a:gd name="connsiteX59" fmla="*/ 7733 w 10000"/>
                <a:gd name="connsiteY59" fmla="*/ 5916 h 10000"/>
                <a:gd name="connsiteX60" fmla="*/ 8135 w 10000"/>
                <a:gd name="connsiteY60" fmla="*/ 5498 h 10000"/>
                <a:gd name="connsiteX61" fmla="*/ 8443 w 10000"/>
                <a:gd name="connsiteY61" fmla="*/ 5305 h 10000"/>
                <a:gd name="connsiteX62" fmla="*/ 8666 w 10000"/>
                <a:gd name="connsiteY62" fmla="*/ 4759 h 10000"/>
                <a:gd name="connsiteX63" fmla="*/ 8666 w 10000"/>
                <a:gd name="connsiteY63" fmla="*/ 4630 h 10000"/>
                <a:gd name="connsiteX64" fmla="*/ 8623 w 10000"/>
                <a:gd name="connsiteY64" fmla="*/ 4309 h 10000"/>
                <a:gd name="connsiteX65" fmla="*/ 9066 w 10000"/>
                <a:gd name="connsiteY65" fmla="*/ 3151 h 10000"/>
                <a:gd name="connsiteX66" fmla="*/ 9199 w 10000"/>
                <a:gd name="connsiteY66" fmla="*/ 3151 h 10000"/>
                <a:gd name="connsiteX67" fmla="*/ 9378 w 10000"/>
                <a:gd name="connsiteY67" fmla="*/ 3055 h 10000"/>
                <a:gd name="connsiteX68" fmla="*/ 9912 w 10000"/>
                <a:gd name="connsiteY68" fmla="*/ 2894 h 10000"/>
                <a:gd name="connsiteX69" fmla="*/ 10000 w 10000"/>
                <a:gd name="connsiteY69" fmla="*/ 2637 h 10000"/>
                <a:gd name="connsiteX70" fmla="*/ 9957 w 10000"/>
                <a:gd name="connsiteY70" fmla="*/ 2572 h 10000"/>
                <a:gd name="connsiteX71" fmla="*/ 9777 w 10000"/>
                <a:gd name="connsiteY71" fmla="*/ 2572 h 10000"/>
                <a:gd name="connsiteX72" fmla="*/ 9644 w 10000"/>
                <a:gd name="connsiteY72" fmla="*/ 2412 h 10000"/>
                <a:gd name="connsiteX73" fmla="*/ 9378 w 10000"/>
                <a:gd name="connsiteY73" fmla="*/ 2347 h 10000"/>
                <a:gd name="connsiteX74" fmla="*/ 9244 w 10000"/>
                <a:gd name="connsiteY74" fmla="*/ 2219 h 10000"/>
                <a:gd name="connsiteX75" fmla="*/ 9157 w 10000"/>
                <a:gd name="connsiteY75" fmla="*/ 1736 h 10000"/>
                <a:gd name="connsiteX76" fmla="*/ 9157 w 10000"/>
                <a:gd name="connsiteY76" fmla="*/ 1061 h 10000"/>
                <a:gd name="connsiteX77" fmla="*/ 8933 w 10000"/>
                <a:gd name="connsiteY77" fmla="*/ 836 h 10000"/>
                <a:gd name="connsiteX78" fmla="*/ 8889 w 10000"/>
                <a:gd name="connsiteY78" fmla="*/ 611 h 10000"/>
                <a:gd name="connsiteX79" fmla="*/ 8534 w 10000"/>
                <a:gd name="connsiteY79" fmla="*/ 289 h 10000"/>
                <a:gd name="connsiteX80" fmla="*/ 8222 w 10000"/>
                <a:gd name="connsiteY80" fmla="*/ 161 h 10000"/>
                <a:gd name="connsiteX81" fmla="*/ 8045 w 10000"/>
                <a:gd name="connsiteY81" fmla="*/ 0 h 10000"/>
                <a:gd name="connsiteX82" fmla="*/ 7779 w 10000"/>
                <a:gd name="connsiteY82" fmla="*/ 161 h 10000"/>
                <a:gd name="connsiteX83" fmla="*/ 7600 w 10000"/>
                <a:gd name="connsiteY83" fmla="*/ 129 h 10000"/>
                <a:gd name="connsiteX84" fmla="*/ 7466 w 10000"/>
                <a:gd name="connsiteY84" fmla="*/ 418 h 10000"/>
                <a:gd name="connsiteX85" fmla="*/ 7110 w 10000"/>
                <a:gd name="connsiteY85" fmla="*/ 482 h 10000"/>
                <a:gd name="connsiteX86" fmla="*/ 7023 w 10000"/>
                <a:gd name="connsiteY86" fmla="*/ 707 h 10000"/>
                <a:gd name="connsiteX87" fmla="*/ 6711 w 10000"/>
                <a:gd name="connsiteY87" fmla="*/ 707 h 10000"/>
                <a:gd name="connsiteX88" fmla="*/ 6445 w 10000"/>
                <a:gd name="connsiteY88" fmla="*/ 611 h 10000"/>
                <a:gd name="connsiteX89" fmla="*/ 5867 w 10000"/>
                <a:gd name="connsiteY89" fmla="*/ 611 h 10000"/>
                <a:gd name="connsiteX90" fmla="*/ 5289 w 10000"/>
                <a:gd name="connsiteY90" fmla="*/ 611 h 10000"/>
                <a:gd name="connsiteX91" fmla="*/ 5333 w 10000"/>
                <a:gd name="connsiteY91" fmla="*/ 482 h 10000"/>
                <a:gd name="connsiteX92" fmla="*/ 5245 w 10000"/>
                <a:gd name="connsiteY92" fmla="*/ 482 h 10000"/>
                <a:gd name="connsiteX93" fmla="*/ 5201 w 10000"/>
                <a:gd name="connsiteY93" fmla="*/ 611 h 10000"/>
                <a:gd name="connsiteX94" fmla="*/ 4667 w 10000"/>
                <a:gd name="connsiteY94" fmla="*/ 611 h 10000"/>
                <a:gd name="connsiteX95" fmla="*/ 4134 w 10000"/>
                <a:gd name="connsiteY95" fmla="*/ 611 h 10000"/>
                <a:gd name="connsiteX96" fmla="*/ 3602 w 10000"/>
                <a:gd name="connsiteY96" fmla="*/ 611 h 10000"/>
                <a:gd name="connsiteX97" fmla="*/ 3067 w 10000"/>
                <a:gd name="connsiteY97" fmla="*/ 611 h 10000"/>
                <a:gd name="connsiteX98" fmla="*/ 2580 w 10000"/>
                <a:gd name="connsiteY98" fmla="*/ 611 h 10000"/>
                <a:gd name="connsiteX99" fmla="*/ 2046 w 10000"/>
                <a:gd name="connsiteY99" fmla="*/ 611 h 10000"/>
                <a:gd name="connsiteX100" fmla="*/ 1556 w 10000"/>
                <a:gd name="connsiteY100" fmla="*/ 611 h 10000"/>
                <a:gd name="connsiteX101" fmla="*/ 1024 w 10000"/>
                <a:gd name="connsiteY101" fmla="*/ 611 h 10000"/>
                <a:gd name="connsiteX102" fmla="*/ 1024 w 10000"/>
                <a:gd name="connsiteY102" fmla="*/ 1061 h 10000"/>
                <a:gd name="connsiteX103" fmla="*/ 1024 w 10000"/>
                <a:gd name="connsiteY103" fmla="*/ 1640 h 10000"/>
                <a:gd name="connsiteX104" fmla="*/ 356 w 10000"/>
                <a:gd name="connsiteY104" fmla="*/ 1640 h 10000"/>
                <a:gd name="connsiteX105" fmla="*/ 356 w 10000"/>
                <a:gd name="connsiteY105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334 w 10000"/>
                <a:gd name="connsiteY56" fmla="*/ 6367 h 10000"/>
                <a:gd name="connsiteX57" fmla="*/ 7600 w 10000"/>
                <a:gd name="connsiteY57" fmla="*/ 6270 h 10000"/>
                <a:gd name="connsiteX58" fmla="*/ 7733 w 10000"/>
                <a:gd name="connsiteY58" fmla="*/ 5916 h 10000"/>
                <a:gd name="connsiteX59" fmla="*/ 8135 w 10000"/>
                <a:gd name="connsiteY59" fmla="*/ 5498 h 10000"/>
                <a:gd name="connsiteX60" fmla="*/ 8443 w 10000"/>
                <a:gd name="connsiteY60" fmla="*/ 5305 h 10000"/>
                <a:gd name="connsiteX61" fmla="*/ 8666 w 10000"/>
                <a:gd name="connsiteY61" fmla="*/ 4759 h 10000"/>
                <a:gd name="connsiteX62" fmla="*/ 8666 w 10000"/>
                <a:gd name="connsiteY62" fmla="*/ 4630 h 10000"/>
                <a:gd name="connsiteX63" fmla="*/ 8623 w 10000"/>
                <a:gd name="connsiteY63" fmla="*/ 4309 h 10000"/>
                <a:gd name="connsiteX64" fmla="*/ 9066 w 10000"/>
                <a:gd name="connsiteY64" fmla="*/ 3151 h 10000"/>
                <a:gd name="connsiteX65" fmla="*/ 9199 w 10000"/>
                <a:gd name="connsiteY65" fmla="*/ 3151 h 10000"/>
                <a:gd name="connsiteX66" fmla="*/ 9378 w 10000"/>
                <a:gd name="connsiteY66" fmla="*/ 3055 h 10000"/>
                <a:gd name="connsiteX67" fmla="*/ 9912 w 10000"/>
                <a:gd name="connsiteY67" fmla="*/ 2894 h 10000"/>
                <a:gd name="connsiteX68" fmla="*/ 10000 w 10000"/>
                <a:gd name="connsiteY68" fmla="*/ 2637 h 10000"/>
                <a:gd name="connsiteX69" fmla="*/ 9957 w 10000"/>
                <a:gd name="connsiteY69" fmla="*/ 2572 h 10000"/>
                <a:gd name="connsiteX70" fmla="*/ 9777 w 10000"/>
                <a:gd name="connsiteY70" fmla="*/ 2572 h 10000"/>
                <a:gd name="connsiteX71" fmla="*/ 9644 w 10000"/>
                <a:gd name="connsiteY71" fmla="*/ 2412 h 10000"/>
                <a:gd name="connsiteX72" fmla="*/ 9378 w 10000"/>
                <a:gd name="connsiteY72" fmla="*/ 2347 h 10000"/>
                <a:gd name="connsiteX73" fmla="*/ 9244 w 10000"/>
                <a:gd name="connsiteY73" fmla="*/ 2219 h 10000"/>
                <a:gd name="connsiteX74" fmla="*/ 9157 w 10000"/>
                <a:gd name="connsiteY74" fmla="*/ 1736 h 10000"/>
                <a:gd name="connsiteX75" fmla="*/ 9157 w 10000"/>
                <a:gd name="connsiteY75" fmla="*/ 1061 h 10000"/>
                <a:gd name="connsiteX76" fmla="*/ 8933 w 10000"/>
                <a:gd name="connsiteY76" fmla="*/ 836 h 10000"/>
                <a:gd name="connsiteX77" fmla="*/ 8889 w 10000"/>
                <a:gd name="connsiteY77" fmla="*/ 611 h 10000"/>
                <a:gd name="connsiteX78" fmla="*/ 8534 w 10000"/>
                <a:gd name="connsiteY78" fmla="*/ 289 h 10000"/>
                <a:gd name="connsiteX79" fmla="*/ 8222 w 10000"/>
                <a:gd name="connsiteY79" fmla="*/ 161 h 10000"/>
                <a:gd name="connsiteX80" fmla="*/ 8045 w 10000"/>
                <a:gd name="connsiteY80" fmla="*/ 0 h 10000"/>
                <a:gd name="connsiteX81" fmla="*/ 7779 w 10000"/>
                <a:gd name="connsiteY81" fmla="*/ 161 h 10000"/>
                <a:gd name="connsiteX82" fmla="*/ 7600 w 10000"/>
                <a:gd name="connsiteY82" fmla="*/ 129 h 10000"/>
                <a:gd name="connsiteX83" fmla="*/ 7466 w 10000"/>
                <a:gd name="connsiteY83" fmla="*/ 418 h 10000"/>
                <a:gd name="connsiteX84" fmla="*/ 7110 w 10000"/>
                <a:gd name="connsiteY84" fmla="*/ 482 h 10000"/>
                <a:gd name="connsiteX85" fmla="*/ 7023 w 10000"/>
                <a:gd name="connsiteY85" fmla="*/ 707 h 10000"/>
                <a:gd name="connsiteX86" fmla="*/ 6711 w 10000"/>
                <a:gd name="connsiteY86" fmla="*/ 707 h 10000"/>
                <a:gd name="connsiteX87" fmla="*/ 6445 w 10000"/>
                <a:gd name="connsiteY87" fmla="*/ 611 h 10000"/>
                <a:gd name="connsiteX88" fmla="*/ 5867 w 10000"/>
                <a:gd name="connsiteY88" fmla="*/ 611 h 10000"/>
                <a:gd name="connsiteX89" fmla="*/ 5289 w 10000"/>
                <a:gd name="connsiteY89" fmla="*/ 611 h 10000"/>
                <a:gd name="connsiteX90" fmla="*/ 5333 w 10000"/>
                <a:gd name="connsiteY90" fmla="*/ 482 h 10000"/>
                <a:gd name="connsiteX91" fmla="*/ 5245 w 10000"/>
                <a:gd name="connsiteY91" fmla="*/ 482 h 10000"/>
                <a:gd name="connsiteX92" fmla="*/ 5201 w 10000"/>
                <a:gd name="connsiteY92" fmla="*/ 611 h 10000"/>
                <a:gd name="connsiteX93" fmla="*/ 4667 w 10000"/>
                <a:gd name="connsiteY93" fmla="*/ 611 h 10000"/>
                <a:gd name="connsiteX94" fmla="*/ 4134 w 10000"/>
                <a:gd name="connsiteY94" fmla="*/ 611 h 10000"/>
                <a:gd name="connsiteX95" fmla="*/ 3602 w 10000"/>
                <a:gd name="connsiteY95" fmla="*/ 611 h 10000"/>
                <a:gd name="connsiteX96" fmla="*/ 3067 w 10000"/>
                <a:gd name="connsiteY96" fmla="*/ 611 h 10000"/>
                <a:gd name="connsiteX97" fmla="*/ 2580 w 10000"/>
                <a:gd name="connsiteY97" fmla="*/ 611 h 10000"/>
                <a:gd name="connsiteX98" fmla="*/ 2046 w 10000"/>
                <a:gd name="connsiteY98" fmla="*/ 611 h 10000"/>
                <a:gd name="connsiteX99" fmla="*/ 1556 w 10000"/>
                <a:gd name="connsiteY99" fmla="*/ 611 h 10000"/>
                <a:gd name="connsiteX100" fmla="*/ 1024 w 10000"/>
                <a:gd name="connsiteY100" fmla="*/ 611 h 10000"/>
                <a:gd name="connsiteX101" fmla="*/ 1024 w 10000"/>
                <a:gd name="connsiteY101" fmla="*/ 1061 h 10000"/>
                <a:gd name="connsiteX102" fmla="*/ 1024 w 10000"/>
                <a:gd name="connsiteY102" fmla="*/ 1640 h 10000"/>
                <a:gd name="connsiteX103" fmla="*/ 356 w 10000"/>
                <a:gd name="connsiteY103" fmla="*/ 1640 h 10000"/>
                <a:gd name="connsiteX104" fmla="*/ 356 w 10000"/>
                <a:gd name="connsiteY104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7600 w 10000"/>
                <a:gd name="connsiteY57" fmla="*/ 6270 h 10000"/>
                <a:gd name="connsiteX58" fmla="*/ 7733 w 10000"/>
                <a:gd name="connsiteY58" fmla="*/ 5916 h 10000"/>
                <a:gd name="connsiteX59" fmla="*/ 8135 w 10000"/>
                <a:gd name="connsiteY59" fmla="*/ 5498 h 10000"/>
                <a:gd name="connsiteX60" fmla="*/ 8443 w 10000"/>
                <a:gd name="connsiteY60" fmla="*/ 5305 h 10000"/>
                <a:gd name="connsiteX61" fmla="*/ 8666 w 10000"/>
                <a:gd name="connsiteY61" fmla="*/ 4759 h 10000"/>
                <a:gd name="connsiteX62" fmla="*/ 8666 w 10000"/>
                <a:gd name="connsiteY62" fmla="*/ 4630 h 10000"/>
                <a:gd name="connsiteX63" fmla="*/ 8623 w 10000"/>
                <a:gd name="connsiteY63" fmla="*/ 4309 h 10000"/>
                <a:gd name="connsiteX64" fmla="*/ 9066 w 10000"/>
                <a:gd name="connsiteY64" fmla="*/ 3151 h 10000"/>
                <a:gd name="connsiteX65" fmla="*/ 9199 w 10000"/>
                <a:gd name="connsiteY65" fmla="*/ 3151 h 10000"/>
                <a:gd name="connsiteX66" fmla="*/ 9378 w 10000"/>
                <a:gd name="connsiteY66" fmla="*/ 3055 h 10000"/>
                <a:gd name="connsiteX67" fmla="*/ 9912 w 10000"/>
                <a:gd name="connsiteY67" fmla="*/ 2894 h 10000"/>
                <a:gd name="connsiteX68" fmla="*/ 10000 w 10000"/>
                <a:gd name="connsiteY68" fmla="*/ 2637 h 10000"/>
                <a:gd name="connsiteX69" fmla="*/ 9957 w 10000"/>
                <a:gd name="connsiteY69" fmla="*/ 2572 h 10000"/>
                <a:gd name="connsiteX70" fmla="*/ 9777 w 10000"/>
                <a:gd name="connsiteY70" fmla="*/ 2572 h 10000"/>
                <a:gd name="connsiteX71" fmla="*/ 9644 w 10000"/>
                <a:gd name="connsiteY71" fmla="*/ 2412 h 10000"/>
                <a:gd name="connsiteX72" fmla="*/ 9378 w 10000"/>
                <a:gd name="connsiteY72" fmla="*/ 2347 h 10000"/>
                <a:gd name="connsiteX73" fmla="*/ 9244 w 10000"/>
                <a:gd name="connsiteY73" fmla="*/ 2219 h 10000"/>
                <a:gd name="connsiteX74" fmla="*/ 9157 w 10000"/>
                <a:gd name="connsiteY74" fmla="*/ 1736 h 10000"/>
                <a:gd name="connsiteX75" fmla="*/ 9157 w 10000"/>
                <a:gd name="connsiteY75" fmla="*/ 1061 h 10000"/>
                <a:gd name="connsiteX76" fmla="*/ 8933 w 10000"/>
                <a:gd name="connsiteY76" fmla="*/ 836 h 10000"/>
                <a:gd name="connsiteX77" fmla="*/ 8889 w 10000"/>
                <a:gd name="connsiteY77" fmla="*/ 611 h 10000"/>
                <a:gd name="connsiteX78" fmla="*/ 8534 w 10000"/>
                <a:gd name="connsiteY78" fmla="*/ 289 h 10000"/>
                <a:gd name="connsiteX79" fmla="*/ 8222 w 10000"/>
                <a:gd name="connsiteY79" fmla="*/ 161 h 10000"/>
                <a:gd name="connsiteX80" fmla="*/ 8045 w 10000"/>
                <a:gd name="connsiteY80" fmla="*/ 0 h 10000"/>
                <a:gd name="connsiteX81" fmla="*/ 7779 w 10000"/>
                <a:gd name="connsiteY81" fmla="*/ 161 h 10000"/>
                <a:gd name="connsiteX82" fmla="*/ 7600 w 10000"/>
                <a:gd name="connsiteY82" fmla="*/ 129 h 10000"/>
                <a:gd name="connsiteX83" fmla="*/ 7466 w 10000"/>
                <a:gd name="connsiteY83" fmla="*/ 418 h 10000"/>
                <a:gd name="connsiteX84" fmla="*/ 7110 w 10000"/>
                <a:gd name="connsiteY84" fmla="*/ 482 h 10000"/>
                <a:gd name="connsiteX85" fmla="*/ 7023 w 10000"/>
                <a:gd name="connsiteY85" fmla="*/ 707 h 10000"/>
                <a:gd name="connsiteX86" fmla="*/ 6711 w 10000"/>
                <a:gd name="connsiteY86" fmla="*/ 707 h 10000"/>
                <a:gd name="connsiteX87" fmla="*/ 6445 w 10000"/>
                <a:gd name="connsiteY87" fmla="*/ 611 h 10000"/>
                <a:gd name="connsiteX88" fmla="*/ 5867 w 10000"/>
                <a:gd name="connsiteY88" fmla="*/ 611 h 10000"/>
                <a:gd name="connsiteX89" fmla="*/ 5289 w 10000"/>
                <a:gd name="connsiteY89" fmla="*/ 611 h 10000"/>
                <a:gd name="connsiteX90" fmla="*/ 5333 w 10000"/>
                <a:gd name="connsiteY90" fmla="*/ 482 h 10000"/>
                <a:gd name="connsiteX91" fmla="*/ 5245 w 10000"/>
                <a:gd name="connsiteY91" fmla="*/ 482 h 10000"/>
                <a:gd name="connsiteX92" fmla="*/ 5201 w 10000"/>
                <a:gd name="connsiteY92" fmla="*/ 611 h 10000"/>
                <a:gd name="connsiteX93" fmla="*/ 4667 w 10000"/>
                <a:gd name="connsiteY93" fmla="*/ 611 h 10000"/>
                <a:gd name="connsiteX94" fmla="*/ 4134 w 10000"/>
                <a:gd name="connsiteY94" fmla="*/ 611 h 10000"/>
                <a:gd name="connsiteX95" fmla="*/ 3602 w 10000"/>
                <a:gd name="connsiteY95" fmla="*/ 611 h 10000"/>
                <a:gd name="connsiteX96" fmla="*/ 3067 w 10000"/>
                <a:gd name="connsiteY96" fmla="*/ 611 h 10000"/>
                <a:gd name="connsiteX97" fmla="*/ 2580 w 10000"/>
                <a:gd name="connsiteY97" fmla="*/ 611 h 10000"/>
                <a:gd name="connsiteX98" fmla="*/ 2046 w 10000"/>
                <a:gd name="connsiteY98" fmla="*/ 611 h 10000"/>
                <a:gd name="connsiteX99" fmla="*/ 1556 w 10000"/>
                <a:gd name="connsiteY99" fmla="*/ 611 h 10000"/>
                <a:gd name="connsiteX100" fmla="*/ 1024 w 10000"/>
                <a:gd name="connsiteY100" fmla="*/ 611 h 10000"/>
                <a:gd name="connsiteX101" fmla="*/ 1024 w 10000"/>
                <a:gd name="connsiteY101" fmla="*/ 1061 h 10000"/>
                <a:gd name="connsiteX102" fmla="*/ 1024 w 10000"/>
                <a:gd name="connsiteY102" fmla="*/ 1640 h 10000"/>
                <a:gd name="connsiteX103" fmla="*/ 356 w 10000"/>
                <a:gd name="connsiteY103" fmla="*/ 1640 h 10000"/>
                <a:gd name="connsiteX104" fmla="*/ 356 w 10000"/>
                <a:gd name="connsiteY104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7733 w 10000"/>
                <a:gd name="connsiteY58" fmla="*/ 5916 h 10000"/>
                <a:gd name="connsiteX59" fmla="*/ 8135 w 10000"/>
                <a:gd name="connsiteY59" fmla="*/ 5498 h 10000"/>
                <a:gd name="connsiteX60" fmla="*/ 8443 w 10000"/>
                <a:gd name="connsiteY60" fmla="*/ 5305 h 10000"/>
                <a:gd name="connsiteX61" fmla="*/ 8666 w 10000"/>
                <a:gd name="connsiteY61" fmla="*/ 4759 h 10000"/>
                <a:gd name="connsiteX62" fmla="*/ 8666 w 10000"/>
                <a:gd name="connsiteY62" fmla="*/ 4630 h 10000"/>
                <a:gd name="connsiteX63" fmla="*/ 8623 w 10000"/>
                <a:gd name="connsiteY63" fmla="*/ 4309 h 10000"/>
                <a:gd name="connsiteX64" fmla="*/ 9066 w 10000"/>
                <a:gd name="connsiteY64" fmla="*/ 3151 h 10000"/>
                <a:gd name="connsiteX65" fmla="*/ 9199 w 10000"/>
                <a:gd name="connsiteY65" fmla="*/ 3151 h 10000"/>
                <a:gd name="connsiteX66" fmla="*/ 9378 w 10000"/>
                <a:gd name="connsiteY66" fmla="*/ 3055 h 10000"/>
                <a:gd name="connsiteX67" fmla="*/ 9912 w 10000"/>
                <a:gd name="connsiteY67" fmla="*/ 2894 h 10000"/>
                <a:gd name="connsiteX68" fmla="*/ 10000 w 10000"/>
                <a:gd name="connsiteY68" fmla="*/ 2637 h 10000"/>
                <a:gd name="connsiteX69" fmla="*/ 9957 w 10000"/>
                <a:gd name="connsiteY69" fmla="*/ 2572 h 10000"/>
                <a:gd name="connsiteX70" fmla="*/ 9777 w 10000"/>
                <a:gd name="connsiteY70" fmla="*/ 2572 h 10000"/>
                <a:gd name="connsiteX71" fmla="*/ 9644 w 10000"/>
                <a:gd name="connsiteY71" fmla="*/ 2412 h 10000"/>
                <a:gd name="connsiteX72" fmla="*/ 9378 w 10000"/>
                <a:gd name="connsiteY72" fmla="*/ 2347 h 10000"/>
                <a:gd name="connsiteX73" fmla="*/ 9244 w 10000"/>
                <a:gd name="connsiteY73" fmla="*/ 2219 h 10000"/>
                <a:gd name="connsiteX74" fmla="*/ 9157 w 10000"/>
                <a:gd name="connsiteY74" fmla="*/ 1736 h 10000"/>
                <a:gd name="connsiteX75" fmla="*/ 9157 w 10000"/>
                <a:gd name="connsiteY75" fmla="*/ 1061 h 10000"/>
                <a:gd name="connsiteX76" fmla="*/ 8933 w 10000"/>
                <a:gd name="connsiteY76" fmla="*/ 836 h 10000"/>
                <a:gd name="connsiteX77" fmla="*/ 8889 w 10000"/>
                <a:gd name="connsiteY77" fmla="*/ 611 h 10000"/>
                <a:gd name="connsiteX78" fmla="*/ 8534 w 10000"/>
                <a:gd name="connsiteY78" fmla="*/ 289 h 10000"/>
                <a:gd name="connsiteX79" fmla="*/ 8222 w 10000"/>
                <a:gd name="connsiteY79" fmla="*/ 161 h 10000"/>
                <a:gd name="connsiteX80" fmla="*/ 8045 w 10000"/>
                <a:gd name="connsiteY80" fmla="*/ 0 h 10000"/>
                <a:gd name="connsiteX81" fmla="*/ 7779 w 10000"/>
                <a:gd name="connsiteY81" fmla="*/ 161 h 10000"/>
                <a:gd name="connsiteX82" fmla="*/ 7600 w 10000"/>
                <a:gd name="connsiteY82" fmla="*/ 129 h 10000"/>
                <a:gd name="connsiteX83" fmla="*/ 7466 w 10000"/>
                <a:gd name="connsiteY83" fmla="*/ 418 h 10000"/>
                <a:gd name="connsiteX84" fmla="*/ 7110 w 10000"/>
                <a:gd name="connsiteY84" fmla="*/ 482 h 10000"/>
                <a:gd name="connsiteX85" fmla="*/ 7023 w 10000"/>
                <a:gd name="connsiteY85" fmla="*/ 707 h 10000"/>
                <a:gd name="connsiteX86" fmla="*/ 6711 w 10000"/>
                <a:gd name="connsiteY86" fmla="*/ 707 h 10000"/>
                <a:gd name="connsiteX87" fmla="*/ 6445 w 10000"/>
                <a:gd name="connsiteY87" fmla="*/ 611 h 10000"/>
                <a:gd name="connsiteX88" fmla="*/ 5867 w 10000"/>
                <a:gd name="connsiteY88" fmla="*/ 611 h 10000"/>
                <a:gd name="connsiteX89" fmla="*/ 5289 w 10000"/>
                <a:gd name="connsiteY89" fmla="*/ 611 h 10000"/>
                <a:gd name="connsiteX90" fmla="*/ 5333 w 10000"/>
                <a:gd name="connsiteY90" fmla="*/ 482 h 10000"/>
                <a:gd name="connsiteX91" fmla="*/ 5245 w 10000"/>
                <a:gd name="connsiteY91" fmla="*/ 482 h 10000"/>
                <a:gd name="connsiteX92" fmla="*/ 5201 w 10000"/>
                <a:gd name="connsiteY92" fmla="*/ 611 h 10000"/>
                <a:gd name="connsiteX93" fmla="*/ 4667 w 10000"/>
                <a:gd name="connsiteY93" fmla="*/ 611 h 10000"/>
                <a:gd name="connsiteX94" fmla="*/ 4134 w 10000"/>
                <a:gd name="connsiteY94" fmla="*/ 611 h 10000"/>
                <a:gd name="connsiteX95" fmla="*/ 3602 w 10000"/>
                <a:gd name="connsiteY95" fmla="*/ 611 h 10000"/>
                <a:gd name="connsiteX96" fmla="*/ 3067 w 10000"/>
                <a:gd name="connsiteY96" fmla="*/ 611 h 10000"/>
                <a:gd name="connsiteX97" fmla="*/ 2580 w 10000"/>
                <a:gd name="connsiteY97" fmla="*/ 611 h 10000"/>
                <a:gd name="connsiteX98" fmla="*/ 2046 w 10000"/>
                <a:gd name="connsiteY98" fmla="*/ 611 h 10000"/>
                <a:gd name="connsiteX99" fmla="*/ 1556 w 10000"/>
                <a:gd name="connsiteY99" fmla="*/ 611 h 10000"/>
                <a:gd name="connsiteX100" fmla="*/ 1024 w 10000"/>
                <a:gd name="connsiteY100" fmla="*/ 611 h 10000"/>
                <a:gd name="connsiteX101" fmla="*/ 1024 w 10000"/>
                <a:gd name="connsiteY101" fmla="*/ 1061 h 10000"/>
                <a:gd name="connsiteX102" fmla="*/ 1024 w 10000"/>
                <a:gd name="connsiteY102" fmla="*/ 1640 h 10000"/>
                <a:gd name="connsiteX103" fmla="*/ 356 w 10000"/>
                <a:gd name="connsiteY103" fmla="*/ 1640 h 10000"/>
                <a:gd name="connsiteX104" fmla="*/ 356 w 10000"/>
                <a:gd name="connsiteY104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8135 w 10000"/>
                <a:gd name="connsiteY59" fmla="*/ 5498 h 10000"/>
                <a:gd name="connsiteX60" fmla="*/ 8443 w 10000"/>
                <a:gd name="connsiteY60" fmla="*/ 5305 h 10000"/>
                <a:gd name="connsiteX61" fmla="*/ 8666 w 10000"/>
                <a:gd name="connsiteY61" fmla="*/ 4759 h 10000"/>
                <a:gd name="connsiteX62" fmla="*/ 8666 w 10000"/>
                <a:gd name="connsiteY62" fmla="*/ 4630 h 10000"/>
                <a:gd name="connsiteX63" fmla="*/ 8623 w 10000"/>
                <a:gd name="connsiteY63" fmla="*/ 4309 h 10000"/>
                <a:gd name="connsiteX64" fmla="*/ 9066 w 10000"/>
                <a:gd name="connsiteY64" fmla="*/ 3151 h 10000"/>
                <a:gd name="connsiteX65" fmla="*/ 9199 w 10000"/>
                <a:gd name="connsiteY65" fmla="*/ 3151 h 10000"/>
                <a:gd name="connsiteX66" fmla="*/ 9378 w 10000"/>
                <a:gd name="connsiteY66" fmla="*/ 3055 h 10000"/>
                <a:gd name="connsiteX67" fmla="*/ 9912 w 10000"/>
                <a:gd name="connsiteY67" fmla="*/ 2894 h 10000"/>
                <a:gd name="connsiteX68" fmla="*/ 10000 w 10000"/>
                <a:gd name="connsiteY68" fmla="*/ 2637 h 10000"/>
                <a:gd name="connsiteX69" fmla="*/ 9957 w 10000"/>
                <a:gd name="connsiteY69" fmla="*/ 2572 h 10000"/>
                <a:gd name="connsiteX70" fmla="*/ 9777 w 10000"/>
                <a:gd name="connsiteY70" fmla="*/ 2572 h 10000"/>
                <a:gd name="connsiteX71" fmla="*/ 9644 w 10000"/>
                <a:gd name="connsiteY71" fmla="*/ 2412 h 10000"/>
                <a:gd name="connsiteX72" fmla="*/ 9378 w 10000"/>
                <a:gd name="connsiteY72" fmla="*/ 2347 h 10000"/>
                <a:gd name="connsiteX73" fmla="*/ 9244 w 10000"/>
                <a:gd name="connsiteY73" fmla="*/ 2219 h 10000"/>
                <a:gd name="connsiteX74" fmla="*/ 9157 w 10000"/>
                <a:gd name="connsiteY74" fmla="*/ 1736 h 10000"/>
                <a:gd name="connsiteX75" fmla="*/ 9157 w 10000"/>
                <a:gd name="connsiteY75" fmla="*/ 1061 h 10000"/>
                <a:gd name="connsiteX76" fmla="*/ 8933 w 10000"/>
                <a:gd name="connsiteY76" fmla="*/ 836 h 10000"/>
                <a:gd name="connsiteX77" fmla="*/ 8889 w 10000"/>
                <a:gd name="connsiteY77" fmla="*/ 611 h 10000"/>
                <a:gd name="connsiteX78" fmla="*/ 8534 w 10000"/>
                <a:gd name="connsiteY78" fmla="*/ 289 h 10000"/>
                <a:gd name="connsiteX79" fmla="*/ 8222 w 10000"/>
                <a:gd name="connsiteY79" fmla="*/ 161 h 10000"/>
                <a:gd name="connsiteX80" fmla="*/ 8045 w 10000"/>
                <a:gd name="connsiteY80" fmla="*/ 0 h 10000"/>
                <a:gd name="connsiteX81" fmla="*/ 7779 w 10000"/>
                <a:gd name="connsiteY81" fmla="*/ 161 h 10000"/>
                <a:gd name="connsiteX82" fmla="*/ 7600 w 10000"/>
                <a:gd name="connsiteY82" fmla="*/ 129 h 10000"/>
                <a:gd name="connsiteX83" fmla="*/ 7466 w 10000"/>
                <a:gd name="connsiteY83" fmla="*/ 418 h 10000"/>
                <a:gd name="connsiteX84" fmla="*/ 7110 w 10000"/>
                <a:gd name="connsiteY84" fmla="*/ 482 h 10000"/>
                <a:gd name="connsiteX85" fmla="*/ 7023 w 10000"/>
                <a:gd name="connsiteY85" fmla="*/ 707 h 10000"/>
                <a:gd name="connsiteX86" fmla="*/ 6711 w 10000"/>
                <a:gd name="connsiteY86" fmla="*/ 707 h 10000"/>
                <a:gd name="connsiteX87" fmla="*/ 6445 w 10000"/>
                <a:gd name="connsiteY87" fmla="*/ 611 h 10000"/>
                <a:gd name="connsiteX88" fmla="*/ 5867 w 10000"/>
                <a:gd name="connsiteY88" fmla="*/ 611 h 10000"/>
                <a:gd name="connsiteX89" fmla="*/ 5289 w 10000"/>
                <a:gd name="connsiteY89" fmla="*/ 611 h 10000"/>
                <a:gd name="connsiteX90" fmla="*/ 5333 w 10000"/>
                <a:gd name="connsiteY90" fmla="*/ 482 h 10000"/>
                <a:gd name="connsiteX91" fmla="*/ 5245 w 10000"/>
                <a:gd name="connsiteY91" fmla="*/ 482 h 10000"/>
                <a:gd name="connsiteX92" fmla="*/ 5201 w 10000"/>
                <a:gd name="connsiteY92" fmla="*/ 611 h 10000"/>
                <a:gd name="connsiteX93" fmla="*/ 4667 w 10000"/>
                <a:gd name="connsiteY93" fmla="*/ 611 h 10000"/>
                <a:gd name="connsiteX94" fmla="*/ 4134 w 10000"/>
                <a:gd name="connsiteY94" fmla="*/ 611 h 10000"/>
                <a:gd name="connsiteX95" fmla="*/ 3602 w 10000"/>
                <a:gd name="connsiteY95" fmla="*/ 611 h 10000"/>
                <a:gd name="connsiteX96" fmla="*/ 3067 w 10000"/>
                <a:gd name="connsiteY96" fmla="*/ 611 h 10000"/>
                <a:gd name="connsiteX97" fmla="*/ 2580 w 10000"/>
                <a:gd name="connsiteY97" fmla="*/ 611 h 10000"/>
                <a:gd name="connsiteX98" fmla="*/ 2046 w 10000"/>
                <a:gd name="connsiteY98" fmla="*/ 611 h 10000"/>
                <a:gd name="connsiteX99" fmla="*/ 1556 w 10000"/>
                <a:gd name="connsiteY99" fmla="*/ 611 h 10000"/>
                <a:gd name="connsiteX100" fmla="*/ 1024 w 10000"/>
                <a:gd name="connsiteY100" fmla="*/ 611 h 10000"/>
                <a:gd name="connsiteX101" fmla="*/ 1024 w 10000"/>
                <a:gd name="connsiteY101" fmla="*/ 1061 h 10000"/>
                <a:gd name="connsiteX102" fmla="*/ 1024 w 10000"/>
                <a:gd name="connsiteY102" fmla="*/ 1640 h 10000"/>
                <a:gd name="connsiteX103" fmla="*/ 356 w 10000"/>
                <a:gd name="connsiteY103" fmla="*/ 1640 h 10000"/>
                <a:gd name="connsiteX104" fmla="*/ 356 w 10000"/>
                <a:gd name="connsiteY104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6511 w 10000"/>
                <a:gd name="connsiteY59" fmla="*/ 5828 h 10000"/>
                <a:gd name="connsiteX60" fmla="*/ 8443 w 10000"/>
                <a:gd name="connsiteY60" fmla="*/ 5305 h 10000"/>
                <a:gd name="connsiteX61" fmla="*/ 8666 w 10000"/>
                <a:gd name="connsiteY61" fmla="*/ 4759 h 10000"/>
                <a:gd name="connsiteX62" fmla="*/ 8666 w 10000"/>
                <a:gd name="connsiteY62" fmla="*/ 4630 h 10000"/>
                <a:gd name="connsiteX63" fmla="*/ 8623 w 10000"/>
                <a:gd name="connsiteY63" fmla="*/ 4309 h 10000"/>
                <a:gd name="connsiteX64" fmla="*/ 9066 w 10000"/>
                <a:gd name="connsiteY64" fmla="*/ 3151 h 10000"/>
                <a:gd name="connsiteX65" fmla="*/ 9199 w 10000"/>
                <a:gd name="connsiteY65" fmla="*/ 3151 h 10000"/>
                <a:gd name="connsiteX66" fmla="*/ 9378 w 10000"/>
                <a:gd name="connsiteY66" fmla="*/ 3055 h 10000"/>
                <a:gd name="connsiteX67" fmla="*/ 9912 w 10000"/>
                <a:gd name="connsiteY67" fmla="*/ 2894 h 10000"/>
                <a:gd name="connsiteX68" fmla="*/ 10000 w 10000"/>
                <a:gd name="connsiteY68" fmla="*/ 2637 h 10000"/>
                <a:gd name="connsiteX69" fmla="*/ 9957 w 10000"/>
                <a:gd name="connsiteY69" fmla="*/ 2572 h 10000"/>
                <a:gd name="connsiteX70" fmla="*/ 9777 w 10000"/>
                <a:gd name="connsiteY70" fmla="*/ 2572 h 10000"/>
                <a:gd name="connsiteX71" fmla="*/ 9644 w 10000"/>
                <a:gd name="connsiteY71" fmla="*/ 2412 h 10000"/>
                <a:gd name="connsiteX72" fmla="*/ 9378 w 10000"/>
                <a:gd name="connsiteY72" fmla="*/ 2347 h 10000"/>
                <a:gd name="connsiteX73" fmla="*/ 9244 w 10000"/>
                <a:gd name="connsiteY73" fmla="*/ 2219 h 10000"/>
                <a:gd name="connsiteX74" fmla="*/ 9157 w 10000"/>
                <a:gd name="connsiteY74" fmla="*/ 1736 h 10000"/>
                <a:gd name="connsiteX75" fmla="*/ 9157 w 10000"/>
                <a:gd name="connsiteY75" fmla="*/ 1061 h 10000"/>
                <a:gd name="connsiteX76" fmla="*/ 8933 w 10000"/>
                <a:gd name="connsiteY76" fmla="*/ 836 h 10000"/>
                <a:gd name="connsiteX77" fmla="*/ 8889 w 10000"/>
                <a:gd name="connsiteY77" fmla="*/ 611 h 10000"/>
                <a:gd name="connsiteX78" fmla="*/ 8534 w 10000"/>
                <a:gd name="connsiteY78" fmla="*/ 289 h 10000"/>
                <a:gd name="connsiteX79" fmla="*/ 8222 w 10000"/>
                <a:gd name="connsiteY79" fmla="*/ 161 h 10000"/>
                <a:gd name="connsiteX80" fmla="*/ 8045 w 10000"/>
                <a:gd name="connsiteY80" fmla="*/ 0 h 10000"/>
                <a:gd name="connsiteX81" fmla="*/ 7779 w 10000"/>
                <a:gd name="connsiteY81" fmla="*/ 161 h 10000"/>
                <a:gd name="connsiteX82" fmla="*/ 7600 w 10000"/>
                <a:gd name="connsiteY82" fmla="*/ 129 h 10000"/>
                <a:gd name="connsiteX83" fmla="*/ 7466 w 10000"/>
                <a:gd name="connsiteY83" fmla="*/ 418 h 10000"/>
                <a:gd name="connsiteX84" fmla="*/ 7110 w 10000"/>
                <a:gd name="connsiteY84" fmla="*/ 482 h 10000"/>
                <a:gd name="connsiteX85" fmla="*/ 7023 w 10000"/>
                <a:gd name="connsiteY85" fmla="*/ 707 h 10000"/>
                <a:gd name="connsiteX86" fmla="*/ 6711 w 10000"/>
                <a:gd name="connsiteY86" fmla="*/ 707 h 10000"/>
                <a:gd name="connsiteX87" fmla="*/ 6445 w 10000"/>
                <a:gd name="connsiteY87" fmla="*/ 611 h 10000"/>
                <a:gd name="connsiteX88" fmla="*/ 5867 w 10000"/>
                <a:gd name="connsiteY88" fmla="*/ 611 h 10000"/>
                <a:gd name="connsiteX89" fmla="*/ 5289 w 10000"/>
                <a:gd name="connsiteY89" fmla="*/ 611 h 10000"/>
                <a:gd name="connsiteX90" fmla="*/ 5333 w 10000"/>
                <a:gd name="connsiteY90" fmla="*/ 482 h 10000"/>
                <a:gd name="connsiteX91" fmla="*/ 5245 w 10000"/>
                <a:gd name="connsiteY91" fmla="*/ 482 h 10000"/>
                <a:gd name="connsiteX92" fmla="*/ 5201 w 10000"/>
                <a:gd name="connsiteY92" fmla="*/ 611 h 10000"/>
                <a:gd name="connsiteX93" fmla="*/ 4667 w 10000"/>
                <a:gd name="connsiteY93" fmla="*/ 611 h 10000"/>
                <a:gd name="connsiteX94" fmla="*/ 4134 w 10000"/>
                <a:gd name="connsiteY94" fmla="*/ 611 h 10000"/>
                <a:gd name="connsiteX95" fmla="*/ 3602 w 10000"/>
                <a:gd name="connsiteY95" fmla="*/ 611 h 10000"/>
                <a:gd name="connsiteX96" fmla="*/ 3067 w 10000"/>
                <a:gd name="connsiteY96" fmla="*/ 611 h 10000"/>
                <a:gd name="connsiteX97" fmla="*/ 2580 w 10000"/>
                <a:gd name="connsiteY97" fmla="*/ 611 h 10000"/>
                <a:gd name="connsiteX98" fmla="*/ 2046 w 10000"/>
                <a:gd name="connsiteY98" fmla="*/ 611 h 10000"/>
                <a:gd name="connsiteX99" fmla="*/ 1556 w 10000"/>
                <a:gd name="connsiteY99" fmla="*/ 611 h 10000"/>
                <a:gd name="connsiteX100" fmla="*/ 1024 w 10000"/>
                <a:gd name="connsiteY100" fmla="*/ 611 h 10000"/>
                <a:gd name="connsiteX101" fmla="*/ 1024 w 10000"/>
                <a:gd name="connsiteY101" fmla="*/ 1061 h 10000"/>
                <a:gd name="connsiteX102" fmla="*/ 1024 w 10000"/>
                <a:gd name="connsiteY102" fmla="*/ 1640 h 10000"/>
                <a:gd name="connsiteX103" fmla="*/ 356 w 10000"/>
                <a:gd name="connsiteY103" fmla="*/ 1640 h 10000"/>
                <a:gd name="connsiteX104" fmla="*/ 356 w 10000"/>
                <a:gd name="connsiteY104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6511 w 10000"/>
                <a:gd name="connsiteY59" fmla="*/ 5828 h 10000"/>
                <a:gd name="connsiteX60" fmla="*/ 8666 w 10000"/>
                <a:gd name="connsiteY60" fmla="*/ 4759 h 10000"/>
                <a:gd name="connsiteX61" fmla="*/ 8666 w 10000"/>
                <a:gd name="connsiteY61" fmla="*/ 4630 h 10000"/>
                <a:gd name="connsiteX62" fmla="*/ 8623 w 10000"/>
                <a:gd name="connsiteY62" fmla="*/ 4309 h 10000"/>
                <a:gd name="connsiteX63" fmla="*/ 9066 w 10000"/>
                <a:gd name="connsiteY63" fmla="*/ 3151 h 10000"/>
                <a:gd name="connsiteX64" fmla="*/ 9199 w 10000"/>
                <a:gd name="connsiteY64" fmla="*/ 3151 h 10000"/>
                <a:gd name="connsiteX65" fmla="*/ 9378 w 10000"/>
                <a:gd name="connsiteY65" fmla="*/ 3055 h 10000"/>
                <a:gd name="connsiteX66" fmla="*/ 9912 w 10000"/>
                <a:gd name="connsiteY66" fmla="*/ 2894 h 10000"/>
                <a:gd name="connsiteX67" fmla="*/ 10000 w 10000"/>
                <a:gd name="connsiteY67" fmla="*/ 2637 h 10000"/>
                <a:gd name="connsiteX68" fmla="*/ 9957 w 10000"/>
                <a:gd name="connsiteY68" fmla="*/ 2572 h 10000"/>
                <a:gd name="connsiteX69" fmla="*/ 9777 w 10000"/>
                <a:gd name="connsiteY69" fmla="*/ 2572 h 10000"/>
                <a:gd name="connsiteX70" fmla="*/ 9644 w 10000"/>
                <a:gd name="connsiteY70" fmla="*/ 2412 h 10000"/>
                <a:gd name="connsiteX71" fmla="*/ 9378 w 10000"/>
                <a:gd name="connsiteY71" fmla="*/ 2347 h 10000"/>
                <a:gd name="connsiteX72" fmla="*/ 9244 w 10000"/>
                <a:gd name="connsiteY72" fmla="*/ 2219 h 10000"/>
                <a:gd name="connsiteX73" fmla="*/ 9157 w 10000"/>
                <a:gd name="connsiteY73" fmla="*/ 1736 h 10000"/>
                <a:gd name="connsiteX74" fmla="*/ 9157 w 10000"/>
                <a:gd name="connsiteY74" fmla="*/ 1061 h 10000"/>
                <a:gd name="connsiteX75" fmla="*/ 8933 w 10000"/>
                <a:gd name="connsiteY75" fmla="*/ 836 h 10000"/>
                <a:gd name="connsiteX76" fmla="*/ 8889 w 10000"/>
                <a:gd name="connsiteY76" fmla="*/ 611 h 10000"/>
                <a:gd name="connsiteX77" fmla="*/ 8534 w 10000"/>
                <a:gd name="connsiteY77" fmla="*/ 289 h 10000"/>
                <a:gd name="connsiteX78" fmla="*/ 8222 w 10000"/>
                <a:gd name="connsiteY78" fmla="*/ 161 h 10000"/>
                <a:gd name="connsiteX79" fmla="*/ 8045 w 10000"/>
                <a:gd name="connsiteY79" fmla="*/ 0 h 10000"/>
                <a:gd name="connsiteX80" fmla="*/ 7779 w 10000"/>
                <a:gd name="connsiteY80" fmla="*/ 161 h 10000"/>
                <a:gd name="connsiteX81" fmla="*/ 7600 w 10000"/>
                <a:gd name="connsiteY81" fmla="*/ 129 h 10000"/>
                <a:gd name="connsiteX82" fmla="*/ 7466 w 10000"/>
                <a:gd name="connsiteY82" fmla="*/ 418 h 10000"/>
                <a:gd name="connsiteX83" fmla="*/ 7110 w 10000"/>
                <a:gd name="connsiteY83" fmla="*/ 482 h 10000"/>
                <a:gd name="connsiteX84" fmla="*/ 7023 w 10000"/>
                <a:gd name="connsiteY84" fmla="*/ 707 h 10000"/>
                <a:gd name="connsiteX85" fmla="*/ 6711 w 10000"/>
                <a:gd name="connsiteY85" fmla="*/ 707 h 10000"/>
                <a:gd name="connsiteX86" fmla="*/ 6445 w 10000"/>
                <a:gd name="connsiteY86" fmla="*/ 611 h 10000"/>
                <a:gd name="connsiteX87" fmla="*/ 5867 w 10000"/>
                <a:gd name="connsiteY87" fmla="*/ 611 h 10000"/>
                <a:gd name="connsiteX88" fmla="*/ 5289 w 10000"/>
                <a:gd name="connsiteY88" fmla="*/ 611 h 10000"/>
                <a:gd name="connsiteX89" fmla="*/ 5333 w 10000"/>
                <a:gd name="connsiteY89" fmla="*/ 482 h 10000"/>
                <a:gd name="connsiteX90" fmla="*/ 5245 w 10000"/>
                <a:gd name="connsiteY90" fmla="*/ 482 h 10000"/>
                <a:gd name="connsiteX91" fmla="*/ 5201 w 10000"/>
                <a:gd name="connsiteY91" fmla="*/ 611 h 10000"/>
                <a:gd name="connsiteX92" fmla="*/ 4667 w 10000"/>
                <a:gd name="connsiteY92" fmla="*/ 611 h 10000"/>
                <a:gd name="connsiteX93" fmla="*/ 4134 w 10000"/>
                <a:gd name="connsiteY93" fmla="*/ 611 h 10000"/>
                <a:gd name="connsiteX94" fmla="*/ 3602 w 10000"/>
                <a:gd name="connsiteY94" fmla="*/ 611 h 10000"/>
                <a:gd name="connsiteX95" fmla="*/ 3067 w 10000"/>
                <a:gd name="connsiteY95" fmla="*/ 611 h 10000"/>
                <a:gd name="connsiteX96" fmla="*/ 2580 w 10000"/>
                <a:gd name="connsiteY96" fmla="*/ 611 h 10000"/>
                <a:gd name="connsiteX97" fmla="*/ 2046 w 10000"/>
                <a:gd name="connsiteY97" fmla="*/ 611 h 10000"/>
                <a:gd name="connsiteX98" fmla="*/ 1556 w 10000"/>
                <a:gd name="connsiteY98" fmla="*/ 611 h 10000"/>
                <a:gd name="connsiteX99" fmla="*/ 1024 w 10000"/>
                <a:gd name="connsiteY99" fmla="*/ 611 h 10000"/>
                <a:gd name="connsiteX100" fmla="*/ 1024 w 10000"/>
                <a:gd name="connsiteY100" fmla="*/ 1061 h 10000"/>
                <a:gd name="connsiteX101" fmla="*/ 1024 w 10000"/>
                <a:gd name="connsiteY101" fmla="*/ 1640 h 10000"/>
                <a:gd name="connsiteX102" fmla="*/ 356 w 10000"/>
                <a:gd name="connsiteY102" fmla="*/ 1640 h 10000"/>
                <a:gd name="connsiteX103" fmla="*/ 356 w 10000"/>
                <a:gd name="connsiteY103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6511 w 10000"/>
                <a:gd name="connsiteY59" fmla="*/ 5828 h 10000"/>
                <a:gd name="connsiteX60" fmla="*/ 8666 w 10000"/>
                <a:gd name="connsiteY60" fmla="*/ 4630 h 10000"/>
                <a:gd name="connsiteX61" fmla="*/ 8623 w 10000"/>
                <a:gd name="connsiteY61" fmla="*/ 4309 h 10000"/>
                <a:gd name="connsiteX62" fmla="*/ 9066 w 10000"/>
                <a:gd name="connsiteY62" fmla="*/ 3151 h 10000"/>
                <a:gd name="connsiteX63" fmla="*/ 9199 w 10000"/>
                <a:gd name="connsiteY63" fmla="*/ 3151 h 10000"/>
                <a:gd name="connsiteX64" fmla="*/ 9378 w 10000"/>
                <a:gd name="connsiteY64" fmla="*/ 3055 h 10000"/>
                <a:gd name="connsiteX65" fmla="*/ 9912 w 10000"/>
                <a:gd name="connsiteY65" fmla="*/ 2894 h 10000"/>
                <a:gd name="connsiteX66" fmla="*/ 10000 w 10000"/>
                <a:gd name="connsiteY66" fmla="*/ 2637 h 10000"/>
                <a:gd name="connsiteX67" fmla="*/ 9957 w 10000"/>
                <a:gd name="connsiteY67" fmla="*/ 2572 h 10000"/>
                <a:gd name="connsiteX68" fmla="*/ 9777 w 10000"/>
                <a:gd name="connsiteY68" fmla="*/ 2572 h 10000"/>
                <a:gd name="connsiteX69" fmla="*/ 9644 w 10000"/>
                <a:gd name="connsiteY69" fmla="*/ 2412 h 10000"/>
                <a:gd name="connsiteX70" fmla="*/ 9378 w 10000"/>
                <a:gd name="connsiteY70" fmla="*/ 2347 h 10000"/>
                <a:gd name="connsiteX71" fmla="*/ 9244 w 10000"/>
                <a:gd name="connsiteY71" fmla="*/ 2219 h 10000"/>
                <a:gd name="connsiteX72" fmla="*/ 9157 w 10000"/>
                <a:gd name="connsiteY72" fmla="*/ 1736 h 10000"/>
                <a:gd name="connsiteX73" fmla="*/ 9157 w 10000"/>
                <a:gd name="connsiteY73" fmla="*/ 1061 h 10000"/>
                <a:gd name="connsiteX74" fmla="*/ 8933 w 10000"/>
                <a:gd name="connsiteY74" fmla="*/ 836 h 10000"/>
                <a:gd name="connsiteX75" fmla="*/ 8889 w 10000"/>
                <a:gd name="connsiteY75" fmla="*/ 611 h 10000"/>
                <a:gd name="connsiteX76" fmla="*/ 8534 w 10000"/>
                <a:gd name="connsiteY76" fmla="*/ 289 h 10000"/>
                <a:gd name="connsiteX77" fmla="*/ 8222 w 10000"/>
                <a:gd name="connsiteY77" fmla="*/ 161 h 10000"/>
                <a:gd name="connsiteX78" fmla="*/ 8045 w 10000"/>
                <a:gd name="connsiteY78" fmla="*/ 0 h 10000"/>
                <a:gd name="connsiteX79" fmla="*/ 7779 w 10000"/>
                <a:gd name="connsiteY79" fmla="*/ 161 h 10000"/>
                <a:gd name="connsiteX80" fmla="*/ 7600 w 10000"/>
                <a:gd name="connsiteY80" fmla="*/ 129 h 10000"/>
                <a:gd name="connsiteX81" fmla="*/ 7466 w 10000"/>
                <a:gd name="connsiteY81" fmla="*/ 418 h 10000"/>
                <a:gd name="connsiteX82" fmla="*/ 7110 w 10000"/>
                <a:gd name="connsiteY82" fmla="*/ 482 h 10000"/>
                <a:gd name="connsiteX83" fmla="*/ 7023 w 10000"/>
                <a:gd name="connsiteY83" fmla="*/ 707 h 10000"/>
                <a:gd name="connsiteX84" fmla="*/ 6711 w 10000"/>
                <a:gd name="connsiteY84" fmla="*/ 707 h 10000"/>
                <a:gd name="connsiteX85" fmla="*/ 6445 w 10000"/>
                <a:gd name="connsiteY85" fmla="*/ 611 h 10000"/>
                <a:gd name="connsiteX86" fmla="*/ 5867 w 10000"/>
                <a:gd name="connsiteY86" fmla="*/ 611 h 10000"/>
                <a:gd name="connsiteX87" fmla="*/ 5289 w 10000"/>
                <a:gd name="connsiteY87" fmla="*/ 611 h 10000"/>
                <a:gd name="connsiteX88" fmla="*/ 5333 w 10000"/>
                <a:gd name="connsiteY88" fmla="*/ 482 h 10000"/>
                <a:gd name="connsiteX89" fmla="*/ 5245 w 10000"/>
                <a:gd name="connsiteY89" fmla="*/ 482 h 10000"/>
                <a:gd name="connsiteX90" fmla="*/ 5201 w 10000"/>
                <a:gd name="connsiteY90" fmla="*/ 611 h 10000"/>
                <a:gd name="connsiteX91" fmla="*/ 4667 w 10000"/>
                <a:gd name="connsiteY91" fmla="*/ 611 h 10000"/>
                <a:gd name="connsiteX92" fmla="*/ 4134 w 10000"/>
                <a:gd name="connsiteY92" fmla="*/ 611 h 10000"/>
                <a:gd name="connsiteX93" fmla="*/ 3602 w 10000"/>
                <a:gd name="connsiteY93" fmla="*/ 611 h 10000"/>
                <a:gd name="connsiteX94" fmla="*/ 3067 w 10000"/>
                <a:gd name="connsiteY94" fmla="*/ 611 h 10000"/>
                <a:gd name="connsiteX95" fmla="*/ 2580 w 10000"/>
                <a:gd name="connsiteY95" fmla="*/ 611 h 10000"/>
                <a:gd name="connsiteX96" fmla="*/ 2046 w 10000"/>
                <a:gd name="connsiteY96" fmla="*/ 611 h 10000"/>
                <a:gd name="connsiteX97" fmla="*/ 1556 w 10000"/>
                <a:gd name="connsiteY97" fmla="*/ 611 h 10000"/>
                <a:gd name="connsiteX98" fmla="*/ 1024 w 10000"/>
                <a:gd name="connsiteY98" fmla="*/ 611 h 10000"/>
                <a:gd name="connsiteX99" fmla="*/ 1024 w 10000"/>
                <a:gd name="connsiteY99" fmla="*/ 1061 h 10000"/>
                <a:gd name="connsiteX100" fmla="*/ 1024 w 10000"/>
                <a:gd name="connsiteY100" fmla="*/ 1640 h 10000"/>
                <a:gd name="connsiteX101" fmla="*/ 356 w 10000"/>
                <a:gd name="connsiteY101" fmla="*/ 1640 h 10000"/>
                <a:gd name="connsiteX102" fmla="*/ 356 w 10000"/>
                <a:gd name="connsiteY102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6511 w 10000"/>
                <a:gd name="connsiteY59" fmla="*/ 5828 h 10000"/>
                <a:gd name="connsiteX60" fmla="*/ 8623 w 10000"/>
                <a:gd name="connsiteY60" fmla="*/ 4309 h 10000"/>
                <a:gd name="connsiteX61" fmla="*/ 9066 w 10000"/>
                <a:gd name="connsiteY61" fmla="*/ 3151 h 10000"/>
                <a:gd name="connsiteX62" fmla="*/ 9199 w 10000"/>
                <a:gd name="connsiteY62" fmla="*/ 3151 h 10000"/>
                <a:gd name="connsiteX63" fmla="*/ 9378 w 10000"/>
                <a:gd name="connsiteY63" fmla="*/ 3055 h 10000"/>
                <a:gd name="connsiteX64" fmla="*/ 9912 w 10000"/>
                <a:gd name="connsiteY64" fmla="*/ 2894 h 10000"/>
                <a:gd name="connsiteX65" fmla="*/ 10000 w 10000"/>
                <a:gd name="connsiteY65" fmla="*/ 2637 h 10000"/>
                <a:gd name="connsiteX66" fmla="*/ 9957 w 10000"/>
                <a:gd name="connsiteY66" fmla="*/ 2572 h 10000"/>
                <a:gd name="connsiteX67" fmla="*/ 9777 w 10000"/>
                <a:gd name="connsiteY67" fmla="*/ 2572 h 10000"/>
                <a:gd name="connsiteX68" fmla="*/ 9644 w 10000"/>
                <a:gd name="connsiteY68" fmla="*/ 2412 h 10000"/>
                <a:gd name="connsiteX69" fmla="*/ 9378 w 10000"/>
                <a:gd name="connsiteY69" fmla="*/ 2347 h 10000"/>
                <a:gd name="connsiteX70" fmla="*/ 9244 w 10000"/>
                <a:gd name="connsiteY70" fmla="*/ 2219 h 10000"/>
                <a:gd name="connsiteX71" fmla="*/ 9157 w 10000"/>
                <a:gd name="connsiteY71" fmla="*/ 1736 h 10000"/>
                <a:gd name="connsiteX72" fmla="*/ 9157 w 10000"/>
                <a:gd name="connsiteY72" fmla="*/ 1061 h 10000"/>
                <a:gd name="connsiteX73" fmla="*/ 8933 w 10000"/>
                <a:gd name="connsiteY73" fmla="*/ 836 h 10000"/>
                <a:gd name="connsiteX74" fmla="*/ 8889 w 10000"/>
                <a:gd name="connsiteY74" fmla="*/ 611 h 10000"/>
                <a:gd name="connsiteX75" fmla="*/ 8534 w 10000"/>
                <a:gd name="connsiteY75" fmla="*/ 289 h 10000"/>
                <a:gd name="connsiteX76" fmla="*/ 8222 w 10000"/>
                <a:gd name="connsiteY76" fmla="*/ 161 h 10000"/>
                <a:gd name="connsiteX77" fmla="*/ 8045 w 10000"/>
                <a:gd name="connsiteY77" fmla="*/ 0 h 10000"/>
                <a:gd name="connsiteX78" fmla="*/ 7779 w 10000"/>
                <a:gd name="connsiteY78" fmla="*/ 161 h 10000"/>
                <a:gd name="connsiteX79" fmla="*/ 7600 w 10000"/>
                <a:gd name="connsiteY79" fmla="*/ 129 h 10000"/>
                <a:gd name="connsiteX80" fmla="*/ 7466 w 10000"/>
                <a:gd name="connsiteY80" fmla="*/ 418 h 10000"/>
                <a:gd name="connsiteX81" fmla="*/ 7110 w 10000"/>
                <a:gd name="connsiteY81" fmla="*/ 482 h 10000"/>
                <a:gd name="connsiteX82" fmla="*/ 7023 w 10000"/>
                <a:gd name="connsiteY82" fmla="*/ 707 h 10000"/>
                <a:gd name="connsiteX83" fmla="*/ 6711 w 10000"/>
                <a:gd name="connsiteY83" fmla="*/ 707 h 10000"/>
                <a:gd name="connsiteX84" fmla="*/ 6445 w 10000"/>
                <a:gd name="connsiteY84" fmla="*/ 611 h 10000"/>
                <a:gd name="connsiteX85" fmla="*/ 5867 w 10000"/>
                <a:gd name="connsiteY85" fmla="*/ 611 h 10000"/>
                <a:gd name="connsiteX86" fmla="*/ 5289 w 10000"/>
                <a:gd name="connsiteY86" fmla="*/ 611 h 10000"/>
                <a:gd name="connsiteX87" fmla="*/ 5333 w 10000"/>
                <a:gd name="connsiteY87" fmla="*/ 482 h 10000"/>
                <a:gd name="connsiteX88" fmla="*/ 5245 w 10000"/>
                <a:gd name="connsiteY88" fmla="*/ 482 h 10000"/>
                <a:gd name="connsiteX89" fmla="*/ 5201 w 10000"/>
                <a:gd name="connsiteY89" fmla="*/ 611 h 10000"/>
                <a:gd name="connsiteX90" fmla="*/ 4667 w 10000"/>
                <a:gd name="connsiteY90" fmla="*/ 611 h 10000"/>
                <a:gd name="connsiteX91" fmla="*/ 4134 w 10000"/>
                <a:gd name="connsiteY91" fmla="*/ 611 h 10000"/>
                <a:gd name="connsiteX92" fmla="*/ 3602 w 10000"/>
                <a:gd name="connsiteY92" fmla="*/ 611 h 10000"/>
                <a:gd name="connsiteX93" fmla="*/ 3067 w 10000"/>
                <a:gd name="connsiteY93" fmla="*/ 611 h 10000"/>
                <a:gd name="connsiteX94" fmla="*/ 2580 w 10000"/>
                <a:gd name="connsiteY94" fmla="*/ 611 h 10000"/>
                <a:gd name="connsiteX95" fmla="*/ 2046 w 10000"/>
                <a:gd name="connsiteY95" fmla="*/ 611 h 10000"/>
                <a:gd name="connsiteX96" fmla="*/ 1556 w 10000"/>
                <a:gd name="connsiteY96" fmla="*/ 611 h 10000"/>
                <a:gd name="connsiteX97" fmla="*/ 1024 w 10000"/>
                <a:gd name="connsiteY97" fmla="*/ 611 h 10000"/>
                <a:gd name="connsiteX98" fmla="*/ 1024 w 10000"/>
                <a:gd name="connsiteY98" fmla="*/ 1061 h 10000"/>
                <a:gd name="connsiteX99" fmla="*/ 1024 w 10000"/>
                <a:gd name="connsiteY99" fmla="*/ 1640 h 10000"/>
                <a:gd name="connsiteX100" fmla="*/ 356 w 10000"/>
                <a:gd name="connsiteY100" fmla="*/ 1640 h 10000"/>
                <a:gd name="connsiteX101" fmla="*/ 356 w 10000"/>
                <a:gd name="connsiteY101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6511 w 10000"/>
                <a:gd name="connsiteY59" fmla="*/ 5828 h 10000"/>
                <a:gd name="connsiteX60" fmla="*/ 6086 w 10000"/>
                <a:gd name="connsiteY60" fmla="*/ 6118 h 10000"/>
                <a:gd name="connsiteX61" fmla="*/ 9066 w 10000"/>
                <a:gd name="connsiteY61" fmla="*/ 3151 h 10000"/>
                <a:gd name="connsiteX62" fmla="*/ 9199 w 10000"/>
                <a:gd name="connsiteY62" fmla="*/ 3151 h 10000"/>
                <a:gd name="connsiteX63" fmla="*/ 9378 w 10000"/>
                <a:gd name="connsiteY63" fmla="*/ 3055 h 10000"/>
                <a:gd name="connsiteX64" fmla="*/ 9912 w 10000"/>
                <a:gd name="connsiteY64" fmla="*/ 2894 h 10000"/>
                <a:gd name="connsiteX65" fmla="*/ 10000 w 10000"/>
                <a:gd name="connsiteY65" fmla="*/ 2637 h 10000"/>
                <a:gd name="connsiteX66" fmla="*/ 9957 w 10000"/>
                <a:gd name="connsiteY66" fmla="*/ 2572 h 10000"/>
                <a:gd name="connsiteX67" fmla="*/ 9777 w 10000"/>
                <a:gd name="connsiteY67" fmla="*/ 2572 h 10000"/>
                <a:gd name="connsiteX68" fmla="*/ 9644 w 10000"/>
                <a:gd name="connsiteY68" fmla="*/ 2412 h 10000"/>
                <a:gd name="connsiteX69" fmla="*/ 9378 w 10000"/>
                <a:gd name="connsiteY69" fmla="*/ 2347 h 10000"/>
                <a:gd name="connsiteX70" fmla="*/ 9244 w 10000"/>
                <a:gd name="connsiteY70" fmla="*/ 2219 h 10000"/>
                <a:gd name="connsiteX71" fmla="*/ 9157 w 10000"/>
                <a:gd name="connsiteY71" fmla="*/ 1736 h 10000"/>
                <a:gd name="connsiteX72" fmla="*/ 9157 w 10000"/>
                <a:gd name="connsiteY72" fmla="*/ 1061 h 10000"/>
                <a:gd name="connsiteX73" fmla="*/ 8933 w 10000"/>
                <a:gd name="connsiteY73" fmla="*/ 836 h 10000"/>
                <a:gd name="connsiteX74" fmla="*/ 8889 w 10000"/>
                <a:gd name="connsiteY74" fmla="*/ 611 h 10000"/>
                <a:gd name="connsiteX75" fmla="*/ 8534 w 10000"/>
                <a:gd name="connsiteY75" fmla="*/ 289 h 10000"/>
                <a:gd name="connsiteX76" fmla="*/ 8222 w 10000"/>
                <a:gd name="connsiteY76" fmla="*/ 161 h 10000"/>
                <a:gd name="connsiteX77" fmla="*/ 8045 w 10000"/>
                <a:gd name="connsiteY77" fmla="*/ 0 h 10000"/>
                <a:gd name="connsiteX78" fmla="*/ 7779 w 10000"/>
                <a:gd name="connsiteY78" fmla="*/ 161 h 10000"/>
                <a:gd name="connsiteX79" fmla="*/ 7600 w 10000"/>
                <a:gd name="connsiteY79" fmla="*/ 129 h 10000"/>
                <a:gd name="connsiteX80" fmla="*/ 7466 w 10000"/>
                <a:gd name="connsiteY80" fmla="*/ 418 h 10000"/>
                <a:gd name="connsiteX81" fmla="*/ 7110 w 10000"/>
                <a:gd name="connsiteY81" fmla="*/ 482 h 10000"/>
                <a:gd name="connsiteX82" fmla="*/ 7023 w 10000"/>
                <a:gd name="connsiteY82" fmla="*/ 707 h 10000"/>
                <a:gd name="connsiteX83" fmla="*/ 6711 w 10000"/>
                <a:gd name="connsiteY83" fmla="*/ 707 h 10000"/>
                <a:gd name="connsiteX84" fmla="*/ 6445 w 10000"/>
                <a:gd name="connsiteY84" fmla="*/ 611 h 10000"/>
                <a:gd name="connsiteX85" fmla="*/ 5867 w 10000"/>
                <a:gd name="connsiteY85" fmla="*/ 611 h 10000"/>
                <a:gd name="connsiteX86" fmla="*/ 5289 w 10000"/>
                <a:gd name="connsiteY86" fmla="*/ 611 h 10000"/>
                <a:gd name="connsiteX87" fmla="*/ 5333 w 10000"/>
                <a:gd name="connsiteY87" fmla="*/ 482 h 10000"/>
                <a:gd name="connsiteX88" fmla="*/ 5245 w 10000"/>
                <a:gd name="connsiteY88" fmla="*/ 482 h 10000"/>
                <a:gd name="connsiteX89" fmla="*/ 5201 w 10000"/>
                <a:gd name="connsiteY89" fmla="*/ 611 h 10000"/>
                <a:gd name="connsiteX90" fmla="*/ 4667 w 10000"/>
                <a:gd name="connsiteY90" fmla="*/ 611 h 10000"/>
                <a:gd name="connsiteX91" fmla="*/ 4134 w 10000"/>
                <a:gd name="connsiteY91" fmla="*/ 611 h 10000"/>
                <a:gd name="connsiteX92" fmla="*/ 3602 w 10000"/>
                <a:gd name="connsiteY92" fmla="*/ 611 h 10000"/>
                <a:gd name="connsiteX93" fmla="*/ 3067 w 10000"/>
                <a:gd name="connsiteY93" fmla="*/ 611 h 10000"/>
                <a:gd name="connsiteX94" fmla="*/ 2580 w 10000"/>
                <a:gd name="connsiteY94" fmla="*/ 611 h 10000"/>
                <a:gd name="connsiteX95" fmla="*/ 2046 w 10000"/>
                <a:gd name="connsiteY95" fmla="*/ 611 h 10000"/>
                <a:gd name="connsiteX96" fmla="*/ 1556 w 10000"/>
                <a:gd name="connsiteY96" fmla="*/ 611 h 10000"/>
                <a:gd name="connsiteX97" fmla="*/ 1024 w 10000"/>
                <a:gd name="connsiteY97" fmla="*/ 611 h 10000"/>
                <a:gd name="connsiteX98" fmla="*/ 1024 w 10000"/>
                <a:gd name="connsiteY98" fmla="*/ 1061 h 10000"/>
                <a:gd name="connsiteX99" fmla="*/ 1024 w 10000"/>
                <a:gd name="connsiteY99" fmla="*/ 1640 h 10000"/>
                <a:gd name="connsiteX100" fmla="*/ 356 w 10000"/>
                <a:gd name="connsiteY100" fmla="*/ 1640 h 10000"/>
                <a:gd name="connsiteX101" fmla="*/ 356 w 10000"/>
                <a:gd name="connsiteY101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6511 w 10000"/>
                <a:gd name="connsiteY59" fmla="*/ 5828 h 10000"/>
                <a:gd name="connsiteX60" fmla="*/ 6086 w 10000"/>
                <a:gd name="connsiteY60" fmla="*/ 6118 h 10000"/>
                <a:gd name="connsiteX61" fmla="*/ 9199 w 10000"/>
                <a:gd name="connsiteY61" fmla="*/ 3151 h 10000"/>
                <a:gd name="connsiteX62" fmla="*/ 9378 w 10000"/>
                <a:gd name="connsiteY62" fmla="*/ 3055 h 10000"/>
                <a:gd name="connsiteX63" fmla="*/ 9912 w 10000"/>
                <a:gd name="connsiteY63" fmla="*/ 2894 h 10000"/>
                <a:gd name="connsiteX64" fmla="*/ 10000 w 10000"/>
                <a:gd name="connsiteY64" fmla="*/ 2637 h 10000"/>
                <a:gd name="connsiteX65" fmla="*/ 9957 w 10000"/>
                <a:gd name="connsiteY65" fmla="*/ 2572 h 10000"/>
                <a:gd name="connsiteX66" fmla="*/ 9777 w 10000"/>
                <a:gd name="connsiteY66" fmla="*/ 2572 h 10000"/>
                <a:gd name="connsiteX67" fmla="*/ 9644 w 10000"/>
                <a:gd name="connsiteY67" fmla="*/ 2412 h 10000"/>
                <a:gd name="connsiteX68" fmla="*/ 9378 w 10000"/>
                <a:gd name="connsiteY68" fmla="*/ 2347 h 10000"/>
                <a:gd name="connsiteX69" fmla="*/ 9244 w 10000"/>
                <a:gd name="connsiteY69" fmla="*/ 2219 h 10000"/>
                <a:gd name="connsiteX70" fmla="*/ 9157 w 10000"/>
                <a:gd name="connsiteY70" fmla="*/ 1736 h 10000"/>
                <a:gd name="connsiteX71" fmla="*/ 9157 w 10000"/>
                <a:gd name="connsiteY71" fmla="*/ 1061 h 10000"/>
                <a:gd name="connsiteX72" fmla="*/ 8933 w 10000"/>
                <a:gd name="connsiteY72" fmla="*/ 836 h 10000"/>
                <a:gd name="connsiteX73" fmla="*/ 8889 w 10000"/>
                <a:gd name="connsiteY73" fmla="*/ 611 h 10000"/>
                <a:gd name="connsiteX74" fmla="*/ 8534 w 10000"/>
                <a:gd name="connsiteY74" fmla="*/ 289 h 10000"/>
                <a:gd name="connsiteX75" fmla="*/ 8222 w 10000"/>
                <a:gd name="connsiteY75" fmla="*/ 161 h 10000"/>
                <a:gd name="connsiteX76" fmla="*/ 8045 w 10000"/>
                <a:gd name="connsiteY76" fmla="*/ 0 h 10000"/>
                <a:gd name="connsiteX77" fmla="*/ 7779 w 10000"/>
                <a:gd name="connsiteY77" fmla="*/ 161 h 10000"/>
                <a:gd name="connsiteX78" fmla="*/ 7600 w 10000"/>
                <a:gd name="connsiteY78" fmla="*/ 129 h 10000"/>
                <a:gd name="connsiteX79" fmla="*/ 7466 w 10000"/>
                <a:gd name="connsiteY79" fmla="*/ 418 h 10000"/>
                <a:gd name="connsiteX80" fmla="*/ 7110 w 10000"/>
                <a:gd name="connsiteY80" fmla="*/ 482 h 10000"/>
                <a:gd name="connsiteX81" fmla="*/ 7023 w 10000"/>
                <a:gd name="connsiteY81" fmla="*/ 707 h 10000"/>
                <a:gd name="connsiteX82" fmla="*/ 6711 w 10000"/>
                <a:gd name="connsiteY82" fmla="*/ 707 h 10000"/>
                <a:gd name="connsiteX83" fmla="*/ 6445 w 10000"/>
                <a:gd name="connsiteY83" fmla="*/ 611 h 10000"/>
                <a:gd name="connsiteX84" fmla="*/ 5867 w 10000"/>
                <a:gd name="connsiteY84" fmla="*/ 611 h 10000"/>
                <a:gd name="connsiteX85" fmla="*/ 5289 w 10000"/>
                <a:gd name="connsiteY85" fmla="*/ 611 h 10000"/>
                <a:gd name="connsiteX86" fmla="*/ 5333 w 10000"/>
                <a:gd name="connsiteY86" fmla="*/ 482 h 10000"/>
                <a:gd name="connsiteX87" fmla="*/ 5245 w 10000"/>
                <a:gd name="connsiteY87" fmla="*/ 482 h 10000"/>
                <a:gd name="connsiteX88" fmla="*/ 5201 w 10000"/>
                <a:gd name="connsiteY88" fmla="*/ 611 h 10000"/>
                <a:gd name="connsiteX89" fmla="*/ 4667 w 10000"/>
                <a:gd name="connsiteY89" fmla="*/ 611 h 10000"/>
                <a:gd name="connsiteX90" fmla="*/ 4134 w 10000"/>
                <a:gd name="connsiteY90" fmla="*/ 611 h 10000"/>
                <a:gd name="connsiteX91" fmla="*/ 3602 w 10000"/>
                <a:gd name="connsiteY91" fmla="*/ 611 h 10000"/>
                <a:gd name="connsiteX92" fmla="*/ 3067 w 10000"/>
                <a:gd name="connsiteY92" fmla="*/ 611 h 10000"/>
                <a:gd name="connsiteX93" fmla="*/ 2580 w 10000"/>
                <a:gd name="connsiteY93" fmla="*/ 611 h 10000"/>
                <a:gd name="connsiteX94" fmla="*/ 2046 w 10000"/>
                <a:gd name="connsiteY94" fmla="*/ 611 h 10000"/>
                <a:gd name="connsiteX95" fmla="*/ 1556 w 10000"/>
                <a:gd name="connsiteY95" fmla="*/ 611 h 10000"/>
                <a:gd name="connsiteX96" fmla="*/ 1024 w 10000"/>
                <a:gd name="connsiteY96" fmla="*/ 611 h 10000"/>
                <a:gd name="connsiteX97" fmla="*/ 1024 w 10000"/>
                <a:gd name="connsiteY97" fmla="*/ 1061 h 10000"/>
                <a:gd name="connsiteX98" fmla="*/ 1024 w 10000"/>
                <a:gd name="connsiteY98" fmla="*/ 1640 h 10000"/>
                <a:gd name="connsiteX99" fmla="*/ 356 w 10000"/>
                <a:gd name="connsiteY99" fmla="*/ 1640 h 10000"/>
                <a:gd name="connsiteX100" fmla="*/ 356 w 10000"/>
                <a:gd name="connsiteY100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6511 w 10000"/>
                <a:gd name="connsiteY59" fmla="*/ 5828 h 10000"/>
                <a:gd name="connsiteX60" fmla="*/ 6086 w 10000"/>
                <a:gd name="connsiteY60" fmla="*/ 6118 h 10000"/>
                <a:gd name="connsiteX61" fmla="*/ 9378 w 10000"/>
                <a:gd name="connsiteY61" fmla="*/ 3055 h 10000"/>
                <a:gd name="connsiteX62" fmla="*/ 9912 w 10000"/>
                <a:gd name="connsiteY62" fmla="*/ 2894 h 10000"/>
                <a:gd name="connsiteX63" fmla="*/ 10000 w 10000"/>
                <a:gd name="connsiteY63" fmla="*/ 2637 h 10000"/>
                <a:gd name="connsiteX64" fmla="*/ 9957 w 10000"/>
                <a:gd name="connsiteY64" fmla="*/ 2572 h 10000"/>
                <a:gd name="connsiteX65" fmla="*/ 9777 w 10000"/>
                <a:gd name="connsiteY65" fmla="*/ 2572 h 10000"/>
                <a:gd name="connsiteX66" fmla="*/ 9644 w 10000"/>
                <a:gd name="connsiteY66" fmla="*/ 2412 h 10000"/>
                <a:gd name="connsiteX67" fmla="*/ 9378 w 10000"/>
                <a:gd name="connsiteY67" fmla="*/ 2347 h 10000"/>
                <a:gd name="connsiteX68" fmla="*/ 9244 w 10000"/>
                <a:gd name="connsiteY68" fmla="*/ 2219 h 10000"/>
                <a:gd name="connsiteX69" fmla="*/ 9157 w 10000"/>
                <a:gd name="connsiteY69" fmla="*/ 1736 h 10000"/>
                <a:gd name="connsiteX70" fmla="*/ 9157 w 10000"/>
                <a:gd name="connsiteY70" fmla="*/ 1061 h 10000"/>
                <a:gd name="connsiteX71" fmla="*/ 8933 w 10000"/>
                <a:gd name="connsiteY71" fmla="*/ 836 h 10000"/>
                <a:gd name="connsiteX72" fmla="*/ 8889 w 10000"/>
                <a:gd name="connsiteY72" fmla="*/ 611 h 10000"/>
                <a:gd name="connsiteX73" fmla="*/ 8534 w 10000"/>
                <a:gd name="connsiteY73" fmla="*/ 289 h 10000"/>
                <a:gd name="connsiteX74" fmla="*/ 8222 w 10000"/>
                <a:gd name="connsiteY74" fmla="*/ 161 h 10000"/>
                <a:gd name="connsiteX75" fmla="*/ 8045 w 10000"/>
                <a:gd name="connsiteY75" fmla="*/ 0 h 10000"/>
                <a:gd name="connsiteX76" fmla="*/ 7779 w 10000"/>
                <a:gd name="connsiteY76" fmla="*/ 161 h 10000"/>
                <a:gd name="connsiteX77" fmla="*/ 7600 w 10000"/>
                <a:gd name="connsiteY77" fmla="*/ 129 h 10000"/>
                <a:gd name="connsiteX78" fmla="*/ 7466 w 10000"/>
                <a:gd name="connsiteY78" fmla="*/ 418 h 10000"/>
                <a:gd name="connsiteX79" fmla="*/ 7110 w 10000"/>
                <a:gd name="connsiteY79" fmla="*/ 482 h 10000"/>
                <a:gd name="connsiteX80" fmla="*/ 7023 w 10000"/>
                <a:gd name="connsiteY80" fmla="*/ 707 h 10000"/>
                <a:gd name="connsiteX81" fmla="*/ 6711 w 10000"/>
                <a:gd name="connsiteY81" fmla="*/ 707 h 10000"/>
                <a:gd name="connsiteX82" fmla="*/ 6445 w 10000"/>
                <a:gd name="connsiteY82" fmla="*/ 611 h 10000"/>
                <a:gd name="connsiteX83" fmla="*/ 5867 w 10000"/>
                <a:gd name="connsiteY83" fmla="*/ 611 h 10000"/>
                <a:gd name="connsiteX84" fmla="*/ 5289 w 10000"/>
                <a:gd name="connsiteY84" fmla="*/ 611 h 10000"/>
                <a:gd name="connsiteX85" fmla="*/ 5333 w 10000"/>
                <a:gd name="connsiteY85" fmla="*/ 482 h 10000"/>
                <a:gd name="connsiteX86" fmla="*/ 5245 w 10000"/>
                <a:gd name="connsiteY86" fmla="*/ 482 h 10000"/>
                <a:gd name="connsiteX87" fmla="*/ 5201 w 10000"/>
                <a:gd name="connsiteY87" fmla="*/ 611 h 10000"/>
                <a:gd name="connsiteX88" fmla="*/ 4667 w 10000"/>
                <a:gd name="connsiteY88" fmla="*/ 611 h 10000"/>
                <a:gd name="connsiteX89" fmla="*/ 4134 w 10000"/>
                <a:gd name="connsiteY89" fmla="*/ 611 h 10000"/>
                <a:gd name="connsiteX90" fmla="*/ 3602 w 10000"/>
                <a:gd name="connsiteY90" fmla="*/ 611 h 10000"/>
                <a:gd name="connsiteX91" fmla="*/ 3067 w 10000"/>
                <a:gd name="connsiteY91" fmla="*/ 611 h 10000"/>
                <a:gd name="connsiteX92" fmla="*/ 2580 w 10000"/>
                <a:gd name="connsiteY92" fmla="*/ 611 h 10000"/>
                <a:gd name="connsiteX93" fmla="*/ 2046 w 10000"/>
                <a:gd name="connsiteY93" fmla="*/ 611 h 10000"/>
                <a:gd name="connsiteX94" fmla="*/ 1556 w 10000"/>
                <a:gd name="connsiteY94" fmla="*/ 611 h 10000"/>
                <a:gd name="connsiteX95" fmla="*/ 1024 w 10000"/>
                <a:gd name="connsiteY95" fmla="*/ 611 h 10000"/>
                <a:gd name="connsiteX96" fmla="*/ 1024 w 10000"/>
                <a:gd name="connsiteY96" fmla="*/ 1061 h 10000"/>
                <a:gd name="connsiteX97" fmla="*/ 1024 w 10000"/>
                <a:gd name="connsiteY97" fmla="*/ 1640 h 10000"/>
                <a:gd name="connsiteX98" fmla="*/ 356 w 10000"/>
                <a:gd name="connsiteY98" fmla="*/ 1640 h 10000"/>
                <a:gd name="connsiteX99" fmla="*/ 356 w 10000"/>
                <a:gd name="connsiteY99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6511 w 10000"/>
                <a:gd name="connsiteY59" fmla="*/ 5828 h 10000"/>
                <a:gd name="connsiteX60" fmla="*/ 6086 w 10000"/>
                <a:gd name="connsiteY60" fmla="*/ 6118 h 10000"/>
                <a:gd name="connsiteX61" fmla="*/ 6093 w 10000"/>
                <a:gd name="connsiteY61" fmla="*/ 6462 h 10000"/>
                <a:gd name="connsiteX62" fmla="*/ 9912 w 10000"/>
                <a:gd name="connsiteY62" fmla="*/ 2894 h 10000"/>
                <a:gd name="connsiteX63" fmla="*/ 10000 w 10000"/>
                <a:gd name="connsiteY63" fmla="*/ 2637 h 10000"/>
                <a:gd name="connsiteX64" fmla="*/ 9957 w 10000"/>
                <a:gd name="connsiteY64" fmla="*/ 2572 h 10000"/>
                <a:gd name="connsiteX65" fmla="*/ 9777 w 10000"/>
                <a:gd name="connsiteY65" fmla="*/ 2572 h 10000"/>
                <a:gd name="connsiteX66" fmla="*/ 9644 w 10000"/>
                <a:gd name="connsiteY66" fmla="*/ 2412 h 10000"/>
                <a:gd name="connsiteX67" fmla="*/ 9378 w 10000"/>
                <a:gd name="connsiteY67" fmla="*/ 2347 h 10000"/>
                <a:gd name="connsiteX68" fmla="*/ 9244 w 10000"/>
                <a:gd name="connsiteY68" fmla="*/ 2219 h 10000"/>
                <a:gd name="connsiteX69" fmla="*/ 9157 w 10000"/>
                <a:gd name="connsiteY69" fmla="*/ 1736 h 10000"/>
                <a:gd name="connsiteX70" fmla="*/ 9157 w 10000"/>
                <a:gd name="connsiteY70" fmla="*/ 1061 h 10000"/>
                <a:gd name="connsiteX71" fmla="*/ 8933 w 10000"/>
                <a:gd name="connsiteY71" fmla="*/ 836 h 10000"/>
                <a:gd name="connsiteX72" fmla="*/ 8889 w 10000"/>
                <a:gd name="connsiteY72" fmla="*/ 611 h 10000"/>
                <a:gd name="connsiteX73" fmla="*/ 8534 w 10000"/>
                <a:gd name="connsiteY73" fmla="*/ 289 h 10000"/>
                <a:gd name="connsiteX74" fmla="*/ 8222 w 10000"/>
                <a:gd name="connsiteY74" fmla="*/ 161 h 10000"/>
                <a:gd name="connsiteX75" fmla="*/ 8045 w 10000"/>
                <a:gd name="connsiteY75" fmla="*/ 0 h 10000"/>
                <a:gd name="connsiteX76" fmla="*/ 7779 w 10000"/>
                <a:gd name="connsiteY76" fmla="*/ 161 h 10000"/>
                <a:gd name="connsiteX77" fmla="*/ 7600 w 10000"/>
                <a:gd name="connsiteY77" fmla="*/ 129 h 10000"/>
                <a:gd name="connsiteX78" fmla="*/ 7466 w 10000"/>
                <a:gd name="connsiteY78" fmla="*/ 418 h 10000"/>
                <a:gd name="connsiteX79" fmla="*/ 7110 w 10000"/>
                <a:gd name="connsiteY79" fmla="*/ 482 h 10000"/>
                <a:gd name="connsiteX80" fmla="*/ 7023 w 10000"/>
                <a:gd name="connsiteY80" fmla="*/ 707 h 10000"/>
                <a:gd name="connsiteX81" fmla="*/ 6711 w 10000"/>
                <a:gd name="connsiteY81" fmla="*/ 707 h 10000"/>
                <a:gd name="connsiteX82" fmla="*/ 6445 w 10000"/>
                <a:gd name="connsiteY82" fmla="*/ 611 h 10000"/>
                <a:gd name="connsiteX83" fmla="*/ 5867 w 10000"/>
                <a:gd name="connsiteY83" fmla="*/ 611 h 10000"/>
                <a:gd name="connsiteX84" fmla="*/ 5289 w 10000"/>
                <a:gd name="connsiteY84" fmla="*/ 611 h 10000"/>
                <a:gd name="connsiteX85" fmla="*/ 5333 w 10000"/>
                <a:gd name="connsiteY85" fmla="*/ 482 h 10000"/>
                <a:gd name="connsiteX86" fmla="*/ 5245 w 10000"/>
                <a:gd name="connsiteY86" fmla="*/ 482 h 10000"/>
                <a:gd name="connsiteX87" fmla="*/ 5201 w 10000"/>
                <a:gd name="connsiteY87" fmla="*/ 611 h 10000"/>
                <a:gd name="connsiteX88" fmla="*/ 4667 w 10000"/>
                <a:gd name="connsiteY88" fmla="*/ 611 h 10000"/>
                <a:gd name="connsiteX89" fmla="*/ 4134 w 10000"/>
                <a:gd name="connsiteY89" fmla="*/ 611 h 10000"/>
                <a:gd name="connsiteX90" fmla="*/ 3602 w 10000"/>
                <a:gd name="connsiteY90" fmla="*/ 611 h 10000"/>
                <a:gd name="connsiteX91" fmla="*/ 3067 w 10000"/>
                <a:gd name="connsiteY91" fmla="*/ 611 h 10000"/>
                <a:gd name="connsiteX92" fmla="*/ 2580 w 10000"/>
                <a:gd name="connsiteY92" fmla="*/ 611 h 10000"/>
                <a:gd name="connsiteX93" fmla="*/ 2046 w 10000"/>
                <a:gd name="connsiteY93" fmla="*/ 611 h 10000"/>
                <a:gd name="connsiteX94" fmla="*/ 1556 w 10000"/>
                <a:gd name="connsiteY94" fmla="*/ 611 h 10000"/>
                <a:gd name="connsiteX95" fmla="*/ 1024 w 10000"/>
                <a:gd name="connsiteY95" fmla="*/ 611 h 10000"/>
                <a:gd name="connsiteX96" fmla="*/ 1024 w 10000"/>
                <a:gd name="connsiteY96" fmla="*/ 1061 h 10000"/>
                <a:gd name="connsiteX97" fmla="*/ 1024 w 10000"/>
                <a:gd name="connsiteY97" fmla="*/ 1640 h 10000"/>
                <a:gd name="connsiteX98" fmla="*/ 356 w 10000"/>
                <a:gd name="connsiteY98" fmla="*/ 1640 h 10000"/>
                <a:gd name="connsiteX99" fmla="*/ 356 w 10000"/>
                <a:gd name="connsiteY99" fmla="*/ 1897 h 10000"/>
                <a:gd name="connsiteX0" fmla="*/ 356 w 10000"/>
                <a:gd name="connsiteY0" fmla="*/ 1897 h 10000"/>
                <a:gd name="connsiteX1" fmla="*/ 5520 w 10000"/>
                <a:gd name="connsiteY1" fmla="*/ 6915 h 10000"/>
                <a:gd name="connsiteX2" fmla="*/ 5155 w 10000"/>
                <a:gd name="connsiteY2" fmla="*/ 7114 h 10000"/>
                <a:gd name="connsiteX3" fmla="*/ 4848 w 10000"/>
                <a:gd name="connsiteY3" fmla="*/ 6907 h 10000"/>
                <a:gd name="connsiteX4" fmla="*/ 4403 w 10000"/>
                <a:gd name="connsiteY4" fmla="*/ 6781 h 10000"/>
                <a:gd name="connsiteX5" fmla="*/ 4182 w 10000"/>
                <a:gd name="connsiteY5" fmla="*/ 7064 h 10000"/>
                <a:gd name="connsiteX6" fmla="*/ 3635 w 10000"/>
                <a:gd name="connsiteY6" fmla="*/ 7281 h 10000"/>
                <a:gd name="connsiteX7" fmla="*/ 3284 w 10000"/>
                <a:gd name="connsiteY7" fmla="*/ 7279 h 10000"/>
                <a:gd name="connsiteX8" fmla="*/ 2517 w 10000"/>
                <a:gd name="connsiteY8" fmla="*/ 7095 h 10000"/>
                <a:gd name="connsiteX9" fmla="*/ 2312 w 10000"/>
                <a:gd name="connsiteY9" fmla="*/ 7195 h 10000"/>
                <a:gd name="connsiteX10" fmla="*/ 1800 w 10000"/>
                <a:gd name="connsiteY10" fmla="*/ 6973 h 10000"/>
                <a:gd name="connsiteX11" fmla="*/ 1574 w 10000"/>
                <a:gd name="connsiteY11" fmla="*/ 6638 h 10000"/>
                <a:gd name="connsiteX12" fmla="*/ 1198 w 10000"/>
                <a:gd name="connsiteY12" fmla="*/ 6729 h 10000"/>
                <a:gd name="connsiteX13" fmla="*/ 1096 w 10000"/>
                <a:gd name="connsiteY13" fmla="*/ 6927 h 10000"/>
                <a:gd name="connsiteX14" fmla="*/ 698 w 10000"/>
                <a:gd name="connsiteY14" fmla="*/ 7011 h 10000"/>
                <a:gd name="connsiteX15" fmla="*/ 436 w 10000"/>
                <a:gd name="connsiteY15" fmla="*/ 7004 h 10000"/>
                <a:gd name="connsiteX16" fmla="*/ 292 w 10000"/>
                <a:gd name="connsiteY16" fmla="*/ 7161 h 10000"/>
                <a:gd name="connsiteX17" fmla="*/ 47 w 10000"/>
                <a:gd name="connsiteY17" fmla="*/ 6913 h 10000"/>
                <a:gd name="connsiteX18" fmla="*/ 0 w 10000"/>
                <a:gd name="connsiteY18" fmla="*/ 7363 h 10000"/>
                <a:gd name="connsiteX19" fmla="*/ 89 w 10000"/>
                <a:gd name="connsiteY19" fmla="*/ 7428 h 10000"/>
                <a:gd name="connsiteX20" fmla="*/ 446 w 10000"/>
                <a:gd name="connsiteY20" fmla="*/ 7460 h 10000"/>
                <a:gd name="connsiteX21" fmla="*/ 491 w 10000"/>
                <a:gd name="connsiteY21" fmla="*/ 7588 h 10000"/>
                <a:gd name="connsiteX22" fmla="*/ 890 w 10000"/>
                <a:gd name="connsiteY22" fmla="*/ 7621 h 10000"/>
                <a:gd name="connsiteX23" fmla="*/ 1112 w 10000"/>
                <a:gd name="connsiteY23" fmla="*/ 7749 h 10000"/>
                <a:gd name="connsiteX24" fmla="*/ 1156 w 10000"/>
                <a:gd name="connsiteY24" fmla="*/ 7974 h 10000"/>
                <a:gd name="connsiteX25" fmla="*/ 1869 w 10000"/>
                <a:gd name="connsiteY25" fmla="*/ 8360 h 10000"/>
                <a:gd name="connsiteX26" fmla="*/ 2046 w 10000"/>
                <a:gd name="connsiteY26" fmla="*/ 8746 h 10000"/>
                <a:gd name="connsiteX27" fmla="*/ 2534 w 10000"/>
                <a:gd name="connsiteY27" fmla="*/ 8939 h 10000"/>
                <a:gd name="connsiteX28" fmla="*/ 2712 w 10000"/>
                <a:gd name="connsiteY28" fmla="*/ 9196 h 10000"/>
                <a:gd name="connsiteX29" fmla="*/ 3067 w 10000"/>
                <a:gd name="connsiteY29" fmla="*/ 9518 h 10000"/>
                <a:gd name="connsiteX30" fmla="*/ 3335 w 10000"/>
                <a:gd name="connsiteY30" fmla="*/ 9614 h 10000"/>
                <a:gd name="connsiteX31" fmla="*/ 3513 w 10000"/>
                <a:gd name="connsiteY31" fmla="*/ 9518 h 10000"/>
                <a:gd name="connsiteX32" fmla="*/ 3957 w 10000"/>
                <a:gd name="connsiteY32" fmla="*/ 9550 h 10000"/>
                <a:gd name="connsiteX33" fmla="*/ 4134 w 10000"/>
                <a:gd name="connsiteY33" fmla="*/ 9486 h 10000"/>
                <a:gd name="connsiteX34" fmla="*/ 4934 w 10000"/>
                <a:gd name="connsiteY34" fmla="*/ 9968 h 10000"/>
                <a:gd name="connsiteX35" fmla="*/ 4979 w 10000"/>
                <a:gd name="connsiteY35" fmla="*/ 9968 h 10000"/>
                <a:gd name="connsiteX36" fmla="*/ 5067 w 10000"/>
                <a:gd name="connsiteY36" fmla="*/ 9904 h 10000"/>
                <a:gd name="connsiteX37" fmla="*/ 5643 w 10000"/>
                <a:gd name="connsiteY37" fmla="*/ 9904 h 10000"/>
                <a:gd name="connsiteX38" fmla="*/ 5734 w 10000"/>
                <a:gd name="connsiteY38" fmla="*/ 10000 h 10000"/>
                <a:gd name="connsiteX39" fmla="*/ 6223 w 10000"/>
                <a:gd name="connsiteY39" fmla="*/ 9871 h 10000"/>
                <a:gd name="connsiteX40" fmla="*/ 6666 w 10000"/>
                <a:gd name="connsiteY40" fmla="*/ 9871 h 10000"/>
                <a:gd name="connsiteX41" fmla="*/ 6978 w 10000"/>
                <a:gd name="connsiteY41" fmla="*/ 9743 h 10000"/>
                <a:gd name="connsiteX42" fmla="*/ 7334 w 10000"/>
                <a:gd name="connsiteY42" fmla="*/ 9486 h 10000"/>
                <a:gd name="connsiteX43" fmla="*/ 8267 w 10000"/>
                <a:gd name="connsiteY43" fmla="*/ 9486 h 10000"/>
                <a:gd name="connsiteX44" fmla="*/ 8267 w 10000"/>
                <a:gd name="connsiteY44" fmla="*/ 9132 h 10000"/>
                <a:gd name="connsiteX45" fmla="*/ 7779 w 10000"/>
                <a:gd name="connsiteY45" fmla="*/ 8971 h 10000"/>
                <a:gd name="connsiteX46" fmla="*/ 7512 w 10000"/>
                <a:gd name="connsiteY46" fmla="*/ 8457 h 10000"/>
                <a:gd name="connsiteX47" fmla="*/ 7157 w 10000"/>
                <a:gd name="connsiteY47" fmla="*/ 8264 h 10000"/>
                <a:gd name="connsiteX48" fmla="*/ 6933 w 10000"/>
                <a:gd name="connsiteY48" fmla="*/ 8006 h 10000"/>
                <a:gd name="connsiteX49" fmla="*/ 6356 w 10000"/>
                <a:gd name="connsiteY49" fmla="*/ 7814 h 10000"/>
                <a:gd name="connsiteX50" fmla="*/ 6489 w 10000"/>
                <a:gd name="connsiteY50" fmla="*/ 7749 h 10000"/>
                <a:gd name="connsiteX51" fmla="*/ 6489 w 10000"/>
                <a:gd name="connsiteY51" fmla="*/ 7588 h 10000"/>
                <a:gd name="connsiteX52" fmla="*/ 6890 w 10000"/>
                <a:gd name="connsiteY52" fmla="*/ 7588 h 10000"/>
                <a:gd name="connsiteX53" fmla="*/ 7110 w 10000"/>
                <a:gd name="connsiteY53" fmla="*/ 7460 h 10000"/>
                <a:gd name="connsiteX54" fmla="*/ 7157 w 10000"/>
                <a:gd name="connsiteY54" fmla="*/ 6527 h 10000"/>
                <a:gd name="connsiteX55" fmla="*/ 7200 w 10000"/>
                <a:gd name="connsiteY55" fmla="*/ 6559 h 10000"/>
                <a:gd name="connsiteX56" fmla="*/ 7042 w 10000"/>
                <a:gd name="connsiteY56" fmla="*/ 6618 h 10000"/>
                <a:gd name="connsiteX57" fmla="*/ 6980 w 10000"/>
                <a:gd name="connsiteY57" fmla="*/ 6745 h 10000"/>
                <a:gd name="connsiteX58" fmla="*/ 6583 w 10000"/>
                <a:gd name="connsiteY58" fmla="*/ 6497 h 10000"/>
                <a:gd name="connsiteX59" fmla="*/ 6511 w 10000"/>
                <a:gd name="connsiteY59" fmla="*/ 5828 h 10000"/>
                <a:gd name="connsiteX60" fmla="*/ 6086 w 10000"/>
                <a:gd name="connsiteY60" fmla="*/ 6118 h 10000"/>
                <a:gd name="connsiteX61" fmla="*/ 6093 w 10000"/>
                <a:gd name="connsiteY61" fmla="*/ 6462 h 10000"/>
                <a:gd name="connsiteX62" fmla="*/ 5751 w 10000"/>
                <a:gd name="connsiteY62" fmla="*/ 6670 h 10000"/>
                <a:gd name="connsiteX63" fmla="*/ 10000 w 10000"/>
                <a:gd name="connsiteY63" fmla="*/ 2637 h 10000"/>
                <a:gd name="connsiteX64" fmla="*/ 9957 w 10000"/>
                <a:gd name="connsiteY64" fmla="*/ 2572 h 10000"/>
                <a:gd name="connsiteX65" fmla="*/ 9777 w 10000"/>
                <a:gd name="connsiteY65" fmla="*/ 2572 h 10000"/>
                <a:gd name="connsiteX66" fmla="*/ 9644 w 10000"/>
                <a:gd name="connsiteY66" fmla="*/ 2412 h 10000"/>
                <a:gd name="connsiteX67" fmla="*/ 9378 w 10000"/>
                <a:gd name="connsiteY67" fmla="*/ 2347 h 10000"/>
                <a:gd name="connsiteX68" fmla="*/ 9244 w 10000"/>
                <a:gd name="connsiteY68" fmla="*/ 2219 h 10000"/>
                <a:gd name="connsiteX69" fmla="*/ 9157 w 10000"/>
                <a:gd name="connsiteY69" fmla="*/ 1736 h 10000"/>
                <a:gd name="connsiteX70" fmla="*/ 9157 w 10000"/>
                <a:gd name="connsiteY70" fmla="*/ 1061 h 10000"/>
                <a:gd name="connsiteX71" fmla="*/ 8933 w 10000"/>
                <a:gd name="connsiteY71" fmla="*/ 836 h 10000"/>
                <a:gd name="connsiteX72" fmla="*/ 8889 w 10000"/>
                <a:gd name="connsiteY72" fmla="*/ 611 h 10000"/>
                <a:gd name="connsiteX73" fmla="*/ 8534 w 10000"/>
                <a:gd name="connsiteY73" fmla="*/ 289 h 10000"/>
                <a:gd name="connsiteX74" fmla="*/ 8222 w 10000"/>
                <a:gd name="connsiteY74" fmla="*/ 161 h 10000"/>
                <a:gd name="connsiteX75" fmla="*/ 8045 w 10000"/>
                <a:gd name="connsiteY75" fmla="*/ 0 h 10000"/>
                <a:gd name="connsiteX76" fmla="*/ 7779 w 10000"/>
                <a:gd name="connsiteY76" fmla="*/ 161 h 10000"/>
                <a:gd name="connsiteX77" fmla="*/ 7600 w 10000"/>
                <a:gd name="connsiteY77" fmla="*/ 129 h 10000"/>
                <a:gd name="connsiteX78" fmla="*/ 7466 w 10000"/>
                <a:gd name="connsiteY78" fmla="*/ 418 h 10000"/>
                <a:gd name="connsiteX79" fmla="*/ 7110 w 10000"/>
                <a:gd name="connsiteY79" fmla="*/ 482 h 10000"/>
                <a:gd name="connsiteX80" fmla="*/ 7023 w 10000"/>
                <a:gd name="connsiteY80" fmla="*/ 707 h 10000"/>
                <a:gd name="connsiteX81" fmla="*/ 6711 w 10000"/>
                <a:gd name="connsiteY81" fmla="*/ 707 h 10000"/>
                <a:gd name="connsiteX82" fmla="*/ 6445 w 10000"/>
                <a:gd name="connsiteY82" fmla="*/ 611 h 10000"/>
                <a:gd name="connsiteX83" fmla="*/ 5867 w 10000"/>
                <a:gd name="connsiteY83" fmla="*/ 611 h 10000"/>
                <a:gd name="connsiteX84" fmla="*/ 5289 w 10000"/>
                <a:gd name="connsiteY84" fmla="*/ 611 h 10000"/>
                <a:gd name="connsiteX85" fmla="*/ 5333 w 10000"/>
                <a:gd name="connsiteY85" fmla="*/ 482 h 10000"/>
                <a:gd name="connsiteX86" fmla="*/ 5245 w 10000"/>
                <a:gd name="connsiteY86" fmla="*/ 482 h 10000"/>
                <a:gd name="connsiteX87" fmla="*/ 5201 w 10000"/>
                <a:gd name="connsiteY87" fmla="*/ 611 h 10000"/>
                <a:gd name="connsiteX88" fmla="*/ 4667 w 10000"/>
                <a:gd name="connsiteY88" fmla="*/ 611 h 10000"/>
                <a:gd name="connsiteX89" fmla="*/ 4134 w 10000"/>
                <a:gd name="connsiteY89" fmla="*/ 611 h 10000"/>
                <a:gd name="connsiteX90" fmla="*/ 3602 w 10000"/>
                <a:gd name="connsiteY90" fmla="*/ 611 h 10000"/>
                <a:gd name="connsiteX91" fmla="*/ 3067 w 10000"/>
                <a:gd name="connsiteY91" fmla="*/ 611 h 10000"/>
                <a:gd name="connsiteX92" fmla="*/ 2580 w 10000"/>
                <a:gd name="connsiteY92" fmla="*/ 611 h 10000"/>
                <a:gd name="connsiteX93" fmla="*/ 2046 w 10000"/>
                <a:gd name="connsiteY93" fmla="*/ 611 h 10000"/>
                <a:gd name="connsiteX94" fmla="*/ 1556 w 10000"/>
                <a:gd name="connsiteY94" fmla="*/ 611 h 10000"/>
                <a:gd name="connsiteX95" fmla="*/ 1024 w 10000"/>
                <a:gd name="connsiteY95" fmla="*/ 611 h 10000"/>
                <a:gd name="connsiteX96" fmla="*/ 1024 w 10000"/>
                <a:gd name="connsiteY96" fmla="*/ 1061 h 10000"/>
                <a:gd name="connsiteX97" fmla="*/ 1024 w 10000"/>
                <a:gd name="connsiteY97" fmla="*/ 1640 h 10000"/>
                <a:gd name="connsiteX98" fmla="*/ 356 w 10000"/>
                <a:gd name="connsiteY98" fmla="*/ 1640 h 10000"/>
                <a:gd name="connsiteX99" fmla="*/ 356 w 10000"/>
                <a:gd name="connsiteY99" fmla="*/ 1897 h 10000"/>
                <a:gd name="connsiteX0" fmla="*/ 356 w 9957"/>
                <a:gd name="connsiteY0" fmla="*/ 1897 h 10000"/>
                <a:gd name="connsiteX1" fmla="*/ 5520 w 9957"/>
                <a:gd name="connsiteY1" fmla="*/ 6915 h 10000"/>
                <a:gd name="connsiteX2" fmla="*/ 5155 w 9957"/>
                <a:gd name="connsiteY2" fmla="*/ 7114 h 10000"/>
                <a:gd name="connsiteX3" fmla="*/ 4848 w 9957"/>
                <a:gd name="connsiteY3" fmla="*/ 6907 h 10000"/>
                <a:gd name="connsiteX4" fmla="*/ 4403 w 9957"/>
                <a:gd name="connsiteY4" fmla="*/ 6781 h 10000"/>
                <a:gd name="connsiteX5" fmla="*/ 4182 w 9957"/>
                <a:gd name="connsiteY5" fmla="*/ 7064 h 10000"/>
                <a:gd name="connsiteX6" fmla="*/ 3635 w 9957"/>
                <a:gd name="connsiteY6" fmla="*/ 7281 h 10000"/>
                <a:gd name="connsiteX7" fmla="*/ 3284 w 9957"/>
                <a:gd name="connsiteY7" fmla="*/ 7279 h 10000"/>
                <a:gd name="connsiteX8" fmla="*/ 2517 w 9957"/>
                <a:gd name="connsiteY8" fmla="*/ 7095 h 10000"/>
                <a:gd name="connsiteX9" fmla="*/ 2312 w 9957"/>
                <a:gd name="connsiteY9" fmla="*/ 7195 h 10000"/>
                <a:gd name="connsiteX10" fmla="*/ 1800 w 9957"/>
                <a:gd name="connsiteY10" fmla="*/ 6973 h 10000"/>
                <a:gd name="connsiteX11" fmla="*/ 1574 w 9957"/>
                <a:gd name="connsiteY11" fmla="*/ 6638 h 10000"/>
                <a:gd name="connsiteX12" fmla="*/ 1198 w 9957"/>
                <a:gd name="connsiteY12" fmla="*/ 6729 h 10000"/>
                <a:gd name="connsiteX13" fmla="*/ 1096 w 9957"/>
                <a:gd name="connsiteY13" fmla="*/ 6927 h 10000"/>
                <a:gd name="connsiteX14" fmla="*/ 698 w 9957"/>
                <a:gd name="connsiteY14" fmla="*/ 7011 h 10000"/>
                <a:gd name="connsiteX15" fmla="*/ 436 w 9957"/>
                <a:gd name="connsiteY15" fmla="*/ 7004 h 10000"/>
                <a:gd name="connsiteX16" fmla="*/ 292 w 9957"/>
                <a:gd name="connsiteY16" fmla="*/ 7161 h 10000"/>
                <a:gd name="connsiteX17" fmla="*/ 47 w 9957"/>
                <a:gd name="connsiteY17" fmla="*/ 6913 h 10000"/>
                <a:gd name="connsiteX18" fmla="*/ 0 w 9957"/>
                <a:gd name="connsiteY18" fmla="*/ 7363 h 10000"/>
                <a:gd name="connsiteX19" fmla="*/ 89 w 9957"/>
                <a:gd name="connsiteY19" fmla="*/ 7428 h 10000"/>
                <a:gd name="connsiteX20" fmla="*/ 446 w 9957"/>
                <a:gd name="connsiteY20" fmla="*/ 7460 h 10000"/>
                <a:gd name="connsiteX21" fmla="*/ 491 w 9957"/>
                <a:gd name="connsiteY21" fmla="*/ 7588 h 10000"/>
                <a:gd name="connsiteX22" fmla="*/ 890 w 9957"/>
                <a:gd name="connsiteY22" fmla="*/ 7621 h 10000"/>
                <a:gd name="connsiteX23" fmla="*/ 1112 w 9957"/>
                <a:gd name="connsiteY23" fmla="*/ 7749 h 10000"/>
                <a:gd name="connsiteX24" fmla="*/ 1156 w 9957"/>
                <a:gd name="connsiteY24" fmla="*/ 7974 h 10000"/>
                <a:gd name="connsiteX25" fmla="*/ 1869 w 9957"/>
                <a:gd name="connsiteY25" fmla="*/ 8360 h 10000"/>
                <a:gd name="connsiteX26" fmla="*/ 2046 w 9957"/>
                <a:gd name="connsiteY26" fmla="*/ 8746 h 10000"/>
                <a:gd name="connsiteX27" fmla="*/ 2534 w 9957"/>
                <a:gd name="connsiteY27" fmla="*/ 8939 h 10000"/>
                <a:gd name="connsiteX28" fmla="*/ 2712 w 9957"/>
                <a:gd name="connsiteY28" fmla="*/ 9196 h 10000"/>
                <a:gd name="connsiteX29" fmla="*/ 3067 w 9957"/>
                <a:gd name="connsiteY29" fmla="*/ 9518 h 10000"/>
                <a:gd name="connsiteX30" fmla="*/ 3335 w 9957"/>
                <a:gd name="connsiteY30" fmla="*/ 9614 h 10000"/>
                <a:gd name="connsiteX31" fmla="*/ 3513 w 9957"/>
                <a:gd name="connsiteY31" fmla="*/ 9518 h 10000"/>
                <a:gd name="connsiteX32" fmla="*/ 3957 w 9957"/>
                <a:gd name="connsiteY32" fmla="*/ 9550 h 10000"/>
                <a:gd name="connsiteX33" fmla="*/ 4134 w 9957"/>
                <a:gd name="connsiteY33" fmla="*/ 9486 h 10000"/>
                <a:gd name="connsiteX34" fmla="*/ 4934 w 9957"/>
                <a:gd name="connsiteY34" fmla="*/ 9968 h 10000"/>
                <a:gd name="connsiteX35" fmla="*/ 4979 w 9957"/>
                <a:gd name="connsiteY35" fmla="*/ 9968 h 10000"/>
                <a:gd name="connsiteX36" fmla="*/ 5067 w 9957"/>
                <a:gd name="connsiteY36" fmla="*/ 9904 h 10000"/>
                <a:gd name="connsiteX37" fmla="*/ 5643 w 9957"/>
                <a:gd name="connsiteY37" fmla="*/ 9904 h 10000"/>
                <a:gd name="connsiteX38" fmla="*/ 5734 w 9957"/>
                <a:gd name="connsiteY38" fmla="*/ 10000 h 10000"/>
                <a:gd name="connsiteX39" fmla="*/ 6223 w 9957"/>
                <a:gd name="connsiteY39" fmla="*/ 9871 h 10000"/>
                <a:gd name="connsiteX40" fmla="*/ 6666 w 9957"/>
                <a:gd name="connsiteY40" fmla="*/ 9871 h 10000"/>
                <a:gd name="connsiteX41" fmla="*/ 6978 w 9957"/>
                <a:gd name="connsiteY41" fmla="*/ 9743 h 10000"/>
                <a:gd name="connsiteX42" fmla="*/ 7334 w 9957"/>
                <a:gd name="connsiteY42" fmla="*/ 9486 h 10000"/>
                <a:gd name="connsiteX43" fmla="*/ 8267 w 9957"/>
                <a:gd name="connsiteY43" fmla="*/ 9486 h 10000"/>
                <a:gd name="connsiteX44" fmla="*/ 8267 w 9957"/>
                <a:gd name="connsiteY44" fmla="*/ 9132 h 10000"/>
                <a:gd name="connsiteX45" fmla="*/ 7779 w 9957"/>
                <a:gd name="connsiteY45" fmla="*/ 8971 h 10000"/>
                <a:gd name="connsiteX46" fmla="*/ 7512 w 9957"/>
                <a:gd name="connsiteY46" fmla="*/ 8457 h 10000"/>
                <a:gd name="connsiteX47" fmla="*/ 7157 w 9957"/>
                <a:gd name="connsiteY47" fmla="*/ 8264 h 10000"/>
                <a:gd name="connsiteX48" fmla="*/ 6933 w 9957"/>
                <a:gd name="connsiteY48" fmla="*/ 8006 h 10000"/>
                <a:gd name="connsiteX49" fmla="*/ 6356 w 9957"/>
                <a:gd name="connsiteY49" fmla="*/ 7814 h 10000"/>
                <a:gd name="connsiteX50" fmla="*/ 6489 w 9957"/>
                <a:gd name="connsiteY50" fmla="*/ 7749 h 10000"/>
                <a:gd name="connsiteX51" fmla="*/ 6489 w 9957"/>
                <a:gd name="connsiteY51" fmla="*/ 7588 h 10000"/>
                <a:gd name="connsiteX52" fmla="*/ 6890 w 9957"/>
                <a:gd name="connsiteY52" fmla="*/ 7588 h 10000"/>
                <a:gd name="connsiteX53" fmla="*/ 7110 w 9957"/>
                <a:gd name="connsiteY53" fmla="*/ 7460 h 10000"/>
                <a:gd name="connsiteX54" fmla="*/ 7157 w 9957"/>
                <a:gd name="connsiteY54" fmla="*/ 6527 h 10000"/>
                <a:gd name="connsiteX55" fmla="*/ 7200 w 9957"/>
                <a:gd name="connsiteY55" fmla="*/ 6559 h 10000"/>
                <a:gd name="connsiteX56" fmla="*/ 7042 w 9957"/>
                <a:gd name="connsiteY56" fmla="*/ 6618 h 10000"/>
                <a:gd name="connsiteX57" fmla="*/ 6980 w 9957"/>
                <a:gd name="connsiteY57" fmla="*/ 6745 h 10000"/>
                <a:gd name="connsiteX58" fmla="*/ 6583 w 9957"/>
                <a:gd name="connsiteY58" fmla="*/ 6497 h 10000"/>
                <a:gd name="connsiteX59" fmla="*/ 6511 w 9957"/>
                <a:gd name="connsiteY59" fmla="*/ 5828 h 10000"/>
                <a:gd name="connsiteX60" fmla="*/ 6086 w 9957"/>
                <a:gd name="connsiteY60" fmla="*/ 6118 h 10000"/>
                <a:gd name="connsiteX61" fmla="*/ 6093 w 9957"/>
                <a:gd name="connsiteY61" fmla="*/ 6462 h 10000"/>
                <a:gd name="connsiteX62" fmla="*/ 5751 w 9957"/>
                <a:gd name="connsiteY62" fmla="*/ 6670 h 10000"/>
                <a:gd name="connsiteX63" fmla="*/ 9957 w 9957"/>
                <a:gd name="connsiteY63" fmla="*/ 2572 h 10000"/>
                <a:gd name="connsiteX64" fmla="*/ 9777 w 9957"/>
                <a:gd name="connsiteY64" fmla="*/ 2572 h 10000"/>
                <a:gd name="connsiteX65" fmla="*/ 9644 w 9957"/>
                <a:gd name="connsiteY65" fmla="*/ 2412 h 10000"/>
                <a:gd name="connsiteX66" fmla="*/ 9378 w 9957"/>
                <a:gd name="connsiteY66" fmla="*/ 2347 h 10000"/>
                <a:gd name="connsiteX67" fmla="*/ 9244 w 9957"/>
                <a:gd name="connsiteY67" fmla="*/ 2219 h 10000"/>
                <a:gd name="connsiteX68" fmla="*/ 9157 w 9957"/>
                <a:gd name="connsiteY68" fmla="*/ 1736 h 10000"/>
                <a:gd name="connsiteX69" fmla="*/ 9157 w 9957"/>
                <a:gd name="connsiteY69" fmla="*/ 1061 h 10000"/>
                <a:gd name="connsiteX70" fmla="*/ 8933 w 9957"/>
                <a:gd name="connsiteY70" fmla="*/ 836 h 10000"/>
                <a:gd name="connsiteX71" fmla="*/ 8889 w 9957"/>
                <a:gd name="connsiteY71" fmla="*/ 611 h 10000"/>
                <a:gd name="connsiteX72" fmla="*/ 8534 w 9957"/>
                <a:gd name="connsiteY72" fmla="*/ 289 h 10000"/>
                <a:gd name="connsiteX73" fmla="*/ 8222 w 9957"/>
                <a:gd name="connsiteY73" fmla="*/ 161 h 10000"/>
                <a:gd name="connsiteX74" fmla="*/ 8045 w 9957"/>
                <a:gd name="connsiteY74" fmla="*/ 0 h 10000"/>
                <a:gd name="connsiteX75" fmla="*/ 7779 w 9957"/>
                <a:gd name="connsiteY75" fmla="*/ 161 h 10000"/>
                <a:gd name="connsiteX76" fmla="*/ 7600 w 9957"/>
                <a:gd name="connsiteY76" fmla="*/ 129 h 10000"/>
                <a:gd name="connsiteX77" fmla="*/ 7466 w 9957"/>
                <a:gd name="connsiteY77" fmla="*/ 418 h 10000"/>
                <a:gd name="connsiteX78" fmla="*/ 7110 w 9957"/>
                <a:gd name="connsiteY78" fmla="*/ 482 h 10000"/>
                <a:gd name="connsiteX79" fmla="*/ 7023 w 9957"/>
                <a:gd name="connsiteY79" fmla="*/ 707 h 10000"/>
                <a:gd name="connsiteX80" fmla="*/ 6711 w 9957"/>
                <a:gd name="connsiteY80" fmla="*/ 707 h 10000"/>
                <a:gd name="connsiteX81" fmla="*/ 6445 w 9957"/>
                <a:gd name="connsiteY81" fmla="*/ 611 h 10000"/>
                <a:gd name="connsiteX82" fmla="*/ 5867 w 9957"/>
                <a:gd name="connsiteY82" fmla="*/ 611 h 10000"/>
                <a:gd name="connsiteX83" fmla="*/ 5289 w 9957"/>
                <a:gd name="connsiteY83" fmla="*/ 611 h 10000"/>
                <a:gd name="connsiteX84" fmla="*/ 5333 w 9957"/>
                <a:gd name="connsiteY84" fmla="*/ 482 h 10000"/>
                <a:gd name="connsiteX85" fmla="*/ 5245 w 9957"/>
                <a:gd name="connsiteY85" fmla="*/ 482 h 10000"/>
                <a:gd name="connsiteX86" fmla="*/ 5201 w 9957"/>
                <a:gd name="connsiteY86" fmla="*/ 611 h 10000"/>
                <a:gd name="connsiteX87" fmla="*/ 4667 w 9957"/>
                <a:gd name="connsiteY87" fmla="*/ 611 h 10000"/>
                <a:gd name="connsiteX88" fmla="*/ 4134 w 9957"/>
                <a:gd name="connsiteY88" fmla="*/ 611 h 10000"/>
                <a:gd name="connsiteX89" fmla="*/ 3602 w 9957"/>
                <a:gd name="connsiteY89" fmla="*/ 611 h 10000"/>
                <a:gd name="connsiteX90" fmla="*/ 3067 w 9957"/>
                <a:gd name="connsiteY90" fmla="*/ 611 h 10000"/>
                <a:gd name="connsiteX91" fmla="*/ 2580 w 9957"/>
                <a:gd name="connsiteY91" fmla="*/ 611 h 10000"/>
                <a:gd name="connsiteX92" fmla="*/ 2046 w 9957"/>
                <a:gd name="connsiteY92" fmla="*/ 611 h 10000"/>
                <a:gd name="connsiteX93" fmla="*/ 1556 w 9957"/>
                <a:gd name="connsiteY93" fmla="*/ 611 h 10000"/>
                <a:gd name="connsiteX94" fmla="*/ 1024 w 9957"/>
                <a:gd name="connsiteY94" fmla="*/ 611 h 10000"/>
                <a:gd name="connsiteX95" fmla="*/ 1024 w 9957"/>
                <a:gd name="connsiteY95" fmla="*/ 1061 h 10000"/>
                <a:gd name="connsiteX96" fmla="*/ 1024 w 9957"/>
                <a:gd name="connsiteY96" fmla="*/ 1640 h 10000"/>
                <a:gd name="connsiteX97" fmla="*/ 356 w 9957"/>
                <a:gd name="connsiteY97" fmla="*/ 1640 h 10000"/>
                <a:gd name="connsiteX98" fmla="*/ 356 w 9957"/>
                <a:gd name="connsiteY98" fmla="*/ 1897 h 10000"/>
                <a:gd name="connsiteX0" fmla="*/ 358 w 9819"/>
                <a:gd name="connsiteY0" fmla="*/ 1897 h 10000"/>
                <a:gd name="connsiteX1" fmla="*/ 5544 w 9819"/>
                <a:gd name="connsiteY1" fmla="*/ 6915 h 10000"/>
                <a:gd name="connsiteX2" fmla="*/ 5177 w 9819"/>
                <a:gd name="connsiteY2" fmla="*/ 7114 h 10000"/>
                <a:gd name="connsiteX3" fmla="*/ 4869 w 9819"/>
                <a:gd name="connsiteY3" fmla="*/ 6907 h 10000"/>
                <a:gd name="connsiteX4" fmla="*/ 4422 w 9819"/>
                <a:gd name="connsiteY4" fmla="*/ 6781 h 10000"/>
                <a:gd name="connsiteX5" fmla="*/ 4200 w 9819"/>
                <a:gd name="connsiteY5" fmla="*/ 7064 h 10000"/>
                <a:gd name="connsiteX6" fmla="*/ 3651 w 9819"/>
                <a:gd name="connsiteY6" fmla="*/ 7281 h 10000"/>
                <a:gd name="connsiteX7" fmla="*/ 3298 w 9819"/>
                <a:gd name="connsiteY7" fmla="*/ 7279 h 10000"/>
                <a:gd name="connsiteX8" fmla="*/ 2528 w 9819"/>
                <a:gd name="connsiteY8" fmla="*/ 7095 h 10000"/>
                <a:gd name="connsiteX9" fmla="*/ 2322 w 9819"/>
                <a:gd name="connsiteY9" fmla="*/ 7195 h 10000"/>
                <a:gd name="connsiteX10" fmla="*/ 1808 w 9819"/>
                <a:gd name="connsiteY10" fmla="*/ 6973 h 10000"/>
                <a:gd name="connsiteX11" fmla="*/ 1581 w 9819"/>
                <a:gd name="connsiteY11" fmla="*/ 6638 h 10000"/>
                <a:gd name="connsiteX12" fmla="*/ 1203 w 9819"/>
                <a:gd name="connsiteY12" fmla="*/ 6729 h 10000"/>
                <a:gd name="connsiteX13" fmla="*/ 1101 w 9819"/>
                <a:gd name="connsiteY13" fmla="*/ 6927 h 10000"/>
                <a:gd name="connsiteX14" fmla="*/ 701 w 9819"/>
                <a:gd name="connsiteY14" fmla="*/ 7011 h 10000"/>
                <a:gd name="connsiteX15" fmla="*/ 438 w 9819"/>
                <a:gd name="connsiteY15" fmla="*/ 7004 h 10000"/>
                <a:gd name="connsiteX16" fmla="*/ 293 w 9819"/>
                <a:gd name="connsiteY16" fmla="*/ 7161 h 10000"/>
                <a:gd name="connsiteX17" fmla="*/ 47 w 9819"/>
                <a:gd name="connsiteY17" fmla="*/ 6913 h 10000"/>
                <a:gd name="connsiteX18" fmla="*/ 0 w 9819"/>
                <a:gd name="connsiteY18" fmla="*/ 7363 h 10000"/>
                <a:gd name="connsiteX19" fmla="*/ 89 w 9819"/>
                <a:gd name="connsiteY19" fmla="*/ 7428 h 10000"/>
                <a:gd name="connsiteX20" fmla="*/ 448 w 9819"/>
                <a:gd name="connsiteY20" fmla="*/ 7460 h 10000"/>
                <a:gd name="connsiteX21" fmla="*/ 493 w 9819"/>
                <a:gd name="connsiteY21" fmla="*/ 7588 h 10000"/>
                <a:gd name="connsiteX22" fmla="*/ 894 w 9819"/>
                <a:gd name="connsiteY22" fmla="*/ 7621 h 10000"/>
                <a:gd name="connsiteX23" fmla="*/ 1117 w 9819"/>
                <a:gd name="connsiteY23" fmla="*/ 7749 h 10000"/>
                <a:gd name="connsiteX24" fmla="*/ 1161 w 9819"/>
                <a:gd name="connsiteY24" fmla="*/ 7974 h 10000"/>
                <a:gd name="connsiteX25" fmla="*/ 1877 w 9819"/>
                <a:gd name="connsiteY25" fmla="*/ 8360 h 10000"/>
                <a:gd name="connsiteX26" fmla="*/ 2055 w 9819"/>
                <a:gd name="connsiteY26" fmla="*/ 8746 h 10000"/>
                <a:gd name="connsiteX27" fmla="*/ 2545 w 9819"/>
                <a:gd name="connsiteY27" fmla="*/ 8939 h 10000"/>
                <a:gd name="connsiteX28" fmla="*/ 2724 w 9819"/>
                <a:gd name="connsiteY28" fmla="*/ 9196 h 10000"/>
                <a:gd name="connsiteX29" fmla="*/ 3080 w 9819"/>
                <a:gd name="connsiteY29" fmla="*/ 9518 h 10000"/>
                <a:gd name="connsiteX30" fmla="*/ 3349 w 9819"/>
                <a:gd name="connsiteY30" fmla="*/ 9614 h 10000"/>
                <a:gd name="connsiteX31" fmla="*/ 3528 w 9819"/>
                <a:gd name="connsiteY31" fmla="*/ 9518 h 10000"/>
                <a:gd name="connsiteX32" fmla="*/ 3974 w 9819"/>
                <a:gd name="connsiteY32" fmla="*/ 9550 h 10000"/>
                <a:gd name="connsiteX33" fmla="*/ 4152 w 9819"/>
                <a:gd name="connsiteY33" fmla="*/ 9486 h 10000"/>
                <a:gd name="connsiteX34" fmla="*/ 4955 w 9819"/>
                <a:gd name="connsiteY34" fmla="*/ 9968 h 10000"/>
                <a:gd name="connsiteX35" fmla="*/ 5001 w 9819"/>
                <a:gd name="connsiteY35" fmla="*/ 9968 h 10000"/>
                <a:gd name="connsiteX36" fmla="*/ 5089 w 9819"/>
                <a:gd name="connsiteY36" fmla="*/ 9904 h 10000"/>
                <a:gd name="connsiteX37" fmla="*/ 5667 w 9819"/>
                <a:gd name="connsiteY37" fmla="*/ 9904 h 10000"/>
                <a:gd name="connsiteX38" fmla="*/ 5759 w 9819"/>
                <a:gd name="connsiteY38" fmla="*/ 10000 h 10000"/>
                <a:gd name="connsiteX39" fmla="*/ 6250 w 9819"/>
                <a:gd name="connsiteY39" fmla="*/ 9871 h 10000"/>
                <a:gd name="connsiteX40" fmla="*/ 6695 w 9819"/>
                <a:gd name="connsiteY40" fmla="*/ 9871 h 10000"/>
                <a:gd name="connsiteX41" fmla="*/ 7008 w 9819"/>
                <a:gd name="connsiteY41" fmla="*/ 9743 h 10000"/>
                <a:gd name="connsiteX42" fmla="*/ 7366 w 9819"/>
                <a:gd name="connsiteY42" fmla="*/ 9486 h 10000"/>
                <a:gd name="connsiteX43" fmla="*/ 8303 w 9819"/>
                <a:gd name="connsiteY43" fmla="*/ 9486 h 10000"/>
                <a:gd name="connsiteX44" fmla="*/ 8303 w 9819"/>
                <a:gd name="connsiteY44" fmla="*/ 9132 h 10000"/>
                <a:gd name="connsiteX45" fmla="*/ 7813 w 9819"/>
                <a:gd name="connsiteY45" fmla="*/ 8971 h 10000"/>
                <a:gd name="connsiteX46" fmla="*/ 7544 w 9819"/>
                <a:gd name="connsiteY46" fmla="*/ 8457 h 10000"/>
                <a:gd name="connsiteX47" fmla="*/ 7188 w 9819"/>
                <a:gd name="connsiteY47" fmla="*/ 8264 h 10000"/>
                <a:gd name="connsiteX48" fmla="*/ 6963 w 9819"/>
                <a:gd name="connsiteY48" fmla="*/ 8006 h 10000"/>
                <a:gd name="connsiteX49" fmla="*/ 6383 w 9819"/>
                <a:gd name="connsiteY49" fmla="*/ 7814 h 10000"/>
                <a:gd name="connsiteX50" fmla="*/ 6517 w 9819"/>
                <a:gd name="connsiteY50" fmla="*/ 7749 h 10000"/>
                <a:gd name="connsiteX51" fmla="*/ 6517 w 9819"/>
                <a:gd name="connsiteY51" fmla="*/ 7588 h 10000"/>
                <a:gd name="connsiteX52" fmla="*/ 6920 w 9819"/>
                <a:gd name="connsiteY52" fmla="*/ 7588 h 10000"/>
                <a:gd name="connsiteX53" fmla="*/ 7141 w 9819"/>
                <a:gd name="connsiteY53" fmla="*/ 7460 h 10000"/>
                <a:gd name="connsiteX54" fmla="*/ 7188 w 9819"/>
                <a:gd name="connsiteY54" fmla="*/ 6527 h 10000"/>
                <a:gd name="connsiteX55" fmla="*/ 7231 w 9819"/>
                <a:gd name="connsiteY55" fmla="*/ 6559 h 10000"/>
                <a:gd name="connsiteX56" fmla="*/ 7072 w 9819"/>
                <a:gd name="connsiteY56" fmla="*/ 6618 h 10000"/>
                <a:gd name="connsiteX57" fmla="*/ 7010 w 9819"/>
                <a:gd name="connsiteY57" fmla="*/ 6745 h 10000"/>
                <a:gd name="connsiteX58" fmla="*/ 6611 w 9819"/>
                <a:gd name="connsiteY58" fmla="*/ 6497 h 10000"/>
                <a:gd name="connsiteX59" fmla="*/ 6539 w 9819"/>
                <a:gd name="connsiteY59" fmla="*/ 5828 h 10000"/>
                <a:gd name="connsiteX60" fmla="*/ 6112 w 9819"/>
                <a:gd name="connsiteY60" fmla="*/ 6118 h 10000"/>
                <a:gd name="connsiteX61" fmla="*/ 6119 w 9819"/>
                <a:gd name="connsiteY61" fmla="*/ 6462 h 10000"/>
                <a:gd name="connsiteX62" fmla="*/ 5776 w 9819"/>
                <a:gd name="connsiteY62" fmla="*/ 6670 h 10000"/>
                <a:gd name="connsiteX63" fmla="*/ 9819 w 9819"/>
                <a:gd name="connsiteY63" fmla="*/ 2572 h 10000"/>
                <a:gd name="connsiteX64" fmla="*/ 9686 w 9819"/>
                <a:gd name="connsiteY64" fmla="*/ 2412 h 10000"/>
                <a:gd name="connsiteX65" fmla="*/ 9418 w 9819"/>
                <a:gd name="connsiteY65" fmla="*/ 2347 h 10000"/>
                <a:gd name="connsiteX66" fmla="*/ 9284 w 9819"/>
                <a:gd name="connsiteY66" fmla="*/ 2219 h 10000"/>
                <a:gd name="connsiteX67" fmla="*/ 9197 w 9819"/>
                <a:gd name="connsiteY67" fmla="*/ 1736 h 10000"/>
                <a:gd name="connsiteX68" fmla="*/ 9197 w 9819"/>
                <a:gd name="connsiteY68" fmla="*/ 1061 h 10000"/>
                <a:gd name="connsiteX69" fmla="*/ 8972 w 9819"/>
                <a:gd name="connsiteY69" fmla="*/ 836 h 10000"/>
                <a:gd name="connsiteX70" fmla="*/ 8927 w 9819"/>
                <a:gd name="connsiteY70" fmla="*/ 611 h 10000"/>
                <a:gd name="connsiteX71" fmla="*/ 8571 w 9819"/>
                <a:gd name="connsiteY71" fmla="*/ 289 h 10000"/>
                <a:gd name="connsiteX72" fmla="*/ 8258 w 9819"/>
                <a:gd name="connsiteY72" fmla="*/ 161 h 10000"/>
                <a:gd name="connsiteX73" fmla="*/ 8080 w 9819"/>
                <a:gd name="connsiteY73" fmla="*/ 0 h 10000"/>
                <a:gd name="connsiteX74" fmla="*/ 7813 w 9819"/>
                <a:gd name="connsiteY74" fmla="*/ 161 h 10000"/>
                <a:gd name="connsiteX75" fmla="*/ 7633 w 9819"/>
                <a:gd name="connsiteY75" fmla="*/ 129 h 10000"/>
                <a:gd name="connsiteX76" fmla="*/ 7498 w 9819"/>
                <a:gd name="connsiteY76" fmla="*/ 418 h 10000"/>
                <a:gd name="connsiteX77" fmla="*/ 7141 w 9819"/>
                <a:gd name="connsiteY77" fmla="*/ 482 h 10000"/>
                <a:gd name="connsiteX78" fmla="*/ 7053 w 9819"/>
                <a:gd name="connsiteY78" fmla="*/ 707 h 10000"/>
                <a:gd name="connsiteX79" fmla="*/ 6740 w 9819"/>
                <a:gd name="connsiteY79" fmla="*/ 707 h 10000"/>
                <a:gd name="connsiteX80" fmla="*/ 6473 w 9819"/>
                <a:gd name="connsiteY80" fmla="*/ 611 h 10000"/>
                <a:gd name="connsiteX81" fmla="*/ 5892 w 9819"/>
                <a:gd name="connsiteY81" fmla="*/ 611 h 10000"/>
                <a:gd name="connsiteX82" fmla="*/ 5312 w 9819"/>
                <a:gd name="connsiteY82" fmla="*/ 611 h 10000"/>
                <a:gd name="connsiteX83" fmla="*/ 5356 w 9819"/>
                <a:gd name="connsiteY83" fmla="*/ 482 h 10000"/>
                <a:gd name="connsiteX84" fmla="*/ 5268 w 9819"/>
                <a:gd name="connsiteY84" fmla="*/ 482 h 10000"/>
                <a:gd name="connsiteX85" fmla="*/ 5223 w 9819"/>
                <a:gd name="connsiteY85" fmla="*/ 611 h 10000"/>
                <a:gd name="connsiteX86" fmla="*/ 4687 w 9819"/>
                <a:gd name="connsiteY86" fmla="*/ 611 h 10000"/>
                <a:gd name="connsiteX87" fmla="*/ 4152 w 9819"/>
                <a:gd name="connsiteY87" fmla="*/ 611 h 10000"/>
                <a:gd name="connsiteX88" fmla="*/ 3618 w 9819"/>
                <a:gd name="connsiteY88" fmla="*/ 611 h 10000"/>
                <a:gd name="connsiteX89" fmla="*/ 3080 w 9819"/>
                <a:gd name="connsiteY89" fmla="*/ 611 h 10000"/>
                <a:gd name="connsiteX90" fmla="*/ 2591 w 9819"/>
                <a:gd name="connsiteY90" fmla="*/ 611 h 10000"/>
                <a:gd name="connsiteX91" fmla="*/ 2055 w 9819"/>
                <a:gd name="connsiteY91" fmla="*/ 611 h 10000"/>
                <a:gd name="connsiteX92" fmla="*/ 1563 w 9819"/>
                <a:gd name="connsiteY92" fmla="*/ 611 h 10000"/>
                <a:gd name="connsiteX93" fmla="*/ 1028 w 9819"/>
                <a:gd name="connsiteY93" fmla="*/ 611 h 10000"/>
                <a:gd name="connsiteX94" fmla="*/ 1028 w 9819"/>
                <a:gd name="connsiteY94" fmla="*/ 1061 h 10000"/>
                <a:gd name="connsiteX95" fmla="*/ 1028 w 9819"/>
                <a:gd name="connsiteY95" fmla="*/ 1640 h 10000"/>
                <a:gd name="connsiteX96" fmla="*/ 358 w 9819"/>
                <a:gd name="connsiteY96" fmla="*/ 1640 h 10000"/>
                <a:gd name="connsiteX97" fmla="*/ 358 w 9819"/>
                <a:gd name="connsiteY97" fmla="*/ 1897 h 10000"/>
                <a:gd name="connsiteX0" fmla="*/ 365 w 9865"/>
                <a:gd name="connsiteY0" fmla="*/ 1897 h 10000"/>
                <a:gd name="connsiteX1" fmla="*/ 5646 w 9865"/>
                <a:gd name="connsiteY1" fmla="*/ 6915 h 10000"/>
                <a:gd name="connsiteX2" fmla="*/ 5272 w 9865"/>
                <a:gd name="connsiteY2" fmla="*/ 7114 h 10000"/>
                <a:gd name="connsiteX3" fmla="*/ 4959 w 9865"/>
                <a:gd name="connsiteY3" fmla="*/ 6907 h 10000"/>
                <a:gd name="connsiteX4" fmla="*/ 4504 w 9865"/>
                <a:gd name="connsiteY4" fmla="*/ 6781 h 10000"/>
                <a:gd name="connsiteX5" fmla="*/ 4277 w 9865"/>
                <a:gd name="connsiteY5" fmla="*/ 7064 h 10000"/>
                <a:gd name="connsiteX6" fmla="*/ 3718 w 9865"/>
                <a:gd name="connsiteY6" fmla="*/ 7281 h 10000"/>
                <a:gd name="connsiteX7" fmla="*/ 3359 w 9865"/>
                <a:gd name="connsiteY7" fmla="*/ 7279 h 10000"/>
                <a:gd name="connsiteX8" fmla="*/ 2575 w 9865"/>
                <a:gd name="connsiteY8" fmla="*/ 7095 h 10000"/>
                <a:gd name="connsiteX9" fmla="*/ 2365 w 9865"/>
                <a:gd name="connsiteY9" fmla="*/ 7195 h 10000"/>
                <a:gd name="connsiteX10" fmla="*/ 1841 w 9865"/>
                <a:gd name="connsiteY10" fmla="*/ 6973 h 10000"/>
                <a:gd name="connsiteX11" fmla="*/ 1610 w 9865"/>
                <a:gd name="connsiteY11" fmla="*/ 6638 h 10000"/>
                <a:gd name="connsiteX12" fmla="*/ 1225 w 9865"/>
                <a:gd name="connsiteY12" fmla="*/ 6729 h 10000"/>
                <a:gd name="connsiteX13" fmla="*/ 1121 w 9865"/>
                <a:gd name="connsiteY13" fmla="*/ 6927 h 10000"/>
                <a:gd name="connsiteX14" fmla="*/ 714 w 9865"/>
                <a:gd name="connsiteY14" fmla="*/ 7011 h 10000"/>
                <a:gd name="connsiteX15" fmla="*/ 446 w 9865"/>
                <a:gd name="connsiteY15" fmla="*/ 7004 h 10000"/>
                <a:gd name="connsiteX16" fmla="*/ 298 w 9865"/>
                <a:gd name="connsiteY16" fmla="*/ 7161 h 10000"/>
                <a:gd name="connsiteX17" fmla="*/ 48 w 9865"/>
                <a:gd name="connsiteY17" fmla="*/ 6913 h 10000"/>
                <a:gd name="connsiteX18" fmla="*/ 0 w 9865"/>
                <a:gd name="connsiteY18" fmla="*/ 7363 h 10000"/>
                <a:gd name="connsiteX19" fmla="*/ 91 w 9865"/>
                <a:gd name="connsiteY19" fmla="*/ 7428 h 10000"/>
                <a:gd name="connsiteX20" fmla="*/ 456 w 9865"/>
                <a:gd name="connsiteY20" fmla="*/ 7460 h 10000"/>
                <a:gd name="connsiteX21" fmla="*/ 502 w 9865"/>
                <a:gd name="connsiteY21" fmla="*/ 7588 h 10000"/>
                <a:gd name="connsiteX22" fmla="*/ 910 w 9865"/>
                <a:gd name="connsiteY22" fmla="*/ 7621 h 10000"/>
                <a:gd name="connsiteX23" fmla="*/ 1138 w 9865"/>
                <a:gd name="connsiteY23" fmla="*/ 7749 h 10000"/>
                <a:gd name="connsiteX24" fmla="*/ 1182 w 9865"/>
                <a:gd name="connsiteY24" fmla="*/ 7974 h 10000"/>
                <a:gd name="connsiteX25" fmla="*/ 1912 w 9865"/>
                <a:gd name="connsiteY25" fmla="*/ 8360 h 10000"/>
                <a:gd name="connsiteX26" fmla="*/ 2093 w 9865"/>
                <a:gd name="connsiteY26" fmla="*/ 8746 h 10000"/>
                <a:gd name="connsiteX27" fmla="*/ 2592 w 9865"/>
                <a:gd name="connsiteY27" fmla="*/ 8939 h 10000"/>
                <a:gd name="connsiteX28" fmla="*/ 2774 w 9865"/>
                <a:gd name="connsiteY28" fmla="*/ 9196 h 10000"/>
                <a:gd name="connsiteX29" fmla="*/ 3137 w 9865"/>
                <a:gd name="connsiteY29" fmla="*/ 9518 h 10000"/>
                <a:gd name="connsiteX30" fmla="*/ 3411 w 9865"/>
                <a:gd name="connsiteY30" fmla="*/ 9614 h 10000"/>
                <a:gd name="connsiteX31" fmla="*/ 3593 w 9865"/>
                <a:gd name="connsiteY31" fmla="*/ 9518 h 10000"/>
                <a:gd name="connsiteX32" fmla="*/ 4047 w 9865"/>
                <a:gd name="connsiteY32" fmla="*/ 9550 h 10000"/>
                <a:gd name="connsiteX33" fmla="*/ 4229 w 9865"/>
                <a:gd name="connsiteY33" fmla="*/ 9486 h 10000"/>
                <a:gd name="connsiteX34" fmla="*/ 5046 w 9865"/>
                <a:gd name="connsiteY34" fmla="*/ 9968 h 10000"/>
                <a:gd name="connsiteX35" fmla="*/ 5093 w 9865"/>
                <a:gd name="connsiteY35" fmla="*/ 9968 h 10000"/>
                <a:gd name="connsiteX36" fmla="*/ 5183 w 9865"/>
                <a:gd name="connsiteY36" fmla="*/ 9904 h 10000"/>
                <a:gd name="connsiteX37" fmla="*/ 5771 w 9865"/>
                <a:gd name="connsiteY37" fmla="*/ 9904 h 10000"/>
                <a:gd name="connsiteX38" fmla="*/ 5865 w 9865"/>
                <a:gd name="connsiteY38" fmla="*/ 10000 h 10000"/>
                <a:gd name="connsiteX39" fmla="*/ 6365 w 9865"/>
                <a:gd name="connsiteY39" fmla="*/ 9871 h 10000"/>
                <a:gd name="connsiteX40" fmla="*/ 6818 w 9865"/>
                <a:gd name="connsiteY40" fmla="*/ 9871 h 10000"/>
                <a:gd name="connsiteX41" fmla="*/ 7137 w 9865"/>
                <a:gd name="connsiteY41" fmla="*/ 9743 h 10000"/>
                <a:gd name="connsiteX42" fmla="*/ 7502 w 9865"/>
                <a:gd name="connsiteY42" fmla="*/ 9486 h 10000"/>
                <a:gd name="connsiteX43" fmla="*/ 8456 w 9865"/>
                <a:gd name="connsiteY43" fmla="*/ 9486 h 10000"/>
                <a:gd name="connsiteX44" fmla="*/ 8456 w 9865"/>
                <a:gd name="connsiteY44" fmla="*/ 9132 h 10000"/>
                <a:gd name="connsiteX45" fmla="*/ 7957 w 9865"/>
                <a:gd name="connsiteY45" fmla="*/ 8971 h 10000"/>
                <a:gd name="connsiteX46" fmla="*/ 7683 w 9865"/>
                <a:gd name="connsiteY46" fmla="*/ 8457 h 10000"/>
                <a:gd name="connsiteX47" fmla="*/ 7321 w 9865"/>
                <a:gd name="connsiteY47" fmla="*/ 8264 h 10000"/>
                <a:gd name="connsiteX48" fmla="*/ 7091 w 9865"/>
                <a:gd name="connsiteY48" fmla="*/ 8006 h 10000"/>
                <a:gd name="connsiteX49" fmla="*/ 6501 w 9865"/>
                <a:gd name="connsiteY49" fmla="*/ 7814 h 10000"/>
                <a:gd name="connsiteX50" fmla="*/ 6637 w 9865"/>
                <a:gd name="connsiteY50" fmla="*/ 7749 h 10000"/>
                <a:gd name="connsiteX51" fmla="*/ 6637 w 9865"/>
                <a:gd name="connsiteY51" fmla="*/ 7588 h 10000"/>
                <a:gd name="connsiteX52" fmla="*/ 7048 w 9865"/>
                <a:gd name="connsiteY52" fmla="*/ 7588 h 10000"/>
                <a:gd name="connsiteX53" fmla="*/ 7273 w 9865"/>
                <a:gd name="connsiteY53" fmla="*/ 7460 h 10000"/>
                <a:gd name="connsiteX54" fmla="*/ 7321 w 9865"/>
                <a:gd name="connsiteY54" fmla="*/ 6527 h 10000"/>
                <a:gd name="connsiteX55" fmla="*/ 7364 w 9865"/>
                <a:gd name="connsiteY55" fmla="*/ 6559 h 10000"/>
                <a:gd name="connsiteX56" fmla="*/ 7202 w 9865"/>
                <a:gd name="connsiteY56" fmla="*/ 6618 h 10000"/>
                <a:gd name="connsiteX57" fmla="*/ 7139 w 9865"/>
                <a:gd name="connsiteY57" fmla="*/ 6745 h 10000"/>
                <a:gd name="connsiteX58" fmla="*/ 6733 w 9865"/>
                <a:gd name="connsiteY58" fmla="*/ 6497 h 10000"/>
                <a:gd name="connsiteX59" fmla="*/ 6660 w 9865"/>
                <a:gd name="connsiteY59" fmla="*/ 5828 h 10000"/>
                <a:gd name="connsiteX60" fmla="*/ 6225 w 9865"/>
                <a:gd name="connsiteY60" fmla="*/ 6118 h 10000"/>
                <a:gd name="connsiteX61" fmla="*/ 6232 w 9865"/>
                <a:gd name="connsiteY61" fmla="*/ 6462 h 10000"/>
                <a:gd name="connsiteX62" fmla="*/ 5882 w 9865"/>
                <a:gd name="connsiteY62" fmla="*/ 6670 h 10000"/>
                <a:gd name="connsiteX63" fmla="*/ 9865 w 9865"/>
                <a:gd name="connsiteY63" fmla="*/ 2412 h 10000"/>
                <a:gd name="connsiteX64" fmla="*/ 9592 w 9865"/>
                <a:gd name="connsiteY64" fmla="*/ 2347 h 10000"/>
                <a:gd name="connsiteX65" fmla="*/ 9455 w 9865"/>
                <a:gd name="connsiteY65" fmla="*/ 2219 h 10000"/>
                <a:gd name="connsiteX66" fmla="*/ 9367 w 9865"/>
                <a:gd name="connsiteY66" fmla="*/ 1736 h 10000"/>
                <a:gd name="connsiteX67" fmla="*/ 9367 w 9865"/>
                <a:gd name="connsiteY67" fmla="*/ 1061 h 10000"/>
                <a:gd name="connsiteX68" fmla="*/ 9137 w 9865"/>
                <a:gd name="connsiteY68" fmla="*/ 836 h 10000"/>
                <a:gd name="connsiteX69" fmla="*/ 9092 w 9865"/>
                <a:gd name="connsiteY69" fmla="*/ 611 h 10000"/>
                <a:gd name="connsiteX70" fmla="*/ 8729 w 9865"/>
                <a:gd name="connsiteY70" fmla="*/ 289 h 10000"/>
                <a:gd name="connsiteX71" fmla="*/ 8410 w 9865"/>
                <a:gd name="connsiteY71" fmla="*/ 161 h 10000"/>
                <a:gd name="connsiteX72" fmla="*/ 8229 w 9865"/>
                <a:gd name="connsiteY72" fmla="*/ 0 h 10000"/>
                <a:gd name="connsiteX73" fmla="*/ 7957 w 9865"/>
                <a:gd name="connsiteY73" fmla="*/ 161 h 10000"/>
                <a:gd name="connsiteX74" fmla="*/ 7774 w 9865"/>
                <a:gd name="connsiteY74" fmla="*/ 129 h 10000"/>
                <a:gd name="connsiteX75" fmla="*/ 7636 w 9865"/>
                <a:gd name="connsiteY75" fmla="*/ 418 h 10000"/>
                <a:gd name="connsiteX76" fmla="*/ 7273 w 9865"/>
                <a:gd name="connsiteY76" fmla="*/ 482 h 10000"/>
                <a:gd name="connsiteX77" fmla="*/ 7183 w 9865"/>
                <a:gd name="connsiteY77" fmla="*/ 707 h 10000"/>
                <a:gd name="connsiteX78" fmla="*/ 6864 w 9865"/>
                <a:gd name="connsiteY78" fmla="*/ 707 h 10000"/>
                <a:gd name="connsiteX79" fmla="*/ 6592 w 9865"/>
                <a:gd name="connsiteY79" fmla="*/ 611 h 10000"/>
                <a:gd name="connsiteX80" fmla="*/ 6001 w 9865"/>
                <a:gd name="connsiteY80" fmla="*/ 611 h 10000"/>
                <a:gd name="connsiteX81" fmla="*/ 5410 w 9865"/>
                <a:gd name="connsiteY81" fmla="*/ 611 h 10000"/>
                <a:gd name="connsiteX82" fmla="*/ 5455 w 9865"/>
                <a:gd name="connsiteY82" fmla="*/ 482 h 10000"/>
                <a:gd name="connsiteX83" fmla="*/ 5365 w 9865"/>
                <a:gd name="connsiteY83" fmla="*/ 482 h 10000"/>
                <a:gd name="connsiteX84" fmla="*/ 5319 w 9865"/>
                <a:gd name="connsiteY84" fmla="*/ 611 h 10000"/>
                <a:gd name="connsiteX85" fmla="*/ 4773 w 9865"/>
                <a:gd name="connsiteY85" fmla="*/ 611 h 10000"/>
                <a:gd name="connsiteX86" fmla="*/ 4229 w 9865"/>
                <a:gd name="connsiteY86" fmla="*/ 611 h 10000"/>
                <a:gd name="connsiteX87" fmla="*/ 3685 w 9865"/>
                <a:gd name="connsiteY87" fmla="*/ 611 h 10000"/>
                <a:gd name="connsiteX88" fmla="*/ 3137 w 9865"/>
                <a:gd name="connsiteY88" fmla="*/ 611 h 10000"/>
                <a:gd name="connsiteX89" fmla="*/ 2639 w 9865"/>
                <a:gd name="connsiteY89" fmla="*/ 611 h 10000"/>
                <a:gd name="connsiteX90" fmla="*/ 2093 w 9865"/>
                <a:gd name="connsiteY90" fmla="*/ 611 h 10000"/>
                <a:gd name="connsiteX91" fmla="*/ 1592 w 9865"/>
                <a:gd name="connsiteY91" fmla="*/ 611 h 10000"/>
                <a:gd name="connsiteX92" fmla="*/ 1047 w 9865"/>
                <a:gd name="connsiteY92" fmla="*/ 611 h 10000"/>
                <a:gd name="connsiteX93" fmla="*/ 1047 w 9865"/>
                <a:gd name="connsiteY93" fmla="*/ 1061 h 10000"/>
                <a:gd name="connsiteX94" fmla="*/ 1047 w 9865"/>
                <a:gd name="connsiteY94" fmla="*/ 1640 h 10000"/>
                <a:gd name="connsiteX95" fmla="*/ 365 w 9865"/>
                <a:gd name="connsiteY95" fmla="*/ 1640 h 10000"/>
                <a:gd name="connsiteX96" fmla="*/ 365 w 9865"/>
                <a:gd name="connsiteY96" fmla="*/ 1897 h 10000"/>
                <a:gd name="connsiteX0" fmla="*/ 370 w 9723"/>
                <a:gd name="connsiteY0" fmla="*/ 1897 h 10000"/>
                <a:gd name="connsiteX1" fmla="*/ 5723 w 9723"/>
                <a:gd name="connsiteY1" fmla="*/ 6915 h 10000"/>
                <a:gd name="connsiteX2" fmla="*/ 5344 w 9723"/>
                <a:gd name="connsiteY2" fmla="*/ 7114 h 10000"/>
                <a:gd name="connsiteX3" fmla="*/ 5027 w 9723"/>
                <a:gd name="connsiteY3" fmla="*/ 6907 h 10000"/>
                <a:gd name="connsiteX4" fmla="*/ 4566 w 9723"/>
                <a:gd name="connsiteY4" fmla="*/ 6781 h 10000"/>
                <a:gd name="connsiteX5" fmla="*/ 4336 w 9723"/>
                <a:gd name="connsiteY5" fmla="*/ 7064 h 10000"/>
                <a:gd name="connsiteX6" fmla="*/ 3769 w 9723"/>
                <a:gd name="connsiteY6" fmla="*/ 7281 h 10000"/>
                <a:gd name="connsiteX7" fmla="*/ 3405 w 9723"/>
                <a:gd name="connsiteY7" fmla="*/ 7279 h 10000"/>
                <a:gd name="connsiteX8" fmla="*/ 2610 w 9723"/>
                <a:gd name="connsiteY8" fmla="*/ 7095 h 10000"/>
                <a:gd name="connsiteX9" fmla="*/ 2397 w 9723"/>
                <a:gd name="connsiteY9" fmla="*/ 7195 h 10000"/>
                <a:gd name="connsiteX10" fmla="*/ 1866 w 9723"/>
                <a:gd name="connsiteY10" fmla="*/ 6973 h 10000"/>
                <a:gd name="connsiteX11" fmla="*/ 1632 w 9723"/>
                <a:gd name="connsiteY11" fmla="*/ 6638 h 10000"/>
                <a:gd name="connsiteX12" fmla="*/ 1242 w 9723"/>
                <a:gd name="connsiteY12" fmla="*/ 6729 h 10000"/>
                <a:gd name="connsiteX13" fmla="*/ 1136 w 9723"/>
                <a:gd name="connsiteY13" fmla="*/ 6927 h 10000"/>
                <a:gd name="connsiteX14" fmla="*/ 724 w 9723"/>
                <a:gd name="connsiteY14" fmla="*/ 7011 h 10000"/>
                <a:gd name="connsiteX15" fmla="*/ 452 w 9723"/>
                <a:gd name="connsiteY15" fmla="*/ 7004 h 10000"/>
                <a:gd name="connsiteX16" fmla="*/ 302 w 9723"/>
                <a:gd name="connsiteY16" fmla="*/ 7161 h 10000"/>
                <a:gd name="connsiteX17" fmla="*/ 49 w 9723"/>
                <a:gd name="connsiteY17" fmla="*/ 6913 h 10000"/>
                <a:gd name="connsiteX18" fmla="*/ 0 w 9723"/>
                <a:gd name="connsiteY18" fmla="*/ 7363 h 10000"/>
                <a:gd name="connsiteX19" fmla="*/ 92 w 9723"/>
                <a:gd name="connsiteY19" fmla="*/ 7428 h 10000"/>
                <a:gd name="connsiteX20" fmla="*/ 462 w 9723"/>
                <a:gd name="connsiteY20" fmla="*/ 7460 h 10000"/>
                <a:gd name="connsiteX21" fmla="*/ 509 w 9723"/>
                <a:gd name="connsiteY21" fmla="*/ 7588 h 10000"/>
                <a:gd name="connsiteX22" fmla="*/ 922 w 9723"/>
                <a:gd name="connsiteY22" fmla="*/ 7621 h 10000"/>
                <a:gd name="connsiteX23" fmla="*/ 1154 w 9723"/>
                <a:gd name="connsiteY23" fmla="*/ 7749 h 10000"/>
                <a:gd name="connsiteX24" fmla="*/ 1198 w 9723"/>
                <a:gd name="connsiteY24" fmla="*/ 7974 h 10000"/>
                <a:gd name="connsiteX25" fmla="*/ 1938 w 9723"/>
                <a:gd name="connsiteY25" fmla="*/ 8360 h 10000"/>
                <a:gd name="connsiteX26" fmla="*/ 2122 w 9723"/>
                <a:gd name="connsiteY26" fmla="*/ 8746 h 10000"/>
                <a:gd name="connsiteX27" fmla="*/ 2627 w 9723"/>
                <a:gd name="connsiteY27" fmla="*/ 8939 h 10000"/>
                <a:gd name="connsiteX28" fmla="*/ 2812 w 9723"/>
                <a:gd name="connsiteY28" fmla="*/ 9196 h 10000"/>
                <a:gd name="connsiteX29" fmla="*/ 3180 w 9723"/>
                <a:gd name="connsiteY29" fmla="*/ 9518 h 10000"/>
                <a:gd name="connsiteX30" fmla="*/ 3458 w 9723"/>
                <a:gd name="connsiteY30" fmla="*/ 9614 h 10000"/>
                <a:gd name="connsiteX31" fmla="*/ 3642 w 9723"/>
                <a:gd name="connsiteY31" fmla="*/ 9518 h 10000"/>
                <a:gd name="connsiteX32" fmla="*/ 4102 w 9723"/>
                <a:gd name="connsiteY32" fmla="*/ 9550 h 10000"/>
                <a:gd name="connsiteX33" fmla="*/ 4287 w 9723"/>
                <a:gd name="connsiteY33" fmla="*/ 9486 h 10000"/>
                <a:gd name="connsiteX34" fmla="*/ 5115 w 9723"/>
                <a:gd name="connsiteY34" fmla="*/ 9968 h 10000"/>
                <a:gd name="connsiteX35" fmla="*/ 5163 w 9723"/>
                <a:gd name="connsiteY35" fmla="*/ 9968 h 10000"/>
                <a:gd name="connsiteX36" fmla="*/ 5254 w 9723"/>
                <a:gd name="connsiteY36" fmla="*/ 9904 h 10000"/>
                <a:gd name="connsiteX37" fmla="*/ 5850 w 9723"/>
                <a:gd name="connsiteY37" fmla="*/ 9904 h 10000"/>
                <a:gd name="connsiteX38" fmla="*/ 5945 w 9723"/>
                <a:gd name="connsiteY38" fmla="*/ 10000 h 10000"/>
                <a:gd name="connsiteX39" fmla="*/ 6452 w 9723"/>
                <a:gd name="connsiteY39" fmla="*/ 9871 h 10000"/>
                <a:gd name="connsiteX40" fmla="*/ 6911 w 9723"/>
                <a:gd name="connsiteY40" fmla="*/ 9871 h 10000"/>
                <a:gd name="connsiteX41" fmla="*/ 7235 w 9723"/>
                <a:gd name="connsiteY41" fmla="*/ 9743 h 10000"/>
                <a:gd name="connsiteX42" fmla="*/ 7605 w 9723"/>
                <a:gd name="connsiteY42" fmla="*/ 9486 h 10000"/>
                <a:gd name="connsiteX43" fmla="*/ 8572 w 9723"/>
                <a:gd name="connsiteY43" fmla="*/ 9486 h 10000"/>
                <a:gd name="connsiteX44" fmla="*/ 8572 w 9723"/>
                <a:gd name="connsiteY44" fmla="*/ 9132 h 10000"/>
                <a:gd name="connsiteX45" fmla="*/ 8066 w 9723"/>
                <a:gd name="connsiteY45" fmla="*/ 8971 h 10000"/>
                <a:gd name="connsiteX46" fmla="*/ 7788 w 9723"/>
                <a:gd name="connsiteY46" fmla="*/ 8457 h 10000"/>
                <a:gd name="connsiteX47" fmla="*/ 7421 w 9723"/>
                <a:gd name="connsiteY47" fmla="*/ 8264 h 10000"/>
                <a:gd name="connsiteX48" fmla="*/ 7188 w 9723"/>
                <a:gd name="connsiteY48" fmla="*/ 8006 h 10000"/>
                <a:gd name="connsiteX49" fmla="*/ 6590 w 9723"/>
                <a:gd name="connsiteY49" fmla="*/ 7814 h 10000"/>
                <a:gd name="connsiteX50" fmla="*/ 6728 w 9723"/>
                <a:gd name="connsiteY50" fmla="*/ 7749 h 10000"/>
                <a:gd name="connsiteX51" fmla="*/ 6728 w 9723"/>
                <a:gd name="connsiteY51" fmla="*/ 7588 h 10000"/>
                <a:gd name="connsiteX52" fmla="*/ 7144 w 9723"/>
                <a:gd name="connsiteY52" fmla="*/ 7588 h 10000"/>
                <a:gd name="connsiteX53" fmla="*/ 7373 w 9723"/>
                <a:gd name="connsiteY53" fmla="*/ 7460 h 10000"/>
                <a:gd name="connsiteX54" fmla="*/ 7421 w 9723"/>
                <a:gd name="connsiteY54" fmla="*/ 6527 h 10000"/>
                <a:gd name="connsiteX55" fmla="*/ 7465 w 9723"/>
                <a:gd name="connsiteY55" fmla="*/ 6559 h 10000"/>
                <a:gd name="connsiteX56" fmla="*/ 7301 w 9723"/>
                <a:gd name="connsiteY56" fmla="*/ 6618 h 10000"/>
                <a:gd name="connsiteX57" fmla="*/ 7237 w 9723"/>
                <a:gd name="connsiteY57" fmla="*/ 6745 h 10000"/>
                <a:gd name="connsiteX58" fmla="*/ 6825 w 9723"/>
                <a:gd name="connsiteY58" fmla="*/ 6497 h 10000"/>
                <a:gd name="connsiteX59" fmla="*/ 6751 w 9723"/>
                <a:gd name="connsiteY59" fmla="*/ 5828 h 10000"/>
                <a:gd name="connsiteX60" fmla="*/ 6310 w 9723"/>
                <a:gd name="connsiteY60" fmla="*/ 6118 h 10000"/>
                <a:gd name="connsiteX61" fmla="*/ 6317 w 9723"/>
                <a:gd name="connsiteY61" fmla="*/ 6462 h 10000"/>
                <a:gd name="connsiteX62" fmla="*/ 5962 w 9723"/>
                <a:gd name="connsiteY62" fmla="*/ 6670 h 10000"/>
                <a:gd name="connsiteX63" fmla="*/ 9723 w 9723"/>
                <a:gd name="connsiteY63" fmla="*/ 2347 h 10000"/>
                <a:gd name="connsiteX64" fmla="*/ 9584 w 9723"/>
                <a:gd name="connsiteY64" fmla="*/ 2219 h 10000"/>
                <a:gd name="connsiteX65" fmla="*/ 9495 w 9723"/>
                <a:gd name="connsiteY65" fmla="*/ 1736 h 10000"/>
                <a:gd name="connsiteX66" fmla="*/ 9495 w 9723"/>
                <a:gd name="connsiteY66" fmla="*/ 1061 h 10000"/>
                <a:gd name="connsiteX67" fmla="*/ 9262 w 9723"/>
                <a:gd name="connsiteY67" fmla="*/ 836 h 10000"/>
                <a:gd name="connsiteX68" fmla="*/ 9216 w 9723"/>
                <a:gd name="connsiteY68" fmla="*/ 611 h 10000"/>
                <a:gd name="connsiteX69" fmla="*/ 8848 w 9723"/>
                <a:gd name="connsiteY69" fmla="*/ 289 h 10000"/>
                <a:gd name="connsiteX70" fmla="*/ 8525 w 9723"/>
                <a:gd name="connsiteY70" fmla="*/ 161 h 10000"/>
                <a:gd name="connsiteX71" fmla="*/ 8342 w 9723"/>
                <a:gd name="connsiteY71" fmla="*/ 0 h 10000"/>
                <a:gd name="connsiteX72" fmla="*/ 8066 w 9723"/>
                <a:gd name="connsiteY72" fmla="*/ 161 h 10000"/>
                <a:gd name="connsiteX73" fmla="*/ 7880 w 9723"/>
                <a:gd name="connsiteY73" fmla="*/ 129 h 10000"/>
                <a:gd name="connsiteX74" fmla="*/ 7740 w 9723"/>
                <a:gd name="connsiteY74" fmla="*/ 418 h 10000"/>
                <a:gd name="connsiteX75" fmla="*/ 7373 w 9723"/>
                <a:gd name="connsiteY75" fmla="*/ 482 h 10000"/>
                <a:gd name="connsiteX76" fmla="*/ 7281 w 9723"/>
                <a:gd name="connsiteY76" fmla="*/ 707 h 10000"/>
                <a:gd name="connsiteX77" fmla="*/ 6958 w 9723"/>
                <a:gd name="connsiteY77" fmla="*/ 707 h 10000"/>
                <a:gd name="connsiteX78" fmla="*/ 6682 w 9723"/>
                <a:gd name="connsiteY78" fmla="*/ 611 h 10000"/>
                <a:gd name="connsiteX79" fmla="*/ 6083 w 9723"/>
                <a:gd name="connsiteY79" fmla="*/ 611 h 10000"/>
                <a:gd name="connsiteX80" fmla="*/ 5484 w 9723"/>
                <a:gd name="connsiteY80" fmla="*/ 611 h 10000"/>
                <a:gd name="connsiteX81" fmla="*/ 5530 w 9723"/>
                <a:gd name="connsiteY81" fmla="*/ 482 h 10000"/>
                <a:gd name="connsiteX82" fmla="*/ 5438 w 9723"/>
                <a:gd name="connsiteY82" fmla="*/ 482 h 10000"/>
                <a:gd name="connsiteX83" fmla="*/ 5392 w 9723"/>
                <a:gd name="connsiteY83" fmla="*/ 611 h 10000"/>
                <a:gd name="connsiteX84" fmla="*/ 4838 w 9723"/>
                <a:gd name="connsiteY84" fmla="*/ 611 h 10000"/>
                <a:gd name="connsiteX85" fmla="*/ 4287 w 9723"/>
                <a:gd name="connsiteY85" fmla="*/ 611 h 10000"/>
                <a:gd name="connsiteX86" fmla="*/ 3735 w 9723"/>
                <a:gd name="connsiteY86" fmla="*/ 611 h 10000"/>
                <a:gd name="connsiteX87" fmla="*/ 3180 w 9723"/>
                <a:gd name="connsiteY87" fmla="*/ 611 h 10000"/>
                <a:gd name="connsiteX88" fmla="*/ 2675 w 9723"/>
                <a:gd name="connsiteY88" fmla="*/ 611 h 10000"/>
                <a:gd name="connsiteX89" fmla="*/ 2122 w 9723"/>
                <a:gd name="connsiteY89" fmla="*/ 611 h 10000"/>
                <a:gd name="connsiteX90" fmla="*/ 1614 w 9723"/>
                <a:gd name="connsiteY90" fmla="*/ 611 h 10000"/>
                <a:gd name="connsiteX91" fmla="*/ 1061 w 9723"/>
                <a:gd name="connsiteY91" fmla="*/ 611 h 10000"/>
                <a:gd name="connsiteX92" fmla="*/ 1061 w 9723"/>
                <a:gd name="connsiteY92" fmla="*/ 1061 h 10000"/>
                <a:gd name="connsiteX93" fmla="*/ 1061 w 9723"/>
                <a:gd name="connsiteY93" fmla="*/ 1640 h 10000"/>
                <a:gd name="connsiteX94" fmla="*/ 370 w 9723"/>
                <a:gd name="connsiteY94" fmla="*/ 1640 h 10000"/>
                <a:gd name="connsiteX95" fmla="*/ 370 w 9723"/>
                <a:gd name="connsiteY95" fmla="*/ 1897 h 10000"/>
                <a:gd name="connsiteX0" fmla="*/ 381 w 9857"/>
                <a:gd name="connsiteY0" fmla="*/ 1897 h 10000"/>
                <a:gd name="connsiteX1" fmla="*/ 5886 w 9857"/>
                <a:gd name="connsiteY1" fmla="*/ 6915 h 10000"/>
                <a:gd name="connsiteX2" fmla="*/ 5496 w 9857"/>
                <a:gd name="connsiteY2" fmla="*/ 7114 h 10000"/>
                <a:gd name="connsiteX3" fmla="*/ 5170 w 9857"/>
                <a:gd name="connsiteY3" fmla="*/ 6907 h 10000"/>
                <a:gd name="connsiteX4" fmla="*/ 4696 w 9857"/>
                <a:gd name="connsiteY4" fmla="*/ 6781 h 10000"/>
                <a:gd name="connsiteX5" fmla="*/ 4460 w 9857"/>
                <a:gd name="connsiteY5" fmla="*/ 7064 h 10000"/>
                <a:gd name="connsiteX6" fmla="*/ 3876 w 9857"/>
                <a:gd name="connsiteY6" fmla="*/ 7281 h 10000"/>
                <a:gd name="connsiteX7" fmla="*/ 3502 w 9857"/>
                <a:gd name="connsiteY7" fmla="*/ 7279 h 10000"/>
                <a:gd name="connsiteX8" fmla="*/ 2684 w 9857"/>
                <a:gd name="connsiteY8" fmla="*/ 7095 h 10000"/>
                <a:gd name="connsiteX9" fmla="*/ 2465 w 9857"/>
                <a:gd name="connsiteY9" fmla="*/ 7195 h 10000"/>
                <a:gd name="connsiteX10" fmla="*/ 1919 w 9857"/>
                <a:gd name="connsiteY10" fmla="*/ 6973 h 10000"/>
                <a:gd name="connsiteX11" fmla="*/ 1678 w 9857"/>
                <a:gd name="connsiteY11" fmla="*/ 6638 h 10000"/>
                <a:gd name="connsiteX12" fmla="*/ 1277 w 9857"/>
                <a:gd name="connsiteY12" fmla="*/ 6729 h 10000"/>
                <a:gd name="connsiteX13" fmla="*/ 1168 w 9857"/>
                <a:gd name="connsiteY13" fmla="*/ 6927 h 10000"/>
                <a:gd name="connsiteX14" fmla="*/ 745 w 9857"/>
                <a:gd name="connsiteY14" fmla="*/ 7011 h 10000"/>
                <a:gd name="connsiteX15" fmla="*/ 465 w 9857"/>
                <a:gd name="connsiteY15" fmla="*/ 7004 h 10000"/>
                <a:gd name="connsiteX16" fmla="*/ 311 w 9857"/>
                <a:gd name="connsiteY16" fmla="*/ 7161 h 10000"/>
                <a:gd name="connsiteX17" fmla="*/ 50 w 9857"/>
                <a:gd name="connsiteY17" fmla="*/ 6913 h 10000"/>
                <a:gd name="connsiteX18" fmla="*/ 0 w 9857"/>
                <a:gd name="connsiteY18" fmla="*/ 7363 h 10000"/>
                <a:gd name="connsiteX19" fmla="*/ 95 w 9857"/>
                <a:gd name="connsiteY19" fmla="*/ 7428 h 10000"/>
                <a:gd name="connsiteX20" fmla="*/ 475 w 9857"/>
                <a:gd name="connsiteY20" fmla="*/ 7460 h 10000"/>
                <a:gd name="connsiteX21" fmla="*/ 524 w 9857"/>
                <a:gd name="connsiteY21" fmla="*/ 7588 h 10000"/>
                <a:gd name="connsiteX22" fmla="*/ 948 w 9857"/>
                <a:gd name="connsiteY22" fmla="*/ 7621 h 10000"/>
                <a:gd name="connsiteX23" fmla="*/ 1187 w 9857"/>
                <a:gd name="connsiteY23" fmla="*/ 7749 h 10000"/>
                <a:gd name="connsiteX24" fmla="*/ 1232 w 9857"/>
                <a:gd name="connsiteY24" fmla="*/ 7974 h 10000"/>
                <a:gd name="connsiteX25" fmla="*/ 1993 w 9857"/>
                <a:gd name="connsiteY25" fmla="*/ 8360 h 10000"/>
                <a:gd name="connsiteX26" fmla="*/ 2182 w 9857"/>
                <a:gd name="connsiteY26" fmla="*/ 8746 h 10000"/>
                <a:gd name="connsiteX27" fmla="*/ 2702 w 9857"/>
                <a:gd name="connsiteY27" fmla="*/ 8939 h 10000"/>
                <a:gd name="connsiteX28" fmla="*/ 2892 w 9857"/>
                <a:gd name="connsiteY28" fmla="*/ 9196 h 10000"/>
                <a:gd name="connsiteX29" fmla="*/ 3271 w 9857"/>
                <a:gd name="connsiteY29" fmla="*/ 9518 h 10000"/>
                <a:gd name="connsiteX30" fmla="*/ 3557 w 9857"/>
                <a:gd name="connsiteY30" fmla="*/ 9614 h 10000"/>
                <a:gd name="connsiteX31" fmla="*/ 3746 w 9857"/>
                <a:gd name="connsiteY31" fmla="*/ 9518 h 10000"/>
                <a:gd name="connsiteX32" fmla="*/ 4219 w 9857"/>
                <a:gd name="connsiteY32" fmla="*/ 9550 h 10000"/>
                <a:gd name="connsiteX33" fmla="*/ 4409 w 9857"/>
                <a:gd name="connsiteY33" fmla="*/ 9486 h 10000"/>
                <a:gd name="connsiteX34" fmla="*/ 5261 w 9857"/>
                <a:gd name="connsiteY34" fmla="*/ 9968 h 10000"/>
                <a:gd name="connsiteX35" fmla="*/ 5310 w 9857"/>
                <a:gd name="connsiteY35" fmla="*/ 9968 h 10000"/>
                <a:gd name="connsiteX36" fmla="*/ 5404 w 9857"/>
                <a:gd name="connsiteY36" fmla="*/ 9904 h 10000"/>
                <a:gd name="connsiteX37" fmla="*/ 6017 w 9857"/>
                <a:gd name="connsiteY37" fmla="*/ 9904 h 10000"/>
                <a:gd name="connsiteX38" fmla="*/ 6114 w 9857"/>
                <a:gd name="connsiteY38" fmla="*/ 10000 h 10000"/>
                <a:gd name="connsiteX39" fmla="*/ 6636 w 9857"/>
                <a:gd name="connsiteY39" fmla="*/ 9871 h 10000"/>
                <a:gd name="connsiteX40" fmla="*/ 7108 w 9857"/>
                <a:gd name="connsiteY40" fmla="*/ 9871 h 10000"/>
                <a:gd name="connsiteX41" fmla="*/ 7441 w 9857"/>
                <a:gd name="connsiteY41" fmla="*/ 9743 h 10000"/>
                <a:gd name="connsiteX42" fmla="*/ 7822 w 9857"/>
                <a:gd name="connsiteY42" fmla="*/ 9486 h 10000"/>
                <a:gd name="connsiteX43" fmla="*/ 8816 w 9857"/>
                <a:gd name="connsiteY43" fmla="*/ 9486 h 10000"/>
                <a:gd name="connsiteX44" fmla="*/ 8816 w 9857"/>
                <a:gd name="connsiteY44" fmla="*/ 9132 h 10000"/>
                <a:gd name="connsiteX45" fmla="*/ 8296 w 9857"/>
                <a:gd name="connsiteY45" fmla="*/ 8971 h 10000"/>
                <a:gd name="connsiteX46" fmla="*/ 8010 w 9857"/>
                <a:gd name="connsiteY46" fmla="*/ 8457 h 10000"/>
                <a:gd name="connsiteX47" fmla="*/ 7632 w 9857"/>
                <a:gd name="connsiteY47" fmla="*/ 8264 h 10000"/>
                <a:gd name="connsiteX48" fmla="*/ 7393 w 9857"/>
                <a:gd name="connsiteY48" fmla="*/ 8006 h 10000"/>
                <a:gd name="connsiteX49" fmla="*/ 6778 w 9857"/>
                <a:gd name="connsiteY49" fmla="*/ 7814 h 10000"/>
                <a:gd name="connsiteX50" fmla="*/ 6920 w 9857"/>
                <a:gd name="connsiteY50" fmla="*/ 7749 h 10000"/>
                <a:gd name="connsiteX51" fmla="*/ 6920 w 9857"/>
                <a:gd name="connsiteY51" fmla="*/ 7588 h 10000"/>
                <a:gd name="connsiteX52" fmla="*/ 7348 w 9857"/>
                <a:gd name="connsiteY52" fmla="*/ 7588 h 10000"/>
                <a:gd name="connsiteX53" fmla="*/ 7583 w 9857"/>
                <a:gd name="connsiteY53" fmla="*/ 7460 h 10000"/>
                <a:gd name="connsiteX54" fmla="*/ 7632 w 9857"/>
                <a:gd name="connsiteY54" fmla="*/ 6527 h 10000"/>
                <a:gd name="connsiteX55" fmla="*/ 7678 w 9857"/>
                <a:gd name="connsiteY55" fmla="*/ 6559 h 10000"/>
                <a:gd name="connsiteX56" fmla="*/ 7509 w 9857"/>
                <a:gd name="connsiteY56" fmla="*/ 6618 h 10000"/>
                <a:gd name="connsiteX57" fmla="*/ 7443 w 9857"/>
                <a:gd name="connsiteY57" fmla="*/ 6745 h 10000"/>
                <a:gd name="connsiteX58" fmla="*/ 7019 w 9857"/>
                <a:gd name="connsiteY58" fmla="*/ 6497 h 10000"/>
                <a:gd name="connsiteX59" fmla="*/ 6943 w 9857"/>
                <a:gd name="connsiteY59" fmla="*/ 5828 h 10000"/>
                <a:gd name="connsiteX60" fmla="*/ 6490 w 9857"/>
                <a:gd name="connsiteY60" fmla="*/ 6118 h 10000"/>
                <a:gd name="connsiteX61" fmla="*/ 6497 w 9857"/>
                <a:gd name="connsiteY61" fmla="*/ 6462 h 10000"/>
                <a:gd name="connsiteX62" fmla="*/ 6132 w 9857"/>
                <a:gd name="connsiteY62" fmla="*/ 6670 h 10000"/>
                <a:gd name="connsiteX63" fmla="*/ 9857 w 9857"/>
                <a:gd name="connsiteY63" fmla="*/ 2219 h 10000"/>
                <a:gd name="connsiteX64" fmla="*/ 9766 w 9857"/>
                <a:gd name="connsiteY64" fmla="*/ 1736 h 10000"/>
                <a:gd name="connsiteX65" fmla="*/ 9766 w 9857"/>
                <a:gd name="connsiteY65" fmla="*/ 1061 h 10000"/>
                <a:gd name="connsiteX66" fmla="*/ 9526 w 9857"/>
                <a:gd name="connsiteY66" fmla="*/ 836 h 10000"/>
                <a:gd name="connsiteX67" fmla="*/ 9479 w 9857"/>
                <a:gd name="connsiteY67" fmla="*/ 611 h 10000"/>
                <a:gd name="connsiteX68" fmla="*/ 9100 w 9857"/>
                <a:gd name="connsiteY68" fmla="*/ 289 h 10000"/>
                <a:gd name="connsiteX69" fmla="*/ 8768 w 9857"/>
                <a:gd name="connsiteY69" fmla="*/ 161 h 10000"/>
                <a:gd name="connsiteX70" fmla="*/ 8580 w 9857"/>
                <a:gd name="connsiteY70" fmla="*/ 0 h 10000"/>
                <a:gd name="connsiteX71" fmla="*/ 8296 w 9857"/>
                <a:gd name="connsiteY71" fmla="*/ 161 h 10000"/>
                <a:gd name="connsiteX72" fmla="*/ 8104 w 9857"/>
                <a:gd name="connsiteY72" fmla="*/ 129 h 10000"/>
                <a:gd name="connsiteX73" fmla="*/ 7961 w 9857"/>
                <a:gd name="connsiteY73" fmla="*/ 418 h 10000"/>
                <a:gd name="connsiteX74" fmla="*/ 7583 w 9857"/>
                <a:gd name="connsiteY74" fmla="*/ 482 h 10000"/>
                <a:gd name="connsiteX75" fmla="*/ 7488 w 9857"/>
                <a:gd name="connsiteY75" fmla="*/ 707 h 10000"/>
                <a:gd name="connsiteX76" fmla="*/ 7156 w 9857"/>
                <a:gd name="connsiteY76" fmla="*/ 707 h 10000"/>
                <a:gd name="connsiteX77" fmla="*/ 6872 w 9857"/>
                <a:gd name="connsiteY77" fmla="*/ 611 h 10000"/>
                <a:gd name="connsiteX78" fmla="*/ 6256 w 9857"/>
                <a:gd name="connsiteY78" fmla="*/ 611 h 10000"/>
                <a:gd name="connsiteX79" fmla="*/ 5640 w 9857"/>
                <a:gd name="connsiteY79" fmla="*/ 611 h 10000"/>
                <a:gd name="connsiteX80" fmla="*/ 5688 w 9857"/>
                <a:gd name="connsiteY80" fmla="*/ 482 h 10000"/>
                <a:gd name="connsiteX81" fmla="*/ 5593 w 9857"/>
                <a:gd name="connsiteY81" fmla="*/ 482 h 10000"/>
                <a:gd name="connsiteX82" fmla="*/ 5546 w 9857"/>
                <a:gd name="connsiteY82" fmla="*/ 611 h 10000"/>
                <a:gd name="connsiteX83" fmla="*/ 4976 w 9857"/>
                <a:gd name="connsiteY83" fmla="*/ 611 h 10000"/>
                <a:gd name="connsiteX84" fmla="*/ 4409 w 9857"/>
                <a:gd name="connsiteY84" fmla="*/ 611 h 10000"/>
                <a:gd name="connsiteX85" fmla="*/ 3841 w 9857"/>
                <a:gd name="connsiteY85" fmla="*/ 611 h 10000"/>
                <a:gd name="connsiteX86" fmla="*/ 3271 w 9857"/>
                <a:gd name="connsiteY86" fmla="*/ 611 h 10000"/>
                <a:gd name="connsiteX87" fmla="*/ 2751 w 9857"/>
                <a:gd name="connsiteY87" fmla="*/ 611 h 10000"/>
                <a:gd name="connsiteX88" fmla="*/ 2182 w 9857"/>
                <a:gd name="connsiteY88" fmla="*/ 611 h 10000"/>
                <a:gd name="connsiteX89" fmla="*/ 1660 w 9857"/>
                <a:gd name="connsiteY89" fmla="*/ 611 h 10000"/>
                <a:gd name="connsiteX90" fmla="*/ 1091 w 9857"/>
                <a:gd name="connsiteY90" fmla="*/ 611 h 10000"/>
                <a:gd name="connsiteX91" fmla="*/ 1091 w 9857"/>
                <a:gd name="connsiteY91" fmla="*/ 1061 h 10000"/>
                <a:gd name="connsiteX92" fmla="*/ 1091 w 9857"/>
                <a:gd name="connsiteY92" fmla="*/ 1640 h 10000"/>
                <a:gd name="connsiteX93" fmla="*/ 381 w 9857"/>
                <a:gd name="connsiteY93" fmla="*/ 1640 h 10000"/>
                <a:gd name="connsiteX94" fmla="*/ 381 w 9857"/>
                <a:gd name="connsiteY94" fmla="*/ 1897 h 10000"/>
                <a:gd name="connsiteX0" fmla="*/ 387 w 9908"/>
                <a:gd name="connsiteY0" fmla="*/ 1897 h 10000"/>
                <a:gd name="connsiteX1" fmla="*/ 5971 w 9908"/>
                <a:gd name="connsiteY1" fmla="*/ 6915 h 10000"/>
                <a:gd name="connsiteX2" fmla="*/ 5576 w 9908"/>
                <a:gd name="connsiteY2" fmla="*/ 7114 h 10000"/>
                <a:gd name="connsiteX3" fmla="*/ 5245 w 9908"/>
                <a:gd name="connsiteY3" fmla="*/ 6907 h 10000"/>
                <a:gd name="connsiteX4" fmla="*/ 4764 w 9908"/>
                <a:gd name="connsiteY4" fmla="*/ 6781 h 10000"/>
                <a:gd name="connsiteX5" fmla="*/ 4525 w 9908"/>
                <a:gd name="connsiteY5" fmla="*/ 7064 h 10000"/>
                <a:gd name="connsiteX6" fmla="*/ 3932 w 9908"/>
                <a:gd name="connsiteY6" fmla="*/ 7281 h 10000"/>
                <a:gd name="connsiteX7" fmla="*/ 3553 w 9908"/>
                <a:gd name="connsiteY7" fmla="*/ 7279 h 10000"/>
                <a:gd name="connsiteX8" fmla="*/ 2723 w 9908"/>
                <a:gd name="connsiteY8" fmla="*/ 7095 h 10000"/>
                <a:gd name="connsiteX9" fmla="*/ 2501 w 9908"/>
                <a:gd name="connsiteY9" fmla="*/ 7195 h 10000"/>
                <a:gd name="connsiteX10" fmla="*/ 1947 w 9908"/>
                <a:gd name="connsiteY10" fmla="*/ 6973 h 10000"/>
                <a:gd name="connsiteX11" fmla="*/ 1702 w 9908"/>
                <a:gd name="connsiteY11" fmla="*/ 6638 h 10000"/>
                <a:gd name="connsiteX12" fmla="*/ 1296 w 9908"/>
                <a:gd name="connsiteY12" fmla="*/ 6729 h 10000"/>
                <a:gd name="connsiteX13" fmla="*/ 1185 w 9908"/>
                <a:gd name="connsiteY13" fmla="*/ 6927 h 10000"/>
                <a:gd name="connsiteX14" fmla="*/ 756 w 9908"/>
                <a:gd name="connsiteY14" fmla="*/ 7011 h 10000"/>
                <a:gd name="connsiteX15" fmla="*/ 472 w 9908"/>
                <a:gd name="connsiteY15" fmla="*/ 7004 h 10000"/>
                <a:gd name="connsiteX16" fmla="*/ 316 w 9908"/>
                <a:gd name="connsiteY16" fmla="*/ 7161 h 10000"/>
                <a:gd name="connsiteX17" fmla="*/ 51 w 9908"/>
                <a:gd name="connsiteY17" fmla="*/ 6913 h 10000"/>
                <a:gd name="connsiteX18" fmla="*/ 0 w 9908"/>
                <a:gd name="connsiteY18" fmla="*/ 7363 h 10000"/>
                <a:gd name="connsiteX19" fmla="*/ 96 w 9908"/>
                <a:gd name="connsiteY19" fmla="*/ 7428 h 10000"/>
                <a:gd name="connsiteX20" fmla="*/ 482 w 9908"/>
                <a:gd name="connsiteY20" fmla="*/ 7460 h 10000"/>
                <a:gd name="connsiteX21" fmla="*/ 532 w 9908"/>
                <a:gd name="connsiteY21" fmla="*/ 7588 h 10000"/>
                <a:gd name="connsiteX22" fmla="*/ 962 w 9908"/>
                <a:gd name="connsiteY22" fmla="*/ 7621 h 10000"/>
                <a:gd name="connsiteX23" fmla="*/ 1204 w 9908"/>
                <a:gd name="connsiteY23" fmla="*/ 7749 h 10000"/>
                <a:gd name="connsiteX24" fmla="*/ 1250 w 9908"/>
                <a:gd name="connsiteY24" fmla="*/ 7974 h 10000"/>
                <a:gd name="connsiteX25" fmla="*/ 2022 w 9908"/>
                <a:gd name="connsiteY25" fmla="*/ 8360 h 10000"/>
                <a:gd name="connsiteX26" fmla="*/ 2214 w 9908"/>
                <a:gd name="connsiteY26" fmla="*/ 8746 h 10000"/>
                <a:gd name="connsiteX27" fmla="*/ 2741 w 9908"/>
                <a:gd name="connsiteY27" fmla="*/ 8939 h 10000"/>
                <a:gd name="connsiteX28" fmla="*/ 2934 w 9908"/>
                <a:gd name="connsiteY28" fmla="*/ 9196 h 10000"/>
                <a:gd name="connsiteX29" fmla="*/ 3318 w 9908"/>
                <a:gd name="connsiteY29" fmla="*/ 9518 h 10000"/>
                <a:gd name="connsiteX30" fmla="*/ 3609 w 9908"/>
                <a:gd name="connsiteY30" fmla="*/ 9614 h 10000"/>
                <a:gd name="connsiteX31" fmla="*/ 3800 w 9908"/>
                <a:gd name="connsiteY31" fmla="*/ 9518 h 10000"/>
                <a:gd name="connsiteX32" fmla="*/ 4280 w 9908"/>
                <a:gd name="connsiteY32" fmla="*/ 9550 h 10000"/>
                <a:gd name="connsiteX33" fmla="*/ 4473 w 9908"/>
                <a:gd name="connsiteY33" fmla="*/ 9486 h 10000"/>
                <a:gd name="connsiteX34" fmla="*/ 5337 w 9908"/>
                <a:gd name="connsiteY34" fmla="*/ 9968 h 10000"/>
                <a:gd name="connsiteX35" fmla="*/ 5387 w 9908"/>
                <a:gd name="connsiteY35" fmla="*/ 9968 h 10000"/>
                <a:gd name="connsiteX36" fmla="*/ 5482 w 9908"/>
                <a:gd name="connsiteY36" fmla="*/ 9904 h 10000"/>
                <a:gd name="connsiteX37" fmla="*/ 6104 w 9908"/>
                <a:gd name="connsiteY37" fmla="*/ 9904 h 10000"/>
                <a:gd name="connsiteX38" fmla="*/ 6203 w 9908"/>
                <a:gd name="connsiteY38" fmla="*/ 10000 h 10000"/>
                <a:gd name="connsiteX39" fmla="*/ 6732 w 9908"/>
                <a:gd name="connsiteY39" fmla="*/ 9871 h 10000"/>
                <a:gd name="connsiteX40" fmla="*/ 7211 w 9908"/>
                <a:gd name="connsiteY40" fmla="*/ 9871 h 10000"/>
                <a:gd name="connsiteX41" fmla="*/ 7549 w 9908"/>
                <a:gd name="connsiteY41" fmla="*/ 9743 h 10000"/>
                <a:gd name="connsiteX42" fmla="*/ 7935 w 9908"/>
                <a:gd name="connsiteY42" fmla="*/ 9486 h 10000"/>
                <a:gd name="connsiteX43" fmla="*/ 8944 w 9908"/>
                <a:gd name="connsiteY43" fmla="*/ 9486 h 10000"/>
                <a:gd name="connsiteX44" fmla="*/ 8944 w 9908"/>
                <a:gd name="connsiteY44" fmla="*/ 9132 h 10000"/>
                <a:gd name="connsiteX45" fmla="*/ 8416 w 9908"/>
                <a:gd name="connsiteY45" fmla="*/ 8971 h 10000"/>
                <a:gd name="connsiteX46" fmla="*/ 8126 w 9908"/>
                <a:gd name="connsiteY46" fmla="*/ 8457 h 10000"/>
                <a:gd name="connsiteX47" fmla="*/ 7743 w 9908"/>
                <a:gd name="connsiteY47" fmla="*/ 8264 h 10000"/>
                <a:gd name="connsiteX48" fmla="*/ 7500 w 9908"/>
                <a:gd name="connsiteY48" fmla="*/ 8006 h 10000"/>
                <a:gd name="connsiteX49" fmla="*/ 6876 w 9908"/>
                <a:gd name="connsiteY49" fmla="*/ 7814 h 10000"/>
                <a:gd name="connsiteX50" fmla="*/ 7020 w 9908"/>
                <a:gd name="connsiteY50" fmla="*/ 7749 h 10000"/>
                <a:gd name="connsiteX51" fmla="*/ 7020 w 9908"/>
                <a:gd name="connsiteY51" fmla="*/ 7588 h 10000"/>
                <a:gd name="connsiteX52" fmla="*/ 7455 w 9908"/>
                <a:gd name="connsiteY52" fmla="*/ 7588 h 10000"/>
                <a:gd name="connsiteX53" fmla="*/ 7693 w 9908"/>
                <a:gd name="connsiteY53" fmla="*/ 7460 h 10000"/>
                <a:gd name="connsiteX54" fmla="*/ 7743 w 9908"/>
                <a:gd name="connsiteY54" fmla="*/ 6527 h 10000"/>
                <a:gd name="connsiteX55" fmla="*/ 7789 w 9908"/>
                <a:gd name="connsiteY55" fmla="*/ 6559 h 10000"/>
                <a:gd name="connsiteX56" fmla="*/ 7618 w 9908"/>
                <a:gd name="connsiteY56" fmla="*/ 6618 h 10000"/>
                <a:gd name="connsiteX57" fmla="*/ 7551 w 9908"/>
                <a:gd name="connsiteY57" fmla="*/ 6745 h 10000"/>
                <a:gd name="connsiteX58" fmla="*/ 7121 w 9908"/>
                <a:gd name="connsiteY58" fmla="*/ 6497 h 10000"/>
                <a:gd name="connsiteX59" fmla="*/ 7044 w 9908"/>
                <a:gd name="connsiteY59" fmla="*/ 5828 h 10000"/>
                <a:gd name="connsiteX60" fmla="*/ 6584 w 9908"/>
                <a:gd name="connsiteY60" fmla="*/ 6118 h 10000"/>
                <a:gd name="connsiteX61" fmla="*/ 6591 w 9908"/>
                <a:gd name="connsiteY61" fmla="*/ 6462 h 10000"/>
                <a:gd name="connsiteX62" fmla="*/ 6221 w 9908"/>
                <a:gd name="connsiteY62" fmla="*/ 6670 h 10000"/>
                <a:gd name="connsiteX63" fmla="*/ 9908 w 9908"/>
                <a:gd name="connsiteY63" fmla="*/ 1736 h 10000"/>
                <a:gd name="connsiteX64" fmla="*/ 9908 w 9908"/>
                <a:gd name="connsiteY64" fmla="*/ 1061 h 10000"/>
                <a:gd name="connsiteX65" fmla="*/ 9664 w 9908"/>
                <a:gd name="connsiteY65" fmla="*/ 836 h 10000"/>
                <a:gd name="connsiteX66" fmla="*/ 9617 w 9908"/>
                <a:gd name="connsiteY66" fmla="*/ 611 h 10000"/>
                <a:gd name="connsiteX67" fmla="*/ 9232 w 9908"/>
                <a:gd name="connsiteY67" fmla="*/ 289 h 10000"/>
                <a:gd name="connsiteX68" fmla="*/ 8895 w 9908"/>
                <a:gd name="connsiteY68" fmla="*/ 161 h 10000"/>
                <a:gd name="connsiteX69" fmla="*/ 8704 w 9908"/>
                <a:gd name="connsiteY69" fmla="*/ 0 h 10000"/>
                <a:gd name="connsiteX70" fmla="*/ 8416 w 9908"/>
                <a:gd name="connsiteY70" fmla="*/ 161 h 10000"/>
                <a:gd name="connsiteX71" fmla="*/ 8222 w 9908"/>
                <a:gd name="connsiteY71" fmla="*/ 129 h 10000"/>
                <a:gd name="connsiteX72" fmla="*/ 8076 w 9908"/>
                <a:gd name="connsiteY72" fmla="*/ 418 h 10000"/>
                <a:gd name="connsiteX73" fmla="*/ 7693 w 9908"/>
                <a:gd name="connsiteY73" fmla="*/ 482 h 10000"/>
                <a:gd name="connsiteX74" fmla="*/ 7597 w 9908"/>
                <a:gd name="connsiteY74" fmla="*/ 707 h 10000"/>
                <a:gd name="connsiteX75" fmla="*/ 7260 w 9908"/>
                <a:gd name="connsiteY75" fmla="*/ 707 h 10000"/>
                <a:gd name="connsiteX76" fmla="*/ 6972 w 9908"/>
                <a:gd name="connsiteY76" fmla="*/ 611 h 10000"/>
                <a:gd name="connsiteX77" fmla="*/ 6347 w 9908"/>
                <a:gd name="connsiteY77" fmla="*/ 611 h 10000"/>
                <a:gd name="connsiteX78" fmla="*/ 5722 w 9908"/>
                <a:gd name="connsiteY78" fmla="*/ 611 h 10000"/>
                <a:gd name="connsiteX79" fmla="*/ 5771 w 9908"/>
                <a:gd name="connsiteY79" fmla="*/ 482 h 10000"/>
                <a:gd name="connsiteX80" fmla="*/ 5674 w 9908"/>
                <a:gd name="connsiteY80" fmla="*/ 482 h 10000"/>
                <a:gd name="connsiteX81" fmla="*/ 5626 w 9908"/>
                <a:gd name="connsiteY81" fmla="*/ 611 h 10000"/>
                <a:gd name="connsiteX82" fmla="*/ 5048 w 9908"/>
                <a:gd name="connsiteY82" fmla="*/ 611 h 10000"/>
                <a:gd name="connsiteX83" fmla="*/ 4473 w 9908"/>
                <a:gd name="connsiteY83" fmla="*/ 611 h 10000"/>
                <a:gd name="connsiteX84" fmla="*/ 3897 w 9908"/>
                <a:gd name="connsiteY84" fmla="*/ 611 h 10000"/>
                <a:gd name="connsiteX85" fmla="*/ 3318 w 9908"/>
                <a:gd name="connsiteY85" fmla="*/ 611 h 10000"/>
                <a:gd name="connsiteX86" fmla="*/ 2791 w 9908"/>
                <a:gd name="connsiteY86" fmla="*/ 611 h 10000"/>
                <a:gd name="connsiteX87" fmla="*/ 2214 w 9908"/>
                <a:gd name="connsiteY87" fmla="*/ 611 h 10000"/>
                <a:gd name="connsiteX88" fmla="*/ 1684 w 9908"/>
                <a:gd name="connsiteY88" fmla="*/ 611 h 10000"/>
                <a:gd name="connsiteX89" fmla="*/ 1107 w 9908"/>
                <a:gd name="connsiteY89" fmla="*/ 611 h 10000"/>
                <a:gd name="connsiteX90" fmla="*/ 1107 w 9908"/>
                <a:gd name="connsiteY90" fmla="*/ 1061 h 10000"/>
                <a:gd name="connsiteX91" fmla="*/ 1107 w 9908"/>
                <a:gd name="connsiteY91" fmla="*/ 1640 h 10000"/>
                <a:gd name="connsiteX92" fmla="*/ 387 w 9908"/>
                <a:gd name="connsiteY92" fmla="*/ 1640 h 10000"/>
                <a:gd name="connsiteX93" fmla="*/ 387 w 9908"/>
                <a:gd name="connsiteY93" fmla="*/ 1897 h 10000"/>
                <a:gd name="connsiteX0" fmla="*/ 391 w 10000"/>
                <a:gd name="connsiteY0" fmla="*/ 1897 h 10000"/>
                <a:gd name="connsiteX1" fmla="*/ 6026 w 10000"/>
                <a:gd name="connsiteY1" fmla="*/ 6915 h 10000"/>
                <a:gd name="connsiteX2" fmla="*/ 5628 w 10000"/>
                <a:gd name="connsiteY2" fmla="*/ 7114 h 10000"/>
                <a:gd name="connsiteX3" fmla="*/ 5294 w 10000"/>
                <a:gd name="connsiteY3" fmla="*/ 6907 h 10000"/>
                <a:gd name="connsiteX4" fmla="*/ 4808 w 10000"/>
                <a:gd name="connsiteY4" fmla="*/ 6781 h 10000"/>
                <a:gd name="connsiteX5" fmla="*/ 4567 w 10000"/>
                <a:gd name="connsiteY5" fmla="*/ 7064 h 10000"/>
                <a:gd name="connsiteX6" fmla="*/ 3969 w 10000"/>
                <a:gd name="connsiteY6" fmla="*/ 7281 h 10000"/>
                <a:gd name="connsiteX7" fmla="*/ 3586 w 10000"/>
                <a:gd name="connsiteY7" fmla="*/ 7279 h 10000"/>
                <a:gd name="connsiteX8" fmla="*/ 2748 w 10000"/>
                <a:gd name="connsiteY8" fmla="*/ 7095 h 10000"/>
                <a:gd name="connsiteX9" fmla="*/ 2524 w 10000"/>
                <a:gd name="connsiteY9" fmla="*/ 7195 h 10000"/>
                <a:gd name="connsiteX10" fmla="*/ 1965 w 10000"/>
                <a:gd name="connsiteY10" fmla="*/ 6973 h 10000"/>
                <a:gd name="connsiteX11" fmla="*/ 1718 w 10000"/>
                <a:gd name="connsiteY11" fmla="*/ 6638 h 10000"/>
                <a:gd name="connsiteX12" fmla="*/ 1308 w 10000"/>
                <a:gd name="connsiteY12" fmla="*/ 6729 h 10000"/>
                <a:gd name="connsiteX13" fmla="*/ 1196 w 10000"/>
                <a:gd name="connsiteY13" fmla="*/ 6927 h 10000"/>
                <a:gd name="connsiteX14" fmla="*/ 763 w 10000"/>
                <a:gd name="connsiteY14" fmla="*/ 7011 h 10000"/>
                <a:gd name="connsiteX15" fmla="*/ 476 w 10000"/>
                <a:gd name="connsiteY15" fmla="*/ 7004 h 10000"/>
                <a:gd name="connsiteX16" fmla="*/ 319 w 10000"/>
                <a:gd name="connsiteY16" fmla="*/ 7161 h 10000"/>
                <a:gd name="connsiteX17" fmla="*/ 51 w 10000"/>
                <a:gd name="connsiteY17" fmla="*/ 6913 h 10000"/>
                <a:gd name="connsiteX18" fmla="*/ 0 w 10000"/>
                <a:gd name="connsiteY18" fmla="*/ 7363 h 10000"/>
                <a:gd name="connsiteX19" fmla="*/ 97 w 10000"/>
                <a:gd name="connsiteY19" fmla="*/ 7428 h 10000"/>
                <a:gd name="connsiteX20" fmla="*/ 486 w 10000"/>
                <a:gd name="connsiteY20" fmla="*/ 7460 h 10000"/>
                <a:gd name="connsiteX21" fmla="*/ 537 w 10000"/>
                <a:gd name="connsiteY21" fmla="*/ 7588 h 10000"/>
                <a:gd name="connsiteX22" fmla="*/ 971 w 10000"/>
                <a:gd name="connsiteY22" fmla="*/ 7621 h 10000"/>
                <a:gd name="connsiteX23" fmla="*/ 1215 w 10000"/>
                <a:gd name="connsiteY23" fmla="*/ 7749 h 10000"/>
                <a:gd name="connsiteX24" fmla="*/ 1262 w 10000"/>
                <a:gd name="connsiteY24" fmla="*/ 7974 h 10000"/>
                <a:gd name="connsiteX25" fmla="*/ 2041 w 10000"/>
                <a:gd name="connsiteY25" fmla="*/ 8360 h 10000"/>
                <a:gd name="connsiteX26" fmla="*/ 2235 w 10000"/>
                <a:gd name="connsiteY26" fmla="*/ 8746 h 10000"/>
                <a:gd name="connsiteX27" fmla="*/ 2766 w 10000"/>
                <a:gd name="connsiteY27" fmla="*/ 8939 h 10000"/>
                <a:gd name="connsiteX28" fmla="*/ 2961 w 10000"/>
                <a:gd name="connsiteY28" fmla="*/ 9196 h 10000"/>
                <a:gd name="connsiteX29" fmla="*/ 3349 w 10000"/>
                <a:gd name="connsiteY29" fmla="*/ 9518 h 10000"/>
                <a:gd name="connsiteX30" fmla="*/ 3643 w 10000"/>
                <a:gd name="connsiteY30" fmla="*/ 9614 h 10000"/>
                <a:gd name="connsiteX31" fmla="*/ 3835 w 10000"/>
                <a:gd name="connsiteY31" fmla="*/ 9518 h 10000"/>
                <a:gd name="connsiteX32" fmla="*/ 4320 w 10000"/>
                <a:gd name="connsiteY32" fmla="*/ 9550 h 10000"/>
                <a:gd name="connsiteX33" fmla="*/ 4515 w 10000"/>
                <a:gd name="connsiteY33" fmla="*/ 9486 h 10000"/>
                <a:gd name="connsiteX34" fmla="*/ 5387 w 10000"/>
                <a:gd name="connsiteY34" fmla="*/ 9968 h 10000"/>
                <a:gd name="connsiteX35" fmla="*/ 5437 w 10000"/>
                <a:gd name="connsiteY35" fmla="*/ 9968 h 10000"/>
                <a:gd name="connsiteX36" fmla="*/ 5533 w 10000"/>
                <a:gd name="connsiteY36" fmla="*/ 9904 h 10000"/>
                <a:gd name="connsiteX37" fmla="*/ 6161 w 10000"/>
                <a:gd name="connsiteY37" fmla="*/ 9904 h 10000"/>
                <a:gd name="connsiteX38" fmla="*/ 6261 w 10000"/>
                <a:gd name="connsiteY38" fmla="*/ 10000 h 10000"/>
                <a:gd name="connsiteX39" fmla="*/ 6795 w 10000"/>
                <a:gd name="connsiteY39" fmla="*/ 9871 h 10000"/>
                <a:gd name="connsiteX40" fmla="*/ 7278 w 10000"/>
                <a:gd name="connsiteY40" fmla="*/ 9871 h 10000"/>
                <a:gd name="connsiteX41" fmla="*/ 7619 w 10000"/>
                <a:gd name="connsiteY41" fmla="*/ 9743 h 10000"/>
                <a:gd name="connsiteX42" fmla="*/ 8009 w 10000"/>
                <a:gd name="connsiteY42" fmla="*/ 9486 h 10000"/>
                <a:gd name="connsiteX43" fmla="*/ 9027 w 10000"/>
                <a:gd name="connsiteY43" fmla="*/ 9486 h 10000"/>
                <a:gd name="connsiteX44" fmla="*/ 9027 w 10000"/>
                <a:gd name="connsiteY44" fmla="*/ 9132 h 10000"/>
                <a:gd name="connsiteX45" fmla="*/ 8494 w 10000"/>
                <a:gd name="connsiteY45" fmla="*/ 8971 h 10000"/>
                <a:gd name="connsiteX46" fmla="*/ 8201 w 10000"/>
                <a:gd name="connsiteY46" fmla="*/ 8457 h 10000"/>
                <a:gd name="connsiteX47" fmla="*/ 7815 w 10000"/>
                <a:gd name="connsiteY47" fmla="*/ 8264 h 10000"/>
                <a:gd name="connsiteX48" fmla="*/ 7570 w 10000"/>
                <a:gd name="connsiteY48" fmla="*/ 8006 h 10000"/>
                <a:gd name="connsiteX49" fmla="*/ 6940 w 10000"/>
                <a:gd name="connsiteY49" fmla="*/ 7814 h 10000"/>
                <a:gd name="connsiteX50" fmla="*/ 7085 w 10000"/>
                <a:gd name="connsiteY50" fmla="*/ 7749 h 10000"/>
                <a:gd name="connsiteX51" fmla="*/ 7085 w 10000"/>
                <a:gd name="connsiteY51" fmla="*/ 7588 h 10000"/>
                <a:gd name="connsiteX52" fmla="*/ 7524 w 10000"/>
                <a:gd name="connsiteY52" fmla="*/ 7588 h 10000"/>
                <a:gd name="connsiteX53" fmla="*/ 7764 w 10000"/>
                <a:gd name="connsiteY53" fmla="*/ 7460 h 10000"/>
                <a:gd name="connsiteX54" fmla="*/ 7815 w 10000"/>
                <a:gd name="connsiteY54" fmla="*/ 6527 h 10000"/>
                <a:gd name="connsiteX55" fmla="*/ 7861 w 10000"/>
                <a:gd name="connsiteY55" fmla="*/ 6559 h 10000"/>
                <a:gd name="connsiteX56" fmla="*/ 7689 w 10000"/>
                <a:gd name="connsiteY56" fmla="*/ 6618 h 10000"/>
                <a:gd name="connsiteX57" fmla="*/ 7621 w 10000"/>
                <a:gd name="connsiteY57" fmla="*/ 6745 h 10000"/>
                <a:gd name="connsiteX58" fmla="*/ 7187 w 10000"/>
                <a:gd name="connsiteY58" fmla="*/ 6497 h 10000"/>
                <a:gd name="connsiteX59" fmla="*/ 7109 w 10000"/>
                <a:gd name="connsiteY59" fmla="*/ 5828 h 10000"/>
                <a:gd name="connsiteX60" fmla="*/ 6645 w 10000"/>
                <a:gd name="connsiteY60" fmla="*/ 6118 h 10000"/>
                <a:gd name="connsiteX61" fmla="*/ 6652 w 10000"/>
                <a:gd name="connsiteY61" fmla="*/ 6462 h 10000"/>
                <a:gd name="connsiteX62" fmla="*/ 6279 w 10000"/>
                <a:gd name="connsiteY62" fmla="*/ 6670 h 10000"/>
                <a:gd name="connsiteX63" fmla="*/ 10000 w 10000"/>
                <a:gd name="connsiteY63" fmla="*/ 1061 h 10000"/>
                <a:gd name="connsiteX64" fmla="*/ 9754 w 10000"/>
                <a:gd name="connsiteY64" fmla="*/ 836 h 10000"/>
                <a:gd name="connsiteX65" fmla="*/ 9706 w 10000"/>
                <a:gd name="connsiteY65" fmla="*/ 611 h 10000"/>
                <a:gd name="connsiteX66" fmla="*/ 9318 w 10000"/>
                <a:gd name="connsiteY66" fmla="*/ 289 h 10000"/>
                <a:gd name="connsiteX67" fmla="*/ 8978 w 10000"/>
                <a:gd name="connsiteY67" fmla="*/ 161 h 10000"/>
                <a:gd name="connsiteX68" fmla="*/ 8785 w 10000"/>
                <a:gd name="connsiteY68" fmla="*/ 0 h 10000"/>
                <a:gd name="connsiteX69" fmla="*/ 8494 w 10000"/>
                <a:gd name="connsiteY69" fmla="*/ 161 h 10000"/>
                <a:gd name="connsiteX70" fmla="*/ 8298 w 10000"/>
                <a:gd name="connsiteY70" fmla="*/ 129 h 10000"/>
                <a:gd name="connsiteX71" fmla="*/ 8151 w 10000"/>
                <a:gd name="connsiteY71" fmla="*/ 418 h 10000"/>
                <a:gd name="connsiteX72" fmla="*/ 7764 w 10000"/>
                <a:gd name="connsiteY72" fmla="*/ 482 h 10000"/>
                <a:gd name="connsiteX73" fmla="*/ 7668 w 10000"/>
                <a:gd name="connsiteY73" fmla="*/ 707 h 10000"/>
                <a:gd name="connsiteX74" fmla="*/ 7327 w 10000"/>
                <a:gd name="connsiteY74" fmla="*/ 707 h 10000"/>
                <a:gd name="connsiteX75" fmla="*/ 7037 w 10000"/>
                <a:gd name="connsiteY75" fmla="*/ 611 h 10000"/>
                <a:gd name="connsiteX76" fmla="*/ 6406 w 10000"/>
                <a:gd name="connsiteY76" fmla="*/ 611 h 10000"/>
                <a:gd name="connsiteX77" fmla="*/ 5775 w 10000"/>
                <a:gd name="connsiteY77" fmla="*/ 611 h 10000"/>
                <a:gd name="connsiteX78" fmla="*/ 5825 w 10000"/>
                <a:gd name="connsiteY78" fmla="*/ 482 h 10000"/>
                <a:gd name="connsiteX79" fmla="*/ 5727 w 10000"/>
                <a:gd name="connsiteY79" fmla="*/ 482 h 10000"/>
                <a:gd name="connsiteX80" fmla="*/ 5678 w 10000"/>
                <a:gd name="connsiteY80" fmla="*/ 611 h 10000"/>
                <a:gd name="connsiteX81" fmla="*/ 5095 w 10000"/>
                <a:gd name="connsiteY81" fmla="*/ 611 h 10000"/>
                <a:gd name="connsiteX82" fmla="*/ 4515 w 10000"/>
                <a:gd name="connsiteY82" fmla="*/ 611 h 10000"/>
                <a:gd name="connsiteX83" fmla="*/ 3933 w 10000"/>
                <a:gd name="connsiteY83" fmla="*/ 611 h 10000"/>
                <a:gd name="connsiteX84" fmla="*/ 3349 w 10000"/>
                <a:gd name="connsiteY84" fmla="*/ 611 h 10000"/>
                <a:gd name="connsiteX85" fmla="*/ 2817 w 10000"/>
                <a:gd name="connsiteY85" fmla="*/ 611 h 10000"/>
                <a:gd name="connsiteX86" fmla="*/ 2235 w 10000"/>
                <a:gd name="connsiteY86" fmla="*/ 611 h 10000"/>
                <a:gd name="connsiteX87" fmla="*/ 1700 w 10000"/>
                <a:gd name="connsiteY87" fmla="*/ 611 h 10000"/>
                <a:gd name="connsiteX88" fmla="*/ 1117 w 10000"/>
                <a:gd name="connsiteY88" fmla="*/ 611 h 10000"/>
                <a:gd name="connsiteX89" fmla="*/ 1117 w 10000"/>
                <a:gd name="connsiteY89" fmla="*/ 1061 h 10000"/>
                <a:gd name="connsiteX90" fmla="*/ 1117 w 10000"/>
                <a:gd name="connsiteY90" fmla="*/ 1640 h 10000"/>
                <a:gd name="connsiteX91" fmla="*/ 391 w 10000"/>
                <a:gd name="connsiteY91" fmla="*/ 1640 h 10000"/>
                <a:gd name="connsiteX92" fmla="*/ 391 w 10000"/>
                <a:gd name="connsiteY92" fmla="*/ 1897 h 10000"/>
                <a:gd name="connsiteX0" fmla="*/ 391 w 9754"/>
                <a:gd name="connsiteY0" fmla="*/ 1897 h 10000"/>
                <a:gd name="connsiteX1" fmla="*/ 6026 w 9754"/>
                <a:gd name="connsiteY1" fmla="*/ 6915 h 10000"/>
                <a:gd name="connsiteX2" fmla="*/ 5628 w 9754"/>
                <a:gd name="connsiteY2" fmla="*/ 7114 h 10000"/>
                <a:gd name="connsiteX3" fmla="*/ 5294 w 9754"/>
                <a:gd name="connsiteY3" fmla="*/ 6907 h 10000"/>
                <a:gd name="connsiteX4" fmla="*/ 4808 w 9754"/>
                <a:gd name="connsiteY4" fmla="*/ 6781 h 10000"/>
                <a:gd name="connsiteX5" fmla="*/ 4567 w 9754"/>
                <a:gd name="connsiteY5" fmla="*/ 7064 h 10000"/>
                <a:gd name="connsiteX6" fmla="*/ 3969 w 9754"/>
                <a:gd name="connsiteY6" fmla="*/ 7281 h 10000"/>
                <a:gd name="connsiteX7" fmla="*/ 3586 w 9754"/>
                <a:gd name="connsiteY7" fmla="*/ 7279 h 10000"/>
                <a:gd name="connsiteX8" fmla="*/ 2748 w 9754"/>
                <a:gd name="connsiteY8" fmla="*/ 7095 h 10000"/>
                <a:gd name="connsiteX9" fmla="*/ 2524 w 9754"/>
                <a:gd name="connsiteY9" fmla="*/ 7195 h 10000"/>
                <a:gd name="connsiteX10" fmla="*/ 1965 w 9754"/>
                <a:gd name="connsiteY10" fmla="*/ 6973 h 10000"/>
                <a:gd name="connsiteX11" fmla="*/ 1718 w 9754"/>
                <a:gd name="connsiteY11" fmla="*/ 6638 h 10000"/>
                <a:gd name="connsiteX12" fmla="*/ 1308 w 9754"/>
                <a:gd name="connsiteY12" fmla="*/ 6729 h 10000"/>
                <a:gd name="connsiteX13" fmla="*/ 1196 w 9754"/>
                <a:gd name="connsiteY13" fmla="*/ 6927 h 10000"/>
                <a:gd name="connsiteX14" fmla="*/ 763 w 9754"/>
                <a:gd name="connsiteY14" fmla="*/ 7011 h 10000"/>
                <a:gd name="connsiteX15" fmla="*/ 476 w 9754"/>
                <a:gd name="connsiteY15" fmla="*/ 7004 h 10000"/>
                <a:gd name="connsiteX16" fmla="*/ 319 w 9754"/>
                <a:gd name="connsiteY16" fmla="*/ 7161 h 10000"/>
                <a:gd name="connsiteX17" fmla="*/ 51 w 9754"/>
                <a:gd name="connsiteY17" fmla="*/ 6913 h 10000"/>
                <a:gd name="connsiteX18" fmla="*/ 0 w 9754"/>
                <a:gd name="connsiteY18" fmla="*/ 7363 h 10000"/>
                <a:gd name="connsiteX19" fmla="*/ 97 w 9754"/>
                <a:gd name="connsiteY19" fmla="*/ 7428 h 10000"/>
                <a:gd name="connsiteX20" fmla="*/ 486 w 9754"/>
                <a:gd name="connsiteY20" fmla="*/ 7460 h 10000"/>
                <a:gd name="connsiteX21" fmla="*/ 537 w 9754"/>
                <a:gd name="connsiteY21" fmla="*/ 7588 h 10000"/>
                <a:gd name="connsiteX22" fmla="*/ 971 w 9754"/>
                <a:gd name="connsiteY22" fmla="*/ 7621 h 10000"/>
                <a:gd name="connsiteX23" fmla="*/ 1215 w 9754"/>
                <a:gd name="connsiteY23" fmla="*/ 7749 h 10000"/>
                <a:gd name="connsiteX24" fmla="*/ 1262 w 9754"/>
                <a:gd name="connsiteY24" fmla="*/ 7974 h 10000"/>
                <a:gd name="connsiteX25" fmla="*/ 2041 w 9754"/>
                <a:gd name="connsiteY25" fmla="*/ 8360 h 10000"/>
                <a:gd name="connsiteX26" fmla="*/ 2235 w 9754"/>
                <a:gd name="connsiteY26" fmla="*/ 8746 h 10000"/>
                <a:gd name="connsiteX27" fmla="*/ 2766 w 9754"/>
                <a:gd name="connsiteY27" fmla="*/ 8939 h 10000"/>
                <a:gd name="connsiteX28" fmla="*/ 2961 w 9754"/>
                <a:gd name="connsiteY28" fmla="*/ 9196 h 10000"/>
                <a:gd name="connsiteX29" fmla="*/ 3349 w 9754"/>
                <a:gd name="connsiteY29" fmla="*/ 9518 h 10000"/>
                <a:gd name="connsiteX30" fmla="*/ 3643 w 9754"/>
                <a:gd name="connsiteY30" fmla="*/ 9614 h 10000"/>
                <a:gd name="connsiteX31" fmla="*/ 3835 w 9754"/>
                <a:gd name="connsiteY31" fmla="*/ 9518 h 10000"/>
                <a:gd name="connsiteX32" fmla="*/ 4320 w 9754"/>
                <a:gd name="connsiteY32" fmla="*/ 9550 h 10000"/>
                <a:gd name="connsiteX33" fmla="*/ 4515 w 9754"/>
                <a:gd name="connsiteY33" fmla="*/ 9486 h 10000"/>
                <a:gd name="connsiteX34" fmla="*/ 5387 w 9754"/>
                <a:gd name="connsiteY34" fmla="*/ 9968 h 10000"/>
                <a:gd name="connsiteX35" fmla="*/ 5437 w 9754"/>
                <a:gd name="connsiteY35" fmla="*/ 9968 h 10000"/>
                <a:gd name="connsiteX36" fmla="*/ 5533 w 9754"/>
                <a:gd name="connsiteY36" fmla="*/ 9904 h 10000"/>
                <a:gd name="connsiteX37" fmla="*/ 6161 w 9754"/>
                <a:gd name="connsiteY37" fmla="*/ 9904 h 10000"/>
                <a:gd name="connsiteX38" fmla="*/ 6261 w 9754"/>
                <a:gd name="connsiteY38" fmla="*/ 10000 h 10000"/>
                <a:gd name="connsiteX39" fmla="*/ 6795 w 9754"/>
                <a:gd name="connsiteY39" fmla="*/ 9871 h 10000"/>
                <a:gd name="connsiteX40" fmla="*/ 7278 w 9754"/>
                <a:gd name="connsiteY40" fmla="*/ 9871 h 10000"/>
                <a:gd name="connsiteX41" fmla="*/ 7619 w 9754"/>
                <a:gd name="connsiteY41" fmla="*/ 9743 h 10000"/>
                <a:gd name="connsiteX42" fmla="*/ 8009 w 9754"/>
                <a:gd name="connsiteY42" fmla="*/ 9486 h 10000"/>
                <a:gd name="connsiteX43" fmla="*/ 9027 w 9754"/>
                <a:gd name="connsiteY43" fmla="*/ 9486 h 10000"/>
                <a:gd name="connsiteX44" fmla="*/ 9027 w 9754"/>
                <a:gd name="connsiteY44" fmla="*/ 9132 h 10000"/>
                <a:gd name="connsiteX45" fmla="*/ 8494 w 9754"/>
                <a:gd name="connsiteY45" fmla="*/ 8971 h 10000"/>
                <a:gd name="connsiteX46" fmla="*/ 8201 w 9754"/>
                <a:gd name="connsiteY46" fmla="*/ 8457 h 10000"/>
                <a:gd name="connsiteX47" fmla="*/ 7815 w 9754"/>
                <a:gd name="connsiteY47" fmla="*/ 8264 h 10000"/>
                <a:gd name="connsiteX48" fmla="*/ 7570 w 9754"/>
                <a:gd name="connsiteY48" fmla="*/ 8006 h 10000"/>
                <a:gd name="connsiteX49" fmla="*/ 6940 w 9754"/>
                <a:gd name="connsiteY49" fmla="*/ 7814 h 10000"/>
                <a:gd name="connsiteX50" fmla="*/ 7085 w 9754"/>
                <a:gd name="connsiteY50" fmla="*/ 7749 h 10000"/>
                <a:gd name="connsiteX51" fmla="*/ 7085 w 9754"/>
                <a:gd name="connsiteY51" fmla="*/ 7588 h 10000"/>
                <a:gd name="connsiteX52" fmla="*/ 7524 w 9754"/>
                <a:gd name="connsiteY52" fmla="*/ 7588 h 10000"/>
                <a:gd name="connsiteX53" fmla="*/ 7764 w 9754"/>
                <a:gd name="connsiteY53" fmla="*/ 7460 h 10000"/>
                <a:gd name="connsiteX54" fmla="*/ 7815 w 9754"/>
                <a:gd name="connsiteY54" fmla="*/ 6527 h 10000"/>
                <a:gd name="connsiteX55" fmla="*/ 7861 w 9754"/>
                <a:gd name="connsiteY55" fmla="*/ 6559 h 10000"/>
                <a:gd name="connsiteX56" fmla="*/ 7689 w 9754"/>
                <a:gd name="connsiteY56" fmla="*/ 6618 h 10000"/>
                <a:gd name="connsiteX57" fmla="*/ 7621 w 9754"/>
                <a:gd name="connsiteY57" fmla="*/ 6745 h 10000"/>
                <a:gd name="connsiteX58" fmla="*/ 7187 w 9754"/>
                <a:gd name="connsiteY58" fmla="*/ 6497 h 10000"/>
                <a:gd name="connsiteX59" fmla="*/ 7109 w 9754"/>
                <a:gd name="connsiteY59" fmla="*/ 5828 h 10000"/>
                <a:gd name="connsiteX60" fmla="*/ 6645 w 9754"/>
                <a:gd name="connsiteY60" fmla="*/ 6118 h 10000"/>
                <a:gd name="connsiteX61" fmla="*/ 6652 w 9754"/>
                <a:gd name="connsiteY61" fmla="*/ 6462 h 10000"/>
                <a:gd name="connsiteX62" fmla="*/ 6279 w 9754"/>
                <a:gd name="connsiteY62" fmla="*/ 6670 h 10000"/>
                <a:gd name="connsiteX63" fmla="*/ 9754 w 9754"/>
                <a:gd name="connsiteY63" fmla="*/ 836 h 10000"/>
                <a:gd name="connsiteX64" fmla="*/ 9706 w 9754"/>
                <a:gd name="connsiteY64" fmla="*/ 611 h 10000"/>
                <a:gd name="connsiteX65" fmla="*/ 9318 w 9754"/>
                <a:gd name="connsiteY65" fmla="*/ 289 h 10000"/>
                <a:gd name="connsiteX66" fmla="*/ 8978 w 9754"/>
                <a:gd name="connsiteY66" fmla="*/ 161 h 10000"/>
                <a:gd name="connsiteX67" fmla="*/ 8785 w 9754"/>
                <a:gd name="connsiteY67" fmla="*/ 0 h 10000"/>
                <a:gd name="connsiteX68" fmla="*/ 8494 w 9754"/>
                <a:gd name="connsiteY68" fmla="*/ 161 h 10000"/>
                <a:gd name="connsiteX69" fmla="*/ 8298 w 9754"/>
                <a:gd name="connsiteY69" fmla="*/ 129 h 10000"/>
                <a:gd name="connsiteX70" fmla="*/ 8151 w 9754"/>
                <a:gd name="connsiteY70" fmla="*/ 418 h 10000"/>
                <a:gd name="connsiteX71" fmla="*/ 7764 w 9754"/>
                <a:gd name="connsiteY71" fmla="*/ 482 h 10000"/>
                <a:gd name="connsiteX72" fmla="*/ 7668 w 9754"/>
                <a:gd name="connsiteY72" fmla="*/ 707 h 10000"/>
                <a:gd name="connsiteX73" fmla="*/ 7327 w 9754"/>
                <a:gd name="connsiteY73" fmla="*/ 707 h 10000"/>
                <a:gd name="connsiteX74" fmla="*/ 7037 w 9754"/>
                <a:gd name="connsiteY74" fmla="*/ 611 h 10000"/>
                <a:gd name="connsiteX75" fmla="*/ 6406 w 9754"/>
                <a:gd name="connsiteY75" fmla="*/ 611 h 10000"/>
                <a:gd name="connsiteX76" fmla="*/ 5775 w 9754"/>
                <a:gd name="connsiteY76" fmla="*/ 611 h 10000"/>
                <a:gd name="connsiteX77" fmla="*/ 5825 w 9754"/>
                <a:gd name="connsiteY77" fmla="*/ 482 h 10000"/>
                <a:gd name="connsiteX78" fmla="*/ 5727 w 9754"/>
                <a:gd name="connsiteY78" fmla="*/ 482 h 10000"/>
                <a:gd name="connsiteX79" fmla="*/ 5678 w 9754"/>
                <a:gd name="connsiteY79" fmla="*/ 611 h 10000"/>
                <a:gd name="connsiteX80" fmla="*/ 5095 w 9754"/>
                <a:gd name="connsiteY80" fmla="*/ 611 h 10000"/>
                <a:gd name="connsiteX81" fmla="*/ 4515 w 9754"/>
                <a:gd name="connsiteY81" fmla="*/ 611 h 10000"/>
                <a:gd name="connsiteX82" fmla="*/ 3933 w 9754"/>
                <a:gd name="connsiteY82" fmla="*/ 611 h 10000"/>
                <a:gd name="connsiteX83" fmla="*/ 3349 w 9754"/>
                <a:gd name="connsiteY83" fmla="*/ 611 h 10000"/>
                <a:gd name="connsiteX84" fmla="*/ 2817 w 9754"/>
                <a:gd name="connsiteY84" fmla="*/ 611 h 10000"/>
                <a:gd name="connsiteX85" fmla="*/ 2235 w 9754"/>
                <a:gd name="connsiteY85" fmla="*/ 611 h 10000"/>
                <a:gd name="connsiteX86" fmla="*/ 1700 w 9754"/>
                <a:gd name="connsiteY86" fmla="*/ 611 h 10000"/>
                <a:gd name="connsiteX87" fmla="*/ 1117 w 9754"/>
                <a:gd name="connsiteY87" fmla="*/ 611 h 10000"/>
                <a:gd name="connsiteX88" fmla="*/ 1117 w 9754"/>
                <a:gd name="connsiteY88" fmla="*/ 1061 h 10000"/>
                <a:gd name="connsiteX89" fmla="*/ 1117 w 9754"/>
                <a:gd name="connsiteY89" fmla="*/ 1640 h 10000"/>
                <a:gd name="connsiteX90" fmla="*/ 391 w 9754"/>
                <a:gd name="connsiteY90" fmla="*/ 1640 h 10000"/>
                <a:gd name="connsiteX91" fmla="*/ 391 w 9754"/>
                <a:gd name="connsiteY91" fmla="*/ 1897 h 10000"/>
                <a:gd name="connsiteX0" fmla="*/ 401 w 9951"/>
                <a:gd name="connsiteY0" fmla="*/ 1897 h 10000"/>
                <a:gd name="connsiteX1" fmla="*/ 6178 w 9951"/>
                <a:gd name="connsiteY1" fmla="*/ 6915 h 10000"/>
                <a:gd name="connsiteX2" fmla="*/ 5770 w 9951"/>
                <a:gd name="connsiteY2" fmla="*/ 7114 h 10000"/>
                <a:gd name="connsiteX3" fmla="*/ 5428 w 9951"/>
                <a:gd name="connsiteY3" fmla="*/ 6907 h 10000"/>
                <a:gd name="connsiteX4" fmla="*/ 4929 w 9951"/>
                <a:gd name="connsiteY4" fmla="*/ 6781 h 10000"/>
                <a:gd name="connsiteX5" fmla="*/ 4682 w 9951"/>
                <a:gd name="connsiteY5" fmla="*/ 7064 h 10000"/>
                <a:gd name="connsiteX6" fmla="*/ 4069 w 9951"/>
                <a:gd name="connsiteY6" fmla="*/ 7281 h 10000"/>
                <a:gd name="connsiteX7" fmla="*/ 3676 w 9951"/>
                <a:gd name="connsiteY7" fmla="*/ 7279 h 10000"/>
                <a:gd name="connsiteX8" fmla="*/ 2817 w 9951"/>
                <a:gd name="connsiteY8" fmla="*/ 7095 h 10000"/>
                <a:gd name="connsiteX9" fmla="*/ 2588 w 9951"/>
                <a:gd name="connsiteY9" fmla="*/ 7195 h 10000"/>
                <a:gd name="connsiteX10" fmla="*/ 2015 w 9951"/>
                <a:gd name="connsiteY10" fmla="*/ 6973 h 10000"/>
                <a:gd name="connsiteX11" fmla="*/ 1761 w 9951"/>
                <a:gd name="connsiteY11" fmla="*/ 6638 h 10000"/>
                <a:gd name="connsiteX12" fmla="*/ 1341 w 9951"/>
                <a:gd name="connsiteY12" fmla="*/ 6729 h 10000"/>
                <a:gd name="connsiteX13" fmla="*/ 1226 w 9951"/>
                <a:gd name="connsiteY13" fmla="*/ 6927 h 10000"/>
                <a:gd name="connsiteX14" fmla="*/ 782 w 9951"/>
                <a:gd name="connsiteY14" fmla="*/ 7011 h 10000"/>
                <a:gd name="connsiteX15" fmla="*/ 488 w 9951"/>
                <a:gd name="connsiteY15" fmla="*/ 7004 h 10000"/>
                <a:gd name="connsiteX16" fmla="*/ 327 w 9951"/>
                <a:gd name="connsiteY16" fmla="*/ 7161 h 10000"/>
                <a:gd name="connsiteX17" fmla="*/ 52 w 9951"/>
                <a:gd name="connsiteY17" fmla="*/ 6913 h 10000"/>
                <a:gd name="connsiteX18" fmla="*/ 0 w 9951"/>
                <a:gd name="connsiteY18" fmla="*/ 7363 h 10000"/>
                <a:gd name="connsiteX19" fmla="*/ 99 w 9951"/>
                <a:gd name="connsiteY19" fmla="*/ 7428 h 10000"/>
                <a:gd name="connsiteX20" fmla="*/ 498 w 9951"/>
                <a:gd name="connsiteY20" fmla="*/ 7460 h 10000"/>
                <a:gd name="connsiteX21" fmla="*/ 551 w 9951"/>
                <a:gd name="connsiteY21" fmla="*/ 7588 h 10000"/>
                <a:gd name="connsiteX22" fmla="*/ 995 w 9951"/>
                <a:gd name="connsiteY22" fmla="*/ 7621 h 10000"/>
                <a:gd name="connsiteX23" fmla="*/ 1246 w 9951"/>
                <a:gd name="connsiteY23" fmla="*/ 7749 h 10000"/>
                <a:gd name="connsiteX24" fmla="*/ 1294 w 9951"/>
                <a:gd name="connsiteY24" fmla="*/ 7974 h 10000"/>
                <a:gd name="connsiteX25" fmla="*/ 2092 w 9951"/>
                <a:gd name="connsiteY25" fmla="*/ 8360 h 10000"/>
                <a:gd name="connsiteX26" fmla="*/ 2291 w 9951"/>
                <a:gd name="connsiteY26" fmla="*/ 8746 h 10000"/>
                <a:gd name="connsiteX27" fmla="*/ 2836 w 9951"/>
                <a:gd name="connsiteY27" fmla="*/ 8939 h 10000"/>
                <a:gd name="connsiteX28" fmla="*/ 3036 w 9951"/>
                <a:gd name="connsiteY28" fmla="*/ 9196 h 10000"/>
                <a:gd name="connsiteX29" fmla="*/ 3433 w 9951"/>
                <a:gd name="connsiteY29" fmla="*/ 9518 h 10000"/>
                <a:gd name="connsiteX30" fmla="*/ 3735 w 9951"/>
                <a:gd name="connsiteY30" fmla="*/ 9614 h 10000"/>
                <a:gd name="connsiteX31" fmla="*/ 3932 w 9951"/>
                <a:gd name="connsiteY31" fmla="*/ 9518 h 10000"/>
                <a:gd name="connsiteX32" fmla="*/ 4429 w 9951"/>
                <a:gd name="connsiteY32" fmla="*/ 9550 h 10000"/>
                <a:gd name="connsiteX33" fmla="*/ 4629 w 9951"/>
                <a:gd name="connsiteY33" fmla="*/ 9486 h 10000"/>
                <a:gd name="connsiteX34" fmla="*/ 5523 w 9951"/>
                <a:gd name="connsiteY34" fmla="*/ 9968 h 10000"/>
                <a:gd name="connsiteX35" fmla="*/ 5574 w 9951"/>
                <a:gd name="connsiteY35" fmla="*/ 9968 h 10000"/>
                <a:gd name="connsiteX36" fmla="*/ 5673 w 9951"/>
                <a:gd name="connsiteY36" fmla="*/ 9904 h 10000"/>
                <a:gd name="connsiteX37" fmla="*/ 6316 w 9951"/>
                <a:gd name="connsiteY37" fmla="*/ 9904 h 10000"/>
                <a:gd name="connsiteX38" fmla="*/ 6419 w 9951"/>
                <a:gd name="connsiteY38" fmla="*/ 10000 h 10000"/>
                <a:gd name="connsiteX39" fmla="*/ 6966 w 9951"/>
                <a:gd name="connsiteY39" fmla="*/ 9871 h 10000"/>
                <a:gd name="connsiteX40" fmla="*/ 7462 w 9951"/>
                <a:gd name="connsiteY40" fmla="*/ 9871 h 10000"/>
                <a:gd name="connsiteX41" fmla="*/ 7811 w 9951"/>
                <a:gd name="connsiteY41" fmla="*/ 9743 h 10000"/>
                <a:gd name="connsiteX42" fmla="*/ 8211 w 9951"/>
                <a:gd name="connsiteY42" fmla="*/ 9486 h 10000"/>
                <a:gd name="connsiteX43" fmla="*/ 9255 w 9951"/>
                <a:gd name="connsiteY43" fmla="*/ 9486 h 10000"/>
                <a:gd name="connsiteX44" fmla="*/ 9255 w 9951"/>
                <a:gd name="connsiteY44" fmla="*/ 9132 h 10000"/>
                <a:gd name="connsiteX45" fmla="*/ 8708 w 9951"/>
                <a:gd name="connsiteY45" fmla="*/ 8971 h 10000"/>
                <a:gd name="connsiteX46" fmla="*/ 8408 w 9951"/>
                <a:gd name="connsiteY46" fmla="*/ 8457 h 10000"/>
                <a:gd name="connsiteX47" fmla="*/ 8012 w 9951"/>
                <a:gd name="connsiteY47" fmla="*/ 8264 h 10000"/>
                <a:gd name="connsiteX48" fmla="*/ 7761 w 9951"/>
                <a:gd name="connsiteY48" fmla="*/ 8006 h 10000"/>
                <a:gd name="connsiteX49" fmla="*/ 7115 w 9951"/>
                <a:gd name="connsiteY49" fmla="*/ 7814 h 10000"/>
                <a:gd name="connsiteX50" fmla="*/ 7264 w 9951"/>
                <a:gd name="connsiteY50" fmla="*/ 7749 h 10000"/>
                <a:gd name="connsiteX51" fmla="*/ 7264 w 9951"/>
                <a:gd name="connsiteY51" fmla="*/ 7588 h 10000"/>
                <a:gd name="connsiteX52" fmla="*/ 7714 w 9951"/>
                <a:gd name="connsiteY52" fmla="*/ 7588 h 10000"/>
                <a:gd name="connsiteX53" fmla="*/ 7960 w 9951"/>
                <a:gd name="connsiteY53" fmla="*/ 7460 h 10000"/>
                <a:gd name="connsiteX54" fmla="*/ 8012 w 9951"/>
                <a:gd name="connsiteY54" fmla="*/ 6527 h 10000"/>
                <a:gd name="connsiteX55" fmla="*/ 8059 w 9951"/>
                <a:gd name="connsiteY55" fmla="*/ 6559 h 10000"/>
                <a:gd name="connsiteX56" fmla="*/ 7883 w 9951"/>
                <a:gd name="connsiteY56" fmla="*/ 6618 h 10000"/>
                <a:gd name="connsiteX57" fmla="*/ 7813 w 9951"/>
                <a:gd name="connsiteY57" fmla="*/ 6745 h 10000"/>
                <a:gd name="connsiteX58" fmla="*/ 7368 w 9951"/>
                <a:gd name="connsiteY58" fmla="*/ 6497 h 10000"/>
                <a:gd name="connsiteX59" fmla="*/ 7288 w 9951"/>
                <a:gd name="connsiteY59" fmla="*/ 5828 h 10000"/>
                <a:gd name="connsiteX60" fmla="*/ 6813 w 9951"/>
                <a:gd name="connsiteY60" fmla="*/ 6118 h 10000"/>
                <a:gd name="connsiteX61" fmla="*/ 6820 w 9951"/>
                <a:gd name="connsiteY61" fmla="*/ 6462 h 10000"/>
                <a:gd name="connsiteX62" fmla="*/ 6437 w 9951"/>
                <a:gd name="connsiteY62" fmla="*/ 6670 h 10000"/>
                <a:gd name="connsiteX63" fmla="*/ 9951 w 9951"/>
                <a:gd name="connsiteY63" fmla="*/ 611 h 10000"/>
                <a:gd name="connsiteX64" fmla="*/ 9553 w 9951"/>
                <a:gd name="connsiteY64" fmla="*/ 289 h 10000"/>
                <a:gd name="connsiteX65" fmla="*/ 9204 w 9951"/>
                <a:gd name="connsiteY65" fmla="*/ 161 h 10000"/>
                <a:gd name="connsiteX66" fmla="*/ 9007 w 9951"/>
                <a:gd name="connsiteY66" fmla="*/ 0 h 10000"/>
                <a:gd name="connsiteX67" fmla="*/ 8708 w 9951"/>
                <a:gd name="connsiteY67" fmla="*/ 161 h 10000"/>
                <a:gd name="connsiteX68" fmla="*/ 8507 w 9951"/>
                <a:gd name="connsiteY68" fmla="*/ 129 h 10000"/>
                <a:gd name="connsiteX69" fmla="*/ 8357 w 9951"/>
                <a:gd name="connsiteY69" fmla="*/ 418 h 10000"/>
                <a:gd name="connsiteX70" fmla="*/ 7960 w 9951"/>
                <a:gd name="connsiteY70" fmla="*/ 482 h 10000"/>
                <a:gd name="connsiteX71" fmla="*/ 7861 w 9951"/>
                <a:gd name="connsiteY71" fmla="*/ 707 h 10000"/>
                <a:gd name="connsiteX72" fmla="*/ 7512 w 9951"/>
                <a:gd name="connsiteY72" fmla="*/ 707 h 10000"/>
                <a:gd name="connsiteX73" fmla="*/ 7214 w 9951"/>
                <a:gd name="connsiteY73" fmla="*/ 611 h 10000"/>
                <a:gd name="connsiteX74" fmla="*/ 6568 w 9951"/>
                <a:gd name="connsiteY74" fmla="*/ 611 h 10000"/>
                <a:gd name="connsiteX75" fmla="*/ 5921 w 9951"/>
                <a:gd name="connsiteY75" fmla="*/ 611 h 10000"/>
                <a:gd name="connsiteX76" fmla="*/ 5972 w 9951"/>
                <a:gd name="connsiteY76" fmla="*/ 482 h 10000"/>
                <a:gd name="connsiteX77" fmla="*/ 5871 w 9951"/>
                <a:gd name="connsiteY77" fmla="*/ 482 h 10000"/>
                <a:gd name="connsiteX78" fmla="*/ 5821 w 9951"/>
                <a:gd name="connsiteY78" fmla="*/ 611 h 10000"/>
                <a:gd name="connsiteX79" fmla="*/ 5223 w 9951"/>
                <a:gd name="connsiteY79" fmla="*/ 611 h 10000"/>
                <a:gd name="connsiteX80" fmla="*/ 4629 w 9951"/>
                <a:gd name="connsiteY80" fmla="*/ 611 h 10000"/>
                <a:gd name="connsiteX81" fmla="*/ 4032 w 9951"/>
                <a:gd name="connsiteY81" fmla="*/ 611 h 10000"/>
                <a:gd name="connsiteX82" fmla="*/ 3433 w 9951"/>
                <a:gd name="connsiteY82" fmla="*/ 611 h 10000"/>
                <a:gd name="connsiteX83" fmla="*/ 2888 w 9951"/>
                <a:gd name="connsiteY83" fmla="*/ 611 h 10000"/>
                <a:gd name="connsiteX84" fmla="*/ 2291 w 9951"/>
                <a:gd name="connsiteY84" fmla="*/ 611 h 10000"/>
                <a:gd name="connsiteX85" fmla="*/ 1743 w 9951"/>
                <a:gd name="connsiteY85" fmla="*/ 611 h 10000"/>
                <a:gd name="connsiteX86" fmla="*/ 1145 w 9951"/>
                <a:gd name="connsiteY86" fmla="*/ 611 h 10000"/>
                <a:gd name="connsiteX87" fmla="*/ 1145 w 9951"/>
                <a:gd name="connsiteY87" fmla="*/ 1061 h 10000"/>
                <a:gd name="connsiteX88" fmla="*/ 1145 w 9951"/>
                <a:gd name="connsiteY88" fmla="*/ 1640 h 10000"/>
                <a:gd name="connsiteX89" fmla="*/ 401 w 9951"/>
                <a:gd name="connsiteY89" fmla="*/ 1640 h 10000"/>
                <a:gd name="connsiteX90" fmla="*/ 401 w 9951"/>
                <a:gd name="connsiteY90" fmla="*/ 1897 h 10000"/>
                <a:gd name="connsiteX0" fmla="*/ 403 w 9600"/>
                <a:gd name="connsiteY0" fmla="*/ 1897 h 10000"/>
                <a:gd name="connsiteX1" fmla="*/ 6208 w 9600"/>
                <a:gd name="connsiteY1" fmla="*/ 6915 h 10000"/>
                <a:gd name="connsiteX2" fmla="*/ 5798 w 9600"/>
                <a:gd name="connsiteY2" fmla="*/ 7114 h 10000"/>
                <a:gd name="connsiteX3" fmla="*/ 5455 w 9600"/>
                <a:gd name="connsiteY3" fmla="*/ 6907 h 10000"/>
                <a:gd name="connsiteX4" fmla="*/ 4953 w 9600"/>
                <a:gd name="connsiteY4" fmla="*/ 6781 h 10000"/>
                <a:gd name="connsiteX5" fmla="*/ 4705 w 9600"/>
                <a:gd name="connsiteY5" fmla="*/ 7064 h 10000"/>
                <a:gd name="connsiteX6" fmla="*/ 4089 w 9600"/>
                <a:gd name="connsiteY6" fmla="*/ 7281 h 10000"/>
                <a:gd name="connsiteX7" fmla="*/ 3694 w 9600"/>
                <a:gd name="connsiteY7" fmla="*/ 7279 h 10000"/>
                <a:gd name="connsiteX8" fmla="*/ 2831 w 9600"/>
                <a:gd name="connsiteY8" fmla="*/ 7095 h 10000"/>
                <a:gd name="connsiteX9" fmla="*/ 2601 w 9600"/>
                <a:gd name="connsiteY9" fmla="*/ 7195 h 10000"/>
                <a:gd name="connsiteX10" fmla="*/ 2025 w 9600"/>
                <a:gd name="connsiteY10" fmla="*/ 6973 h 10000"/>
                <a:gd name="connsiteX11" fmla="*/ 1770 w 9600"/>
                <a:gd name="connsiteY11" fmla="*/ 6638 h 10000"/>
                <a:gd name="connsiteX12" fmla="*/ 1348 w 9600"/>
                <a:gd name="connsiteY12" fmla="*/ 6729 h 10000"/>
                <a:gd name="connsiteX13" fmla="*/ 1232 w 9600"/>
                <a:gd name="connsiteY13" fmla="*/ 6927 h 10000"/>
                <a:gd name="connsiteX14" fmla="*/ 786 w 9600"/>
                <a:gd name="connsiteY14" fmla="*/ 7011 h 10000"/>
                <a:gd name="connsiteX15" fmla="*/ 490 w 9600"/>
                <a:gd name="connsiteY15" fmla="*/ 7004 h 10000"/>
                <a:gd name="connsiteX16" fmla="*/ 329 w 9600"/>
                <a:gd name="connsiteY16" fmla="*/ 7161 h 10000"/>
                <a:gd name="connsiteX17" fmla="*/ 52 w 9600"/>
                <a:gd name="connsiteY17" fmla="*/ 6913 h 10000"/>
                <a:gd name="connsiteX18" fmla="*/ 0 w 9600"/>
                <a:gd name="connsiteY18" fmla="*/ 7363 h 10000"/>
                <a:gd name="connsiteX19" fmla="*/ 99 w 9600"/>
                <a:gd name="connsiteY19" fmla="*/ 7428 h 10000"/>
                <a:gd name="connsiteX20" fmla="*/ 500 w 9600"/>
                <a:gd name="connsiteY20" fmla="*/ 7460 h 10000"/>
                <a:gd name="connsiteX21" fmla="*/ 554 w 9600"/>
                <a:gd name="connsiteY21" fmla="*/ 7588 h 10000"/>
                <a:gd name="connsiteX22" fmla="*/ 1000 w 9600"/>
                <a:gd name="connsiteY22" fmla="*/ 7621 h 10000"/>
                <a:gd name="connsiteX23" fmla="*/ 1252 w 9600"/>
                <a:gd name="connsiteY23" fmla="*/ 7749 h 10000"/>
                <a:gd name="connsiteX24" fmla="*/ 1300 w 9600"/>
                <a:gd name="connsiteY24" fmla="*/ 7974 h 10000"/>
                <a:gd name="connsiteX25" fmla="*/ 2102 w 9600"/>
                <a:gd name="connsiteY25" fmla="*/ 8360 h 10000"/>
                <a:gd name="connsiteX26" fmla="*/ 2302 w 9600"/>
                <a:gd name="connsiteY26" fmla="*/ 8746 h 10000"/>
                <a:gd name="connsiteX27" fmla="*/ 2850 w 9600"/>
                <a:gd name="connsiteY27" fmla="*/ 8939 h 10000"/>
                <a:gd name="connsiteX28" fmla="*/ 3051 w 9600"/>
                <a:gd name="connsiteY28" fmla="*/ 9196 h 10000"/>
                <a:gd name="connsiteX29" fmla="*/ 3450 w 9600"/>
                <a:gd name="connsiteY29" fmla="*/ 9518 h 10000"/>
                <a:gd name="connsiteX30" fmla="*/ 3753 w 9600"/>
                <a:gd name="connsiteY30" fmla="*/ 9614 h 10000"/>
                <a:gd name="connsiteX31" fmla="*/ 3951 w 9600"/>
                <a:gd name="connsiteY31" fmla="*/ 9518 h 10000"/>
                <a:gd name="connsiteX32" fmla="*/ 4451 w 9600"/>
                <a:gd name="connsiteY32" fmla="*/ 9550 h 10000"/>
                <a:gd name="connsiteX33" fmla="*/ 4652 w 9600"/>
                <a:gd name="connsiteY33" fmla="*/ 9486 h 10000"/>
                <a:gd name="connsiteX34" fmla="*/ 5550 w 9600"/>
                <a:gd name="connsiteY34" fmla="*/ 9968 h 10000"/>
                <a:gd name="connsiteX35" fmla="*/ 5601 w 9600"/>
                <a:gd name="connsiteY35" fmla="*/ 9968 h 10000"/>
                <a:gd name="connsiteX36" fmla="*/ 5701 w 9600"/>
                <a:gd name="connsiteY36" fmla="*/ 9904 h 10000"/>
                <a:gd name="connsiteX37" fmla="*/ 6347 w 9600"/>
                <a:gd name="connsiteY37" fmla="*/ 9904 h 10000"/>
                <a:gd name="connsiteX38" fmla="*/ 6451 w 9600"/>
                <a:gd name="connsiteY38" fmla="*/ 10000 h 10000"/>
                <a:gd name="connsiteX39" fmla="*/ 7000 w 9600"/>
                <a:gd name="connsiteY39" fmla="*/ 9871 h 10000"/>
                <a:gd name="connsiteX40" fmla="*/ 7499 w 9600"/>
                <a:gd name="connsiteY40" fmla="*/ 9871 h 10000"/>
                <a:gd name="connsiteX41" fmla="*/ 7849 w 9600"/>
                <a:gd name="connsiteY41" fmla="*/ 9743 h 10000"/>
                <a:gd name="connsiteX42" fmla="*/ 8251 w 9600"/>
                <a:gd name="connsiteY42" fmla="*/ 9486 h 10000"/>
                <a:gd name="connsiteX43" fmla="*/ 9301 w 9600"/>
                <a:gd name="connsiteY43" fmla="*/ 9486 h 10000"/>
                <a:gd name="connsiteX44" fmla="*/ 9301 w 9600"/>
                <a:gd name="connsiteY44" fmla="*/ 9132 h 10000"/>
                <a:gd name="connsiteX45" fmla="*/ 8751 w 9600"/>
                <a:gd name="connsiteY45" fmla="*/ 8971 h 10000"/>
                <a:gd name="connsiteX46" fmla="*/ 8449 w 9600"/>
                <a:gd name="connsiteY46" fmla="*/ 8457 h 10000"/>
                <a:gd name="connsiteX47" fmla="*/ 8051 w 9600"/>
                <a:gd name="connsiteY47" fmla="*/ 8264 h 10000"/>
                <a:gd name="connsiteX48" fmla="*/ 7799 w 9600"/>
                <a:gd name="connsiteY48" fmla="*/ 8006 h 10000"/>
                <a:gd name="connsiteX49" fmla="*/ 7150 w 9600"/>
                <a:gd name="connsiteY49" fmla="*/ 7814 h 10000"/>
                <a:gd name="connsiteX50" fmla="*/ 7300 w 9600"/>
                <a:gd name="connsiteY50" fmla="*/ 7749 h 10000"/>
                <a:gd name="connsiteX51" fmla="*/ 7300 w 9600"/>
                <a:gd name="connsiteY51" fmla="*/ 7588 h 10000"/>
                <a:gd name="connsiteX52" fmla="*/ 7752 w 9600"/>
                <a:gd name="connsiteY52" fmla="*/ 7588 h 10000"/>
                <a:gd name="connsiteX53" fmla="*/ 7999 w 9600"/>
                <a:gd name="connsiteY53" fmla="*/ 7460 h 10000"/>
                <a:gd name="connsiteX54" fmla="*/ 8051 w 9600"/>
                <a:gd name="connsiteY54" fmla="*/ 6527 h 10000"/>
                <a:gd name="connsiteX55" fmla="*/ 8099 w 9600"/>
                <a:gd name="connsiteY55" fmla="*/ 6559 h 10000"/>
                <a:gd name="connsiteX56" fmla="*/ 7922 w 9600"/>
                <a:gd name="connsiteY56" fmla="*/ 6618 h 10000"/>
                <a:gd name="connsiteX57" fmla="*/ 7851 w 9600"/>
                <a:gd name="connsiteY57" fmla="*/ 6745 h 10000"/>
                <a:gd name="connsiteX58" fmla="*/ 7404 w 9600"/>
                <a:gd name="connsiteY58" fmla="*/ 6497 h 10000"/>
                <a:gd name="connsiteX59" fmla="*/ 7324 w 9600"/>
                <a:gd name="connsiteY59" fmla="*/ 5828 h 10000"/>
                <a:gd name="connsiteX60" fmla="*/ 6847 w 9600"/>
                <a:gd name="connsiteY60" fmla="*/ 6118 h 10000"/>
                <a:gd name="connsiteX61" fmla="*/ 6854 w 9600"/>
                <a:gd name="connsiteY61" fmla="*/ 6462 h 10000"/>
                <a:gd name="connsiteX62" fmla="*/ 6469 w 9600"/>
                <a:gd name="connsiteY62" fmla="*/ 6670 h 10000"/>
                <a:gd name="connsiteX63" fmla="*/ 9600 w 9600"/>
                <a:gd name="connsiteY63" fmla="*/ 289 h 10000"/>
                <a:gd name="connsiteX64" fmla="*/ 9249 w 9600"/>
                <a:gd name="connsiteY64" fmla="*/ 161 h 10000"/>
                <a:gd name="connsiteX65" fmla="*/ 9051 w 9600"/>
                <a:gd name="connsiteY65" fmla="*/ 0 h 10000"/>
                <a:gd name="connsiteX66" fmla="*/ 8751 w 9600"/>
                <a:gd name="connsiteY66" fmla="*/ 161 h 10000"/>
                <a:gd name="connsiteX67" fmla="*/ 8549 w 9600"/>
                <a:gd name="connsiteY67" fmla="*/ 129 h 10000"/>
                <a:gd name="connsiteX68" fmla="*/ 8398 w 9600"/>
                <a:gd name="connsiteY68" fmla="*/ 418 h 10000"/>
                <a:gd name="connsiteX69" fmla="*/ 7999 w 9600"/>
                <a:gd name="connsiteY69" fmla="*/ 482 h 10000"/>
                <a:gd name="connsiteX70" fmla="*/ 7900 w 9600"/>
                <a:gd name="connsiteY70" fmla="*/ 707 h 10000"/>
                <a:gd name="connsiteX71" fmla="*/ 7549 w 9600"/>
                <a:gd name="connsiteY71" fmla="*/ 707 h 10000"/>
                <a:gd name="connsiteX72" fmla="*/ 7250 w 9600"/>
                <a:gd name="connsiteY72" fmla="*/ 611 h 10000"/>
                <a:gd name="connsiteX73" fmla="*/ 6600 w 9600"/>
                <a:gd name="connsiteY73" fmla="*/ 611 h 10000"/>
                <a:gd name="connsiteX74" fmla="*/ 5950 w 9600"/>
                <a:gd name="connsiteY74" fmla="*/ 611 h 10000"/>
                <a:gd name="connsiteX75" fmla="*/ 6001 w 9600"/>
                <a:gd name="connsiteY75" fmla="*/ 482 h 10000"/>
                <a:gd name="connsiteX76" fmla="*/ 5900 w 9600"/>
                <a:gd name="connsiteY76" fmla="*/ 482 h 10000"/>
                <a:gd name="connsiteX77" fmla="*/ 5850 w 9600"/>
                <a:gd name="connsiteY77" fmla="*/ 611 h 10000"/>
                <a:gd name="connsiteX78" fmla="*/ 5249 w 9600"/>
                <a:gd name="connsiteY78" fmla="*/ 611 h 10000"/>
                <a:gd name="connsiteX79" fmla="*/ 4652 w 9600"/>
                <a:gd name="connsiteY79" fmla="*/ 611 h 10000"/>
                <a:gd name="connsiteX80" fmla="*/ 4052 w 9600"/>
                <a:gd name="connsiteY80" fmla="*/ 611 h 10000"/>
                <a:gd name="connsiteX81" fmla="*/ 3450 w 9600"/>
                <a:gd name="connsiteY81" fmla="*/ 611 h 10000"/>
                <a:gd name="connsiteX82" fmla="*/ 2902 w 9600"/>
                <a:gd name="connsiteY82" fmla="*/ 611 h 10000"/>
                <a:gd name="connsiteX83" fmla="*/ 2302 w 9600"/>
                <a:gd name="connsiteY83" fmla="*/ 611 h 10000"/>
                <a:gd name="connsiteX84" fmla="*/ 1752 w 9600"/>
                <a:gd name="connsiteY84" fmla="*/ 611 h 10000"/>
                <a:gd name="connsiteX85" fmla="*/ 1151 w 9600"/>
                <a:gd name="connsiteY85" fmla="*/ 611 h 10000"/>
                <a:gd name="connsiteX86" fmla="*/ 1151 w 9600"/>
                <a:gd name="connsiteY86" fmla="*/ 1061 h 10000"/>
                <a:gd name="connsiteX87" fmla="*/ 1151 w 9600"/>
                <a:gd name="connsiteY87" fmla="*/ 1640 h 10000"/>
                <a:gd name="connsiteX88" fmla="*/ 403 w 9600"/>
                <a:gd name="connsiteY88" fmla="*/ 1640 h 10000"/>
                <a:gd name="connsiteX89" fmla="*/ 403 w 9600"/>
                <a:gd name="connsiteY89" fmla="*/ 1897 h 10000"/>
                <a:gd name="connsiteX0" fmla="*/ 420 w 9689"/>
                <a:gd name="connsiteY0" fmla="*/ 1897 h 10000"/>
                <a:gd name="connsiteX1" fmla="*/ 6467 w 9689"/>
                <a:gd name="connsiteY1" fmla="*/ 6915 h 10000"/>
                <a:gd name="connsiteX2" fmla="*/ 6040 w 9689"/>
                <a:gd name="connsiteY2" fmla="*/ 7114 h 10000"/>
                <a:gd name="connsiteX3" fmla="*/ 5682 w 9689"/>
                <a:gd name="connsiteY3" fmla="*/ 6907 h 10000"/>
                <a:gd name="connsiteX4" fmla="*/ 5159 w 9689"/>
                <a:gd name="connsiteY4" fmla="*/ 6781 h 10000"/>
                <a:gd name="connsiteX5" fmla="*/ 4901 w 9689"/>
                <a:gd name="connsiteY5" fmla="*/ 7064 h 10000"/>
                <a:gd name="connsiteX6" fmla="*/ 4259 w 9689"/>
                <a:gd name="connsiteY6" fmla="*/ 7281 h 10000"/>
                <a:gd name="connsiteX7" fmla="*/ 3848 w 9689"/>
                <a:gd name="connsiteY7" fmla="*/ 7279 h 10000"/>
                <a:gd name="connsiteX8" fmla="*/ 2949 w 9689"/>
                <a:gd name="connsiteY8" fmla="*/ 7095 h 10000"/>
                <a:gd name="connsiteX9" fmla="*/ 2709 w 9689"/>
                <a:gd name="connsiteY9" fmla="*/ 7195 h 10000"/>
                <a:gd name="connsiteX10" fmla="*/ 2109 w 9689"/>
                <a:gd name="connsiteY10" fmla="*/ 6973 h 10000"/>
                <a:gd name="connsiteX11" fmla="*/ 1844 w 9689"/>
                <a:gd name="connsiteY11" fmla="*/ 6638 h 10000"/>
                <a:gd name="connsiteX12" fmla="*/ 1404 w 9689"/>
                <a:gd name="connsiteY12" fmla="*/ 6729 h 10000"/>
                <a:gd name="connsiteX13" fmla="*/ 1283 w 9689"/>
                <a:gd name="connsiteY13" fmla="*/ 6927 h 10000"/>
                <a:gd name="connsiteX14" fmla="*/ 819 w 9689"/>
                <a:gd name="connsiteY14" fmla="*/ 7011 h 10000"/>
                <a:gd name="connsiteX15" fmla="*/ 510 w 9689"/>
                <a:gd name="connsiteY15" fmla="*/ 7004 h 10000"/>
                <a:gd name="connsiteX16" fmla="*/ 343 w 9689"/>
                <a:gd name="connsiteY16" fmla="*/ 7161 h 10000"/>
                <a:gd name="connsiteX17" fmla="*/ 54 w 9689"/>
                <a:gd name="connsiteY17" fmla="*/ 6913 h 10000"/>
                <a:gd name="connsiteX18" fmla="*/ 0 w 9689"/>
                <a:gd name="connsiteY18" fmla="*/ 7363 h 10000"/>
                <a:gd name="connsiteX19" fmla="*/ 103 w 9689"/>
                <a:gd name="connsiteY19" fmla="*/ 7428 h 10000"/>
                <a:gd name="connsiteX20" fmla="*/ 521 w 9689"/>
                <a:gd name="connsiteY20" fmla="*/ 7460 h 10000"/>
                <a:gd name="connsiteX21" fmla="*/ 577 w 9689"/>
                <a:gd name="connsiteY21" fmla="*/ 7588 h 10000"/>
                <a:gd name="connsiteX22" fmla="*/ 1042 w 9689"/>
                <a:gd name="connsiteY22" fmla="*/ 7621 h 10000"/>
                <a:gd name="connsiteX23" fmla="*/ 1304 w 9689"/>
                <a:gd name="connsiteY23" fmla="*/ 7749 h 10000"/>
                <a:gd name="connsiteX24" fmla="*/ 1354 w 9689"/>
                <a:gd name="connsiteY24" fmla="*/ 7974 h 10000"/>
                <a:gd name="connsiteX25" fmla="*/ 2190 w 9689"/>
                <a:gd name="connsiteY25" fmla="*/ 8360 h 10000"/>
                <a:gd name="connsiteX26" fmla="*/ 2398 w 9689"/>
                <a:gd name="connsiteY26" fmla="*/ 8746 h 10000"/>
                <a:gd name="connsiteX27" fmla="*/ 2969 w 9689"/>
                <a:gd name="connsiteY27" fmla="*/ 8939 h 10000"/>
                <a:gd name="connsiteX28" fmla="*/ 3178 w 9689"/>
                <a:gd name="connsiteY28" fmla="*/ 9196 h 10000"/>
                <a:gd name="connsiteX29" fmla="*/ 3594 w 9689"/>
                <a:gd name="connsiteY29" fmla="*/ 9518 h 10000"/>
                <a:gd name="connsiteX30" fmla="*/ 3909 w 9689"/>
                <a:gd name="connsiteY30" fmla="*/ 9614 h 10000"/>
                <a:gd name="connsiteX31" fmla="*/ 4116 w 9689"/>
                <a:gd name="connsiteY31" fmla="*/ 9518 h 10000"/>
                <a:gd name="connsiteX32" fmla="*/ 4636 w 9689"/>
                <a:gd name="connsiteY32" fmla="*/ 9550 h 10000"/>
                <a:gd name="connsiteX33" fmla="*/ 4846 w 9689"/>
                <a:gd name="connsiteY33" fmla="*/ 9486 h 10000"/>
                <a:gd name="connsiteX34" fmla="*/ 5781 w 9689"/>
                <a:gd name="connsiteY34" fmla="*/ 9968 h 10000"/>
                <a:gd name="connsiteX35" fmla="*/ 5834 w 9689"/>
                <a:gd name="connsiteY35" fmla="*/ 9968 h 10000"/>
                <a:gd name="connsiteX36" fmla="*/ 5939 w 9689"/>
                <a:gd name="connsiteY36" fmla="*/ 9904 h 10000"/>
                <a:gd name="connsiteX37" fmla="*/ 6611 w 9689"/>
                <a:gd name="connsiteY37" fmla="*/ 9904 h 10000"/>
                <a:gd name="connsiteX38" fmla="*/ 6720 w 9689"/>
                <a:gd name="connsiteY38" fmla="*/ 10000 h 10000"/>
                <a:gd name="connsiteX39" fmla="*/ 7292 w 9689"/>
                <a:gd name="connsiteY39" fmla="*/ 9871 h 10000"/>
                <a:gd name="connsiteX40" fmla="*/ 7811 w 9689"/>
                <a:gd name="connsiteY40" fmla="*/ 9871 h 10000"/>
                <a:gd name="connsiteX41" fmla="*/ 8176 w 9689"/>
                <a:gd name="connsiteY41" fmla="*/ 9743 h 10000"/>
                <a:gd name="connsiteX42" fmla="*/ 8595 w 9689"/>
                <a:gd name="connsiteY42" fmla="*/ 9486 h 10000"/>
                <a:gd name="connsiteX43" fmla="*/ 9689 w 9689"/>
                <a:gd name="connsiteY43" fmla="*/ 9486 h 10000"/>
                <a:gd name="connsiteX44" fmla="*/ 9689 w 9689"/>
                <a:gd name="connsiteY44" fmla="*/ 9132 h 10000"/>
                <a:gd name="connsiteX45" fmla="*/ 9116 w 9689"/>
                <a:gd name="connsiteY45" fmla="*/ 8971 h 10000"/>
                <a:gd name="connsiteX46" fmla="*/ 8801 w 9689"/>
                <a:gd name="connsiteY46" fmla="*/ 8457 h 10000"/>
                <a:gd name="connsiteX47" fmla="*/ 8386 w 9689"/>
                <a:gd name="connsiteY47" fmla="*/ 8264 h 10000"/>
                <a:gd name="connsiteX48" fmla="*/ 8124 w 9689"/>
                <a:gd name="connsiteY48" fmla="*/ 8006 h 10000"/>
                <a:gd name="connsiteX49" fmla="*/ 7448 w 9689"/>
                <a:gd name="connsiteY49" fmla="*/ 7814 h 10000"/>
                <a:gd name="connsiteX50" fmla="*/ 7604 w 9689"/>
                <a:gd name="connsiteY50" fmla="*/ 7749 h 10000"/>
                <a:gd name="connsiteX51" fmla="*/ 7604 w 9689"/>
                <a:gd name="connsiteY51" fmla="*/ 7588 h 10000"/>
                <a:gd name="connsiteX52" fmla="*/ 8075 w 9689"/>
                <a:gd name="connsiteY52" fmla="*/ 7588 h 10000"/>
                <a:gd name="connsiteX53" fmla="*/ 8332 w 9689"/>
                <a:gd name="connsiteY53" fmla="*/ 7460 h 10000"/>
                <a:gd name="connsiteX54" fmla="*/ 8386 w 9689"/>
                <a:gd name="connsiteY54" fmla="*/ 6527 h 10000"/>
                <a:gd name="connsiteX55" fmla="*/ 8436 w 9689"/>
                <a:gd name="connsiteY55" fmla="*/ 6559 h 10000"/>
                <a:gd name="connsiteX56" fmla="*/ 8252 w 9689"/>
                <a:gd name="connsiteY56" fmla="*/ 6618 h 10000"/>
                <a:gd name="connsiteX57" fmla="*/ 8178 w 9689"/>
                <a:gd name="connsiteY57" fmla="*/ 6745 h 10000"/>
                <a:gd name="connsiteX58" fmla="*/ 7713 w 9689"/>
                <a:gd name="connsiteY58" fmla="*/ 6497 h 10000"/>
                <a:gd name="connsiteX59" fmla="*/ 7629 w 9689"/>
                <a:gd name="connsiteY59" fmla="*/ 5828 h 10000"/>
                <a:gd name="connsiteX60" fmla="*/ 7132 w 9689"/>
                <a:gd name="connsiteY60" fmla="*/ 6118 h 10000"/>
                <a:gd name="connsiteX61" fmla="*/ 7140 w 9689"/>
                <a:gd name="connsiteY61" fmla="*/ 6462 h 10000"/>
                <a:gd name="connsiteX62" fmla="*/ 6739 w 9689"/>
                <a:gd name="connsiteY62" fmla="*/ 6670 h 10000"/>
                <a:gd name="connsiteX63" fmla="*/ 9634 w 9689"/>
                <a:gd name="connsiteY63" fmla="*/ 161 h 10000"/>
                <a:gd name="connsiteX64" fmla="*/ 9428 w 9689"/>
                <a:gd name="connsiteY64" fmla="*/ 0 h 10000"/>
                <a:gd name="connsiteX65" fmla="*/ 9116 w 9689"/>
                <a:gd name="connsiteY65" fmla="*/ 161 h 10000"/>
                <a:gd name="connsiteX66" fmla="*/ 8905 w 9689"/>
                <a:gd name="connsiteY66" fmla="*/ 129 h 10000"/>
                <a:gd name="connsiteX67" fmla="*/ 8748 w 9689"/>
                <a:gd name="connsiteY67" fmla="*/ 418 h 10000"/>
                <a:gd name="connsiteX68" fmla="*/ 8332 w 9689"/>
                <a:gd name="connsiteY68" fmla="*/ 482 h 10000"/>
                <a:gd name="connsiteX69" fmla="*/ 8229 w 9689"/>
                <a:gd name="connsiteY69" fmla="*/ 707 h 10000"/>
                <a:gd name="connsiteX70" fmla="*/ 7864 w 9689"/>
                <a:gd name="connsiteY70" fmla="*/ 707 h 10000"/>
                <a:gd name="connsiteX71" fmla="*/ 7552 w 9689"/>
                <a:gd name="connsiteY71" fmla="*/ 611 h 10000"/>
                <a:gd name="connsiteX72" fmla="*/ 6875 w 9689"/>
                <a:gd name="connsiteY72" fmla="*/ 611 h 10000"/>
                <a:gd name="connsiteX73" fmla="*/ 6198 w 9689"/>
                <a:gd name="connsiteY73" fmla="*/ 611 h 10000"/>
                <a:gd name="connsiteX74" fmla="*/ 6251 w 9689"/>
                <a:gd name="connsiteY74" fmla="*/ 482 h 10000"/>
                <a:gd name="connsiteX75" fmla="*/ 6146 w 9689"/>
                <a:gd name="connsiteY75" fmla="*/ 482 h 10000"/>
                <a:gd name="connsiteX76" fmla="*/ 6094 w 9689"/>
                <a:gd name="connsiteY76" fmla="*/ 611 h 10000"/>
                <a:gd name="connsiteX77" fmla="*/ 5468 w 9689"/>
                <a:gd name="connsiteY77" fmla="*/ 611 h 10000"/>
                <a:gd name="connsiteX78" fmla="*/ 4846 w 9689"/>
                <a:gd name="connsiteY78" fmla="*/ 611 h 10000"/>
                <a:gd name="connsiteX79" fmla="*/ 4221 w 9689"/>
                <a:gd name="connsiteY79" fmla="*/ 611 h 10000"/>
                <a:gd name="connsiteX80" fmla="*/ 3594 w 9689"/>
                <a:gd name="connsiteY80" fmla="*/ 611 h 10000"/>
                <a:gd name="connsiteX81" fmla="*/ 3023 w 9689"/>
                <a:gd name="connsiteY81" fmla="*/ 611 h 10000"/>
                <a:gd name="connsiteX82" fmla="*/ 2398 w 9689"/>
                <a:gd name="connsiteY82" fmla="*/ 611 h 10000"/>
                <a:gd name="connsiteX83" fmla="*/ 1825 w 9689"/>
                <a:gd name="connsiteY83" fmla="*/ 611 h 10000"/>
                <a:gd name="connsiteX84" fmla="*/ 1199 w 9689"/>
                <a:gd name="connsiteY84" fmla="*/ 611 h 10000"/>
                <a:gd name="connsiteX85" fmla="*/ 1199 w 9689"/>
                <a:gd name="connsiteY85" fmla="*/ 1061 h 10000"/>
                <a:gd name="connsiteX86" fmla="*/ 1199 w 9689"/>
                <a:gd name="connsiteY86" fmla="*/ 1640 h 10000"/>
                <a:gd name="connsiteX87" fmla="*/ 420 w 9689"/>
                <a:gd name="connsiteY87" fmla="*/ 1640 h 10000"/>
                <a:gd name="connsiteX88" fmla="*/ 420 w 9689"/>
                <a:gd name="connsiteY88" fmla="*/ 1897 h 10000"/>
                <a:gd name="connsiteX0" fmla="*/ 433 w 10000"/>
                <a:gd name="connsiteY0" fmla="*/ 1897 h 10000"/>
                <a:gd name="connsiteX1" fmla="*/ 6675 w 10000"/>
                <a:gd name="connsiteY1" fmla="*/ 6915 h 10000"/>
                <a:gd name="connsiteX2" fmla="*/ 6234 w 10000"/>
                <a:gd name="connsiteY2" fmla="*/ 7114 h 10000"/>
                <a:gd name="connsiteX3" fmla="*/ 5864 w 10000"/>
                <a:gd name="connsiteY3" fmla="*/ 6907 h 10000"/>
                <a:gd name="connsiteX4" fmla="*/ 5325 w 10000"/>
                <a:gd name="connsiteY4" fmla="*/ 6781 h 10000"/>
                <a:gd name="connsiteX5" fmla="*/ 5058 w 10000"/>
                <a:gd name="connsiteY5" fmla="*/ 7064 h 10000"/>
                <a:gd name="connsiteX6" fmla="*/ 4396 w 10000"/>
                <a:gd name="connsiteY6" fmla="*/ 7281 h 10000"/>
                <a:gd name="connsiteX7" fmla="*/ 3972 w 10000"/>
                <a:gd name="connsiteY7" fmla="*/ 7279 h 10000"/>
                <a:gd name="connsiteX8" fmla="*/ 3044 w 10000"/>
                <a:gd name="connsiteY8" fmla="*/ 7095 h 10000"/>
                <a:gd name="connsiteX9" fmla="*/ 2796 w 10000"/>
                <a:gd name="connsiteY9" fmla="*/ 7195 h 10000"/>
                <a:gd name="connsiteX10" fmla="*/ 2177 w 10000"/>
                <a:gd name="connsiteY10" fmla="*/ 6973 h 10000"/>
                <a:gd name="connsiteX11" fmla="*/ 1903 w 10000"/>
                <a:gd name="connsiteY11" fmla="*/ 6638 h 10000"/>
                <a:gd name="connsiteX12" fmla="*/ 1449 w 10000"/>
                <a:gd name="connsiteY12" fmla="*/ 6729 h 10000"/>
                <a:gd name="connsiteX13" fmla="*/ 1324 w 10000"/>
                <a:gd name="connsiteY13" fmla="*/ 6927 h 10000"/>
                <a:gd name="connsiteX14" fmla="*/ 845 w 10000"/>
                <a:gd name="connsiteY14" fmla="*/ 7011 h 10000"/>
                <a:gd name="connsiteX15" fmla="*/ 526 w 10000"/>
                <a:gd name="connsiteY15" fmla="*/ 7004 h 10000"/>
                <a:gd name="connsiteX16" fmla="*/ 354 w 10000"/>
                <a:gd name="connsiteY16" fmla="*/ 7161 h 10000"/>
                <a:gd name="connsiteX17" fmla="*/ 56 w 10000"/>
                <a:gd name="connsiteY17" fmla="*/ 6913 h 10000"/>
                <a:gd name="connsiteX18" fmla="*/ 0 w 10000"/>
                <a:gd name="connsiteY18" fmla="*/ 7363 h 10000"/>
                <a:gd name="connsiteX19" fmla="*/ 106 w 10000"/>
                <a:gd name="connsiteY19" fmla="*/ 7428 h 10000"/>
                <a:gd name="connsiteX20" fmla="*/ 538 w 10000"/>
                <a:gd name="connsiteY20" fmla="*/ 7460 h 10000"/>
                <a:gd name="connsiteX21" fmla="*/ 596 w 10000"/>
                <a:gd name="connsiteY21" fmla="*/ 7588 h 10000"/>
                <a:gd name="connsiteX22" fmla="*/ 1075 w 10000"/>
                <a:gd name="connsiteY22" fmla="*/ 7621 h 10000"/>
                <a:gd name="connsiteX23" fmla="*/ 1346 w 10000"/>
                <a:gd name="connsiteY23" fmla="*/ 7749 h 10000"/>
                <a:gd name="connsiteX24" fmla="*/ 1397 w 10000"/>
                <a:gd name="connsiteY24" fmla="*/ 7974 h 10000"/>
                <a:gd name="connsiteX25" fmla="*/ 2260 w 10000"/>
                <a:gd name="connsiteY25" fmla="*/ 8360 h 10000"/>
                <a:gd name="connsiteX26" fmla="*/ 2475 w 10000"/>
                <a:gd name="connsiteY26" fmla="*/ 8746 h 10000"/>
                <a:gd name="connsiteX27" fmla="*/ 3064 w 10000"/>
                <a:gd name="connsiteY27" fmla="*/ 8939 h 10000"/>
                <a:gd name="connsiteX28" fmla="*/ 3280 w 10000"/>
                <a:gd name="connsiteY28" fmla="*/ 9196 h 10000"/>
                <a:gd name="connsiteX29" fmla="*/ 3709 w 10000"/>
                <a:gd name="connsiteY29" fmla="*/ 9518 h 10000"/>
                <a:gd name="connsiteX30" fmla="*/ 4034 w 10000"/>
                <a:gd name="connsiteY30" fmla="*/ 9614 h 10000"/>
                <a:gd name="connsiteX31" fmla="*/ 4248 w 10000"/>
                <a:gd name="connsiteY31" fmla="*/ 9518 h 10000"/>
                <a:gd name="connsiteX32" fmla="*/ 4785 w 10000"/>
                <a:gd name="connsiteY32" fmla="*/ 9550 h 10000"/>
                <a:gd name="connsiteX33" fmla="*/ 5002 w 10000"/>
                <a:gd name="connsiteY33" fmla="*/ 9486 h 10000"/>
                <a:gd name="connsiteX34" fmla="*/ 5967 w 10000"/>
                <a:gd name="connsiteY34" fmla="*/ 9968 h 10000"/>
                <a:gd name="connsiteX35" fmla="*/ 6021 w 10000"/>
                <a:gd name="connsiteY35" fmla="*/ 9968 h 10000"/>
                <a:gd name="connsiteX36" fmla="*/ 6130 w 10000"/>
                <a:gd name="connsiteY36" fmla="*/ 9904 h 10000"/>
                <a:gd name="connsiteX37" fmla="*/ 6823 w 10000"/>
                <a:gd name="connsiteY37" fmla="*/ 9904 h 10000"/>
                <a:gd name="connsiteX38" fmla="*/ 6936 w 10000"/>
                <a:gd name="connsiteY38" fmla="*/ 10000 h 10000"/>
                <a:gd name="connsiteX39" fmla="*/ 7526 w 10000"/>
                <a:gd name="connsiteY39" fmla="*/ 9871 h 10000"/>
                <a:gd name="connsiteX40" fmla="*/ 8062 w 10000"/>
                <a:gd name="connsiteY40" fmla="*/ 9871 h 10000"/>
                <a:gd name="connsiteX41" fmla="*/ 8438 w 10000"/>
                <a:gd name="connsiteY41" fmla="*/ 9743 h 10000"/>
                <a:gd name="connsiteX42" fmla="*/ 8871 w 10000"/>
                <a:gd name="connsiteY42" fmla="*/ 9486 h 10000"/>
                <a:gd name="connsiteX43" fmla="*/ 10000 w 10000"/>
                <a:gd name="connsiteY43" fmla="*/ 9486 h 10000"/>
                <a:gd name="connsiteX44" fmla="*/ 10000 w 10000"/>
                <a:gd name="connsiteY44" fmla="*/ 9132 h 10000"/>
                <a:gd name="connsiteX45" fmla="*/ 9409 w 10000"/>
                <a:gd name="connsiteY45" fmla="*/ 8971 h 10000"/>
                <a:gd name="connsiteX46" fmla="*/ 9083 w 10000"/>
                <a:gd name="connsiteY46" fmla="*/ 8457 h 10000"/>
                <a:gd name="connsiteX47" fmla="*/ 8655 w 10000"/>
                <a:gd name="connsiteY47" fmla="*/ 8264 h 10000"/>
                <a:gd name="connsiteX48" fmla="*/ 8385 w 10000"/>
                <a:gd name="connsiteY48" fmla="*/ 8006 h 10000"/>
                <a:gd name="connsiteX49" fmla="*/ 7687 w 10000"/>
                <a:gd name="connsiteY49" fmla="*/ 7814 h 10000"/>
                <a:gd name="connsiteX50" fmla="*/ 7848 w 10000"/>
                <a:gd name="connsiteY50" fmla="*/ 7749 h 10000"/>
                <a:gd name="connsiteX51" fmla="*/ 7848 w 10000"/>
                <a:gd name="connsiteY51" fmla="*/ 7588 h 10000"/>
                <a:gd name="connsiteX52" fmla="*/ 8334 w 10000"/>
                <a:gd name="connsiteY52" fmla="*/ 7588 h 10000"/>
                <a:gd name="connsiteX53" fmla="*/ 8599 w 10000"/>
                <a:gd name="connsiteY53" fmla="*/ 7460 h 10000"/>
                <a:gd name="connsiteX54" fmla="*/ 8655 w 10000"/>
                <a:gd name="connsiteY54" fmla="*/ 6527 h 10000"/>
                <a:gd name="connsiteX55" fmla="*/ 8707 w 10000"/>
                <a:gd name="connsiteY55" fmla="*/ 6559 h 10000"/>
                <a:gd name="connsiteX56" fmla="*/ 8517 w 10000"/>
                <a:gd name="connsiteY56" fmla="*/ 6618 h 10000"/>
                <a:gd name="connsiteX57" fmla="*/ 8440 w 10000"/>
                <a:gd name="connsiteY57" fmla="*/ 6745 h 10000"/>
                <a:gd name="connsiteX58" fmla="*/ 7961 w 10000"/>
                <a:gd name="connsiteY58" fmla="*/ 6497 h 10000"/>
                <a:gd name="connsiteX59" fmla="*/ 7874 w 10000"/>
                <a:gd name="connsiteY59" fmla="*/ 5828 h 10000"/>
                <a:gd name="connsiteX60" fmla="*/ 7361 w 10000"/>
                <a:gd name="connsiteY60" fmla="*/ 6118 h 10000"/>
                <a:gd name="connsiteX61" fmla="*/ 7369 w 10000"/>
                <a:gd name="connsiteY61" fmla="*/ 6462 h 10000"/>
                <a:gd name="connsiteX62" fmla="*/ 6955 w 10000"/>
                <a:gd name="connsiteY62" fmla="*/ 6670 h 10000"/>
                <a:gd name="connsiteX63" fmla="*/ 9731 w 10000"/>
                <a:gd name="connsiteY63" fmla="*/ 0 h 10000"/>
                <a:gd name="connsiteX64" fmla="*/ 9409 w 10000"/>
                <a:gd name="connsiteY64" fmla="*/ 161 h 10000"/>
                <a:gd name="connsiteX65" fmla="*/ 9191 w 10000"/>
                <a:gd name="connsiteY65" fmla="*/ 129 h 10000"/>
                <a:gd name="connsiteX66" fmla="*/ 9029 w 10000"/>
                <a:gd name="connsiteY66" fmla="*/ 418 h 10000"/>
                <a:gd name="connsiteX67" fmla="*/ 8599 w 10000"/>
                <a:gd name="connsiteY67" fmla="*/ 482 h 10000"/>
                <a:gd name="connsiteX68" fmla="*/ 8493 w 10000"/>
                <a:gd name="connsiteY68" fmla="*/ 707 h 10000"/>
                <a:gd name="connsiteX69" fmla="*/ 8116 w 10000"/>
                <a:gd name="connsiteY69" fmla="*/ 707 h 10000"/>
                <a:gd name="connsiteX70" fmla="*/ 7794 w 10000"/>
                <a:gd name="connsiteY70" fmla="*/ 611 h 10000"/>
                <a:gd name="connsiteX71" fmla="*/ 7096 w 10000"/>
                <a:gd name="connsiteY71" fmla="*/ 611 h 10000"/>
                <a:gd name="connsiteX72" fmla="*/ 6397 w 10000"/>
                <a:gd name="connsiteY72" fmla="*/ 611 h 10000"/>
                <a:gd name="connsiteX73" fmla="*/ 6452 w 10000"/>
                <a:gd name="connsiteY73" fmla="*/ 482 h 10000"/>
                <a:gd name="connsiteX74" fmla="*/ 6343 w 10000"/>
                <a:gd name="connsiteY74" fmla="*/ 482 h 10000"/>
                <a:gd name="connsiteX75" fmla="*/ 6290 w 10000"/>
                <a:gd name="connsiteY75" fmla="*/ 611 h 10000"/>
                <a:gd name="connsiteX76" fmla="*/ 5644 w 10000"/>
                <a:gd name="connsiteY76" fmla="*/ 611 h 10000"/>
                <a:gd name="connsiteX77" fmla="*/ 5002 w 10000"/>
                <a:gd name="connsiteY77" fmla="*/ 611 h 10000"/>
                <a:gd name="connsiteX78" fmla="*/ 4356 w 10000"/>
                <a:gd name="connsiteY78" fmla="*/ 611 h 10000"/>
                <a:gd name="connsiteX79" fmla="*/ 3709 w 10000"/>
                <a:gd name="connsiteY79" fmla="*/ 611 h 10000"/>
                <a:gd name="connsiteX80" fmla="*/ 3120 w 10000"/>
                <a:gd name="connsiteY80" fmla="*/ 611 h 10000"/>
                <a:gd name="connsiteX81" fmla="*/ 2475 w 10000"/>
                <a:gd name="connsiteY81" fmla="*/ 611 h 10000"/>
                <a:gd name="connsiteX82" fmla="*/ 1884 w 10000"/>
                <a:gd name="connsiteY82" fmla="*/ 611 h 10000"/>
                <a:gd name="connsiteX83" fmla="*/ 1237 w 10000"/>
                <a:gd name="connsiteY83" fmla="*/ 611 h 10000"/>
                <a:gd name="connsiteX84" fmla="*/ 1237 w 10000"/>
                <a:gd name="connsiteY84" fmla="*/ 1061 h 10000"/>
                <a:gd name="connsiteX85" fmla="*/ 1237 w 10000"/>
                <a:gd name="connsiteY85" fmla="*/ 1640 h 10000"/>
                <a:gd name="connsiteX86" fmla="*/ 433 w 10000"/>
                <a:gd name="connsiteY86" fmla="*/ 1640 h 10000"/>
                <a:gd name="connsiteX87" fmla="*/ 433 w 10000"/>
                <a:gd name="connsiteY87" fmla="*/ 1897 h 10000"/>
                <a:gd name="connsiteX0" fmla="*/ 433 w 10000"/>
                <a:gd name="connsiteY0" fmla="*/ 1768 h 9871"/>
                <a:gd name="connsiteX1" fmla="*/ 6675 w 10000"/>
                <a:gd name="connsiteY1" fmla="*/ 6786 h 9871"/>
                <a:gd name="connsiteX2" fmla="*/ 6234 w 10000"/>
                <a:gd name="connsiteY2" fmla="*/ 6985 h 9871"/>
                <a:gd name="connsiteX3" fmla="*/ 5864 w 10000"/>
                <a:gd name="connsiteY3" fmla="*/ 6778 h 9871"/>
                <a:gd name="connsiteX4" fmla="*/ 5325 w 10000"/>
                <a:gd name="connsiteY4" fmla="*/ 6652 h 9871"/>
                <a:gd name="connsiteX5" fmla="*/ 5058 w 10000"/>
                <a:gd name="connsiteY5" fmla="*/ 6935 h 9871"/>
                <a:gd name="connsiteX6" fmla="*/ 4396 w 10000"/>
                <a:gd name="connsiteY6" fmla="*/ 7152 h 9871"/>
                <a:gd name="connsiteX7" fmla="*/ 3972 w 10000"/>
                <a:gd name="connsiteY7" fmla="*/ 7150 h 9871"/>
                <a:gd name="connsiteX8" fmla="*/ 3044 w 10000"/>
                <a:gd name="connsiteY8" fmla="*/ 6966 h 9871"/>
                <a:gd name="connsiteX9" fmla="*/ 2796 w 10000"/>
                <a:gd name="connsiteY9" fmla="*/ 7066 h 9871"/>
                <a:gd name="connsiteX10" fmla="*/ 2177 w 10000"/>
                <a:gd name="connsiteY10" fmla="*/ 6844 h 9871"/>
                <a:gd name="connsiteX11" fmla="*/ 1903 w 10000"/>
                <a:gd name="connsiteY11" fmla="*/ 6509 h 9871"/>
                <a:gd name="connsiteX12" fmla="*/ 1449 w 10000"/>
                <a:gd name="connsiteY12" fmla="*/ 6600 h 9871"/>
                <a:gd name="connsiteX13" fmla="*/ 1324 w 10000"/>
                <a:gd name="connsiteY13" fmla="*/ 6798 h 9871"/>
                <a:gd name="connsiteX14" fmla="*/ 845 w 10000"/>
                <a:gd name="connsiteY14" fmla="*/ 6882 h 9871"/>
                <a:gd name="connsiteX15" fmla="*/ 526 w 10000"/>
                <a:gd name="connsiteY15" fmla="*/ 6875 h 9871"/>
                <a:gd name="connsiteX16" fmla="*/ 354 w 10000"/>
                <a:gd name="connsiteY16" fmla="*/ 7032 h 9871"/>
                <a:gd name="connsiteX17" fmla="*/ 56 w 10000"/>
                <a:gd name="connsiteY17" fmla="*/ 6784 h 9871"/>
                <a:gd name="connsiteX18" fmla="*/ 0 w 10000"/>
                <a:gd name="connsiteY18" fmla="*/ 7234 h 9871"/>
                <a:gd name="connsiteX19" fmla="*/ 106 w 10000"/>
                <a:gd name="connsiteY19" fmla="*/ 7299 h 9871"/>
                <a:gd name="connsiteX20" fmla="*/ 538 w 10000"/>
                <a:gd name="connsiteY20" fmla="*/ 7331 h 9871"/>
                <a:gd name="connsiteX21" fmla="*/ 596 w 10000"/>
                <a:gd name="connsiteY21" fmla="*/ 7459 h 9871"/>
                <a:gd name="connsiteX22" fmla="*/ 1075 w 10000"/>
                <a:gd name="connsiteY22" fmla="*/ 7492 h 9871"/>
                <a:gd name="connsiteX23" fmla="*/ 1346 w 10000"/>
                <a:gd name="connsiteY23" fmla="*/ 7620 h 9871"/>
                <a:gd name="connsiteX24" fmla="*/ 1397 w 10000"/>
                <a:gd name="connsiteY24" fmla="*/ 7845 h 9871"/>
                <a:gd name="connsiteX25" fmla="*/ 2260 w 10000"/>
                <a:gd name="connsiteY25" fmla="*/ 8231 h 9871"/>
                <a:gd name="connsiteX26" fmla="*/ 2475 w 10000"/>
                <a:gd name="connsiteY26" fmla="*/ 8617 h 9871"/>
                <a:gd name="connsiteX27" fmla="*/ 3064 w 10000"/>
                <a:gd name="connsiteY27" fmla="*/ 8810 h 9871"/>
                <a:gd name="connsiteX28" fmla="*/ 3280 w 10000"/>
                <a:gd name="connsiteY28" fmla="*/ 9067 h 9871"/>
                <a:gd name="connsiteX29" fmla="*/ 3709 w 10000"/>
                <a:gd name="connsiteY29" fmla="*/ 9389 h 9871"/>
                <a:gd name="connsiteX30" fmla="*/ 4034 w 10000"/>
                <a:gd name="connsiteY30" fmla="*/ 9485 h 9871"/>
                <a:gd name="connsiteX31" fmla="*/ 4248 w 10000"/>
                <a:gd name="connsiteY31" fmla="*/ 9389 h 9871"/>
                <a:gd name="connsiteX32" fmla="*/ 4785 w 10000"/>
                <a:gd name="connsiteY32" fmla="*/ 9421 h 9871"/>
                <a:gd name="connsiteX33" fmla="*/ 5002 w 10000"/>
                <a:gd name="connsiteY33" fmla="*/ 9357 h 9871"/>
                <a:gd name="connsiteX34" fmla="*/ 5967 w 10000"/>
                <a:gd name="connsiteY34" fmla="*/ 9839 h 9871"/>
                <a:gd name="connsiteX35" fmla="*/ 6021 w 10000"/>
                <a:gd name="connsiteY35" fmla="*/ 9839 h 9871"/>
                <a:gd name="connsiteX36" fmla="*/ 6130 w 10000"/>
                <a:gd name="connsiteY36" fmla="*/ 9775 h 9871"/>
                <a:gd name="connsiteX37" fmla="*/ 6823 w 10000"/>
                <a:gd name="connsiteY37" fmla="*/ 9775 h 9871"/>
                <a:gd name="connsiteX38" fmla="*/ 6936 w 10000"/>
                <a:gd name="connsiteY38" fmla="*/ 9871 h 9871"/>
                <a:gd name="connsiteX39" fmla="*/ 7526 w 10000"/>
                <a:gd name="connsiteY39" fmla="*/ 9742 h 9871"/>
                <a:gd name="connsiteX40" fmla="*/ 8062 w 10000"/>
                <a:gd name="connsiteY40" fmla="*/ 9742 h 9871"/>
                <a:gd name="connsiteX41" fmla="*/ 8438 w 10000"/>
                <a:gd name="connsiteY41" fmla="*/ 9614 h 9871"/>
                <a:gd name="connsiteX42" fmla="*/ 8871 w 10000"/>
                <a:gd name="connsiteY42" fmla="*/ 9357 h 9871"/>
                <a:gd name="connsiteX43" fmla="*/ 10000 w 10000"/>
                <a:gd name="connsiteY43" fmla="*/ 9357 h 9871"/>
                <a:gd name="connsiteX44" fmla="*/ 10000 w 10000"/>
                <a:gd name="connsiteY44" fmla="*/ 9003 h 9871"/>
                <a:gd name="connsiteX45" fmla="*/ 9409 w 10000"/>
                <a:gd name="connsiteY45" fmla="*/ 8842 h 9871"/>
                <a:gd name="connsiteX46" fmla="*/ 9083 w 10000"/>
                <a:gd name="connsiteY46" fmla="*/ 8328 h 9871"/>
                <a:gd name="connsiteX47" fmla="*/ 8655 w 10000"/>
                <a:gd name="connsiteY47" fmla="*/ 8135 h 9871"/>
                <a:gd name="connsiteX48" fmla="*/ 8385 w 10000"/>
                <a:gd name="connsiteY48" fmla="*/ 7877 h 9871"/>
                <a:gd name="connsiteX49" fmla="*/ 7687 w 10000"/>
                <a:gd name="connsiteY49" fmla="*/ 7685 h 9871"/>
                <a:gd name="connsiteX50" fmla="*/ 7848 w 10000"/>
                <a:gd name="connsiteY50" fmla="*/ 7620 h 9871"/>
                <a:gd name="connsiteX51" fmla="*/ 7848 w 10000"/>
                <a:gd name="connsiteY51" fmla="*/ 7459 h 9871"/>
                <a:gd name="connsiteX52" fmla="*/ 8334 w 10000"/>
                <a:gd name="connsiteY52" fmla="*/ 7459 h 9871"/>
                <a:gd name="connsiteX53" fmla="*/ 8599 w 10000"/>
                <a:gd name="connsiteY53" fmla="*/ 7331 h 9871"/>
                <a:gd name="connsiteX54" fmla="*/ 8655 w 10000"/>
                <a:gd name="connsiteY54" fmla="*/ 6398 h 9871"/>
                <a:gd name="connsiteX55" fmla="*/ 8707 w 10000"/>
                <a:gd name="connsiteY55" fmla="*/ 6430 h 9871"/>
                <a:gd name="connsiteX56" fmla="*/ 8517 w 10000"/>
                <a:gd name="connsiteY56" fmla="*/ 6489 h 9871"/>
                <a:gd name="connsiteX57" fmla="*/ 8440 w 10000"/>
                <a:gd name="connsiteY57" fmla="*/ 6616 h 9871"/>
                <a:gd name="connsiteX58" fmla="*/ 7961 w 10000"/>
                <a:gd name="connsiteY58" fmla="*/ 6368 h 9871"/>
                <a:gd name="connsiteX59" fmla="*/ 7874 w 10000"/>
                <a:gd name="connsiteY59" fmla="*/ 5699 h 9871"/>
                <a:gd name="connsiteX60" fmla="*/ 7361 w 10000"/>
                <a:gd name="connsiteY60" fmla="*/ 5989 h 9871"/>
                <a:gd name="connsiteX61" fmla="*/ 7369 w 10000"/>
                <a:gd name="connsiteY61" fmla="*/ 6333 h 9871"/>
                <a:gd name="connsiteX62" fmla="*/ 6955 w 10000"/>
                <a:gd name="connsiteY62" fmla="*/ 6541 h 9871"/>
                <a:gd name="connsiteX63" fmla="*/ 9409 w 10000"/>
                <a:gd name="connsiteY63" fmla="*/ 32 h 9871"/>
                <a:gd name="connsiteX64" fmla="*/ 9191 w 10000"/>
                <a:gd name="connsiteY64" fmla="*/ 0 h 9871"/>
                <a:gd name="connsiteX65" fmla="*/ 9029 w 10000"/>
                <a:gd name="connsiteY65" fmla="*/ 289 h 9871"/>
                <a:gd name="connsiteX66" fmla="*/ 8599 w 10000"/>
                <a:gd name="connsiteY66" fmla="*/ 353 h 9871"/>
                <a:gd name="connsiteX67" fmla="*/ 8493 w 10000"/>
                <a:gd name="connsiteY67" fmla="*/ 578 h 9871"/>
                <a:gd name="connsiteX68" fmla="*/ 8116 w 10000"/>
                <a:gd name="connsiteY68" fmla="*/ 578 h 9871"/>
                <a:gd name="connsiteX69" fmla="*/ 7794 w 10000"/>
                <a:gd name="connsiteY69" fmla="*/ 482 h 9871"/>
                <a:gd name="connsiteX70" fmla="*/ 7096 w 10000"/>
                <a:gd name="connsiteY70" fmla="*/ 482 h 9871"/>
                <a:gd name="connsiteX71" fmla="*/ 6397 w 10000"/>
                <a:gd name="connsiteY71" fmla="*/ 482 h 9871"/>
                <a:gd name="connsiteX72" fmla="*/ 6452 w 10000"/>
                <a:gd name="connsiteY72" fmla="*/ 353 h 9871"/>
                <a:gd name="connsiteX73" fmla="*/ 6343 w 10000"/>
                <a:gd name="connsiteY73" fmla="*/ 353 h 9871"/>
                <a:gd name="connsiteX74" fmla="*/ 6290 w 10000"/>
                <a:gd name="connsiteY74" fmla="*/ 482 h 9871"/>
                <a:gd name="connsiteX75" fmla="*/ 5644 w 10000"/>
                <a:gd name="connsiteY75" fmla="*/ 482 h 9871"/>
                <a:gd name="connsiteX76" fmla="*/ 5002 w 10000"/>
                <a:gd name="connsiteY76" fmla="*/ 482 h 9871"/>
                <a:gd name="connsiteX77" fmla="*/ 4356 w 10000"/>
                <a:gd name="connsiteY77" fmla="*/ 482 h 9871"/>
                <a:gd name="connsiteX78" fmla="*/ 3709 w 10000"/>
                <a:gd name="connsiteY78" fmla="*/ 482 h 9871"/>
                <a:gd name="connsiteX79" fmla="*/ 3120 w 10000"/>
                <a:gd name="connsiteY79" fmla="*/ 482 h 9871"/>
                <a:gd name="connsiteX80" fmla="*/ 2475 w 10000"/>
                <a:gd name="connsiteY80" fmla="*/ 482 h 9871"/>
                <a:gd name="connsiteX81" fmla="*/ 1884 w 10000"/>
                <a:gd name="connsiteY81" fmla="*/ 482 h 9871"/>
                <a:gd name="connsiteX82" fmla="*/ 1237 w 10000"/>
                <a:gd name="connsiteY82" fmla="*/ 482 h 9871"/>
                <a:gd name="connsiteX83" fmla="*/ 1237 w 10000"/>
                <a:gd name="connsiteY83" fmla="*/ 932 h 9871"/>
                <a:gd name="connsiteX84" fmla="*/ 1237 w 10000"/>
                <a:gd name="connsiteY84" fmla="*/ 1511 h 9871"/>
                <a:gd name="connsiteX85" fmla="*/ 433 w 10000"/>
                <a:gd name="connsiteY85" fmla="*/ 1511 h 9871"/>
                <a:gd name="connsiteX86" fmla="*/ 433 w 10000"/>
                <a:gd name="connsiteY86" fmla="*/ 1768 h 9871"/>
                <a:gd name="connsiteX0" fmla="*/ 433 w 10000"/>
                <a:gd name="connsiteY0" fmla="*/ 1791 h 10000"/>
                <a:gd name="connsiteX1" fmla="*/ 6675 w 10000"/>
                <a:gd name="connsiteY1" fmla="*/ 6875 h 10000"/>
                <a:gd name="connsiteX2" fmla="*/ 6234 w 10000"/>
                <a:gd name="connsiteY2" fmla="*/ 7076 h 10000"/>
                <a:gd name="connsiteX3" fmla="*/ 5864 w 10000"/>
                <a:gd name="connsiteY3" fmla="*/ 6867 h 10000"/>
                <a:gd name="connsiteX4" fmla="*/ 5325 w 10000"/>
                <a:gd name="connsiteY4" fmla="*/ 6739 h 10000"/>
                <a:gd name="connsiteX5" fmla="*/ 5058 w 10000"/>
                <a:gd name="connsiteY5" fmla="*/ 7026 h 10000"/>
                <a:gd name="connsiteX6" fmla="*/ 4396 w 10000"/>
                <a:gd name="connsiteY6" fmla="*/ 7245 h 10000"/>
                <a:gd name="connsiteX7" fmla="*/ 3972 w 10000"/>
                <a:gd name="connsiteY7" fmla="*/ 7243 h 10000"/>
                <a:gd name="connsiteX8" fmla="*/ 3044 w 10000"/>
                <a:gd name="connsiteY8" fmla="*/ 7057 h 10000"/>
                <a:gd name="connsiteX9" fmla="*/ 2796 w 10000"/>
                <a:gd name="connsiteY9" fmla="*/ 7158 h 10000"/>
                <a:gd name="connsiteX10" fmla="*/ 2177 w 10000"/>
                <a:gd name="connsiteY10" fmla="*/ 6933 h 10000"/>
                <a:gd name="connsiteX11" fmla="*/ 1903 w 10000"/>
                <a:gd name="connsiteY11" fmla="*/ 6594 h 10000"/>
                <a:gd name="connsiteX12" fmla="*/ 1449 w 10000"/>
                <a:gd name="connsiteY12" fmla="*/ 6686 h 10000"/>
                <a:gd name="connsiteX13" fmla="*/ 1324 w 10000"/>
                <a:gd name="connsiteY13" fmla="*/ 6887 h 10000"/>
                <a:gd name="connsiteX14" fmla="*/ 845 w 10000"/>
                <a:gd name="connsiteY14" fmla="*/ 6972 h 10000"/>
                <a:gd name="connsiteX15" fmla="*/ 526 w 10000"/>
                <a:gd name="connsiteY15" fmla="*/ 6965 h 10000"/>
                <a:gd name="connsiteX16" fmla="*/ 354 w 10000"/>
                <a:gd name="connsiteY16" fmla="*/ 7124 h 10000"/>
                <a:gd name="connsiteX17" fmla="*/ 56 w 10000"/>
                <a:gd name="connsiteY17" fmla="*/ 6873 h 10000"/>
                <a:gd name="connsiteX18" fmla="*/ 0 w 10000"/>
                <a:gd name="connsiteY18" fmla="*/ 7329 h 10000"/>
                <a:gd name="connsiteX19" fmla="*/ 106 w 10000"/>
                <a:gd name="connsiteY19" fmla="*/ 7394 h 10000"/>
                <a:gd name="connsiteX20" fmla="*/ 538 w 10000"/>
                <a:gd name="connsiteY20" fmla="*/ 7427 h 10000"/>
                <a:gd name="connsiteX21" fmla="*/ 596 w 10000"/>
                <a:gd name="connsiteY21" fmla="*/ 7556 h 10000"/>
                <a:gd name="connsiteX22" fmla="*/ 1075 w 10000"/>
                <a:gd name="connsiteY22" fmla="*/ 7590 h 10000"/>
                <a:gd name="connsiteX23" fmla="*/ 1346 w 10000"/>
                <a:gd name="connsiteY23" fmla="*/ 7720 h 10000"/>
                <a:gd name="connsiteX24" fmla="*/ 1397 w 10000"/>
                <a:gd name="connsiteY24" fmla="*/ 7948 h 10000"/>
                <a:gd name="connsiteX25" fmla="*/ 2260 w 10000"/>
                <a:gd name="connsiteY25" fmla="*/ 8339 h 10000"/>
                <a:gd name="connsiteX26" fmla="*/ 2475 w 10000"/>
                <a:gd name="connsiteY26" fmla="*/ 8730 h 10000"/>
                <a:gd name="connsiteX27" fmla="*/ 3064 w 10000"/>
                <a:gd name="connsiteY27" fmla="*/ 8925 h 10000"/>
                <a:gd name="connsiteX28" fmla="*/ 3280 w 10000"/>
                <a:gd name="connsiteY28" fmla="*/ 9185 h 10000"/>
                <a:gd name="connsiteX29" fmla="*/ 3709 w 10000"/>
                <a:gd name="connsiteY29" fmla="*/ 9512 h 10000"/>
                <a:gd name="connsiteX30" fmla="*/ 4034 w 10000"/>
                <a:gd name="connsiteY30" fmla="*/ 9609 h 10000"/>
                <a:gd name="connsiteX31" fmla="*/ 4248 w 10000"/>
                <a:gd name="connsiteY31" fmla="*/ 9512 h 10000"/>
                <a:gd name="connsiteX32" fmla="*/ 4785 w 10000"/>
                <a:gd name="connsiteY32" fmla="*/ 9544 h 10000"/>
                <a:gd name="connsiteX33" fmla="*/ 5002 w 10000"/>
                <a:gd name="connsiteY33" fmla="*/ 9479 h 10000"/>
                <a:gd name="connsiteX34" fmla="*/ 5967 w 10000"/>
                <a:gd name="connsiteY34" fmla="*/ 9968 h 10000"/>
                <a:gd name="connsiteX35" fmla="*/ 6021 w 10000"/>
                <a:gd name="connsiteY35" fmla="*/ 9968 h 10000"/>
                <a:gd name="connsiteX36" fmla="*/ 6130 w 10000"/>
                <a:gd name="connsiteY36" fmla="*/ 9903 h 10000"/>
                <a:gd name="connsiteX37" fmla="*/ 6823 w 10000"/>
                <a:gd name="connsiteY37" fmla="*/ 9903 h 10000"/>
                <a:gd name="connsiteX38" fmla="*/ 6936 w 10000"/>
                <a:gd name="connsiteY38" fmla="*/ 10000 h 10000"/>
                <a:gd name="connsiteX39" fmla="*/ 7526 w 10000"/>
                <a:gd name="connsiteY39" fmla="*/ 9869 h 10000"/>
                <a:gd name="connsiteX40" fmla="*/ 8062 w 10000"/>
                <a:gd name="connsiteY40" fmla="*/ 9869 h 10000"/>
                <a:gd name="connsiteX41" fmla="*/ 8438 w 10000"/>
                <a:gd name="connsiteY41" fmla="*/ 9740 h 10000"/>
                <a:gd name="connsiteX42" fmla="*/ 8871 w 10000"/>
                <a:gd name="connsiteY42" fmla="*/ 9479 h 10000"/>
                <a:gd name="connsiteX43" fmla="*/ 10000 w 10000"/>
                <a:gd name="connsiteY43" fmla="*/ 9479 h 10000"/>
                <a:gd name="connsiteX44" fmla="*/ 10000 w 10000"/>
                <a:gd name="connsiteY44" fmla="*/ 9121 h 10000"/>
                <a:gd name="connsiteX45" fmla="*/ 9409 w 10000"/>
                <a:gd name="connsiteY45" fmla="*/ 8958 h 10000"/>
                <a:gd name="connsiteX46" fmla="*/ 9083 w 10000"/>
                <a:gd name="connsiteY46" fmla="*/ 8437 h 10000"/>
                <a:gd name="connsiteX47" fmla="*/ 8655 w 10000"/>
                <a:gd name="connsiteY47" fmla="*/ 8241 h 10000"/>
                <a:gd name="connsiteX48" fmla="*/ 8385 w 10000"/>
                <a:gd name="connsiteY48" fmla="*/ 7980 h 10000"/>
                <a:gd name="connsiteX49" fmla="*/ 7687 w 10000"/>
                <a:gd name="connsiteY49" fmla="*/ 7785 h 10000"/>
                <a:gd name="connsiteX50" fmla="*/ 7848 w 10000"/>
                <a:gd name="connsiteY50" fmla="*/ 7720 h 10000"/>
                <a:gd name="connsiteX51" fmla="*/ 7848 w 10000"/>
                <a:gd name="connsiteY51" fmla="*/ 7556 h 10000"/>
                <a:gd name="connsiteX52" fmla="*/ 8334 w 10000"/>
                <a:gd name="connsiteY52" fmla="*/ 7556 h 10000"/>
                <a:gd name="connsiteX53" fmla="*/ 8599 w 10000"/>
                <a:gd name="connsiteY53" fmla="*/ 7427 h 10000"/>
                <a:gd name="connsiteX54" fmla="*/ 8655 w 10000"/>
                <a:gd name="connsiteY54" fmla="*/ 6482 h 10000"/>
                <a:gd name="connsiteX55" fmla="*/ 8707 w 10000"/>
                <a:gd name="connsiteY55" fmla="*/ 6514 h 10000"/>
                <a:gd name="connsiteX56" fmla="*/ 8517 w 10000"/>
                <a:gd name="connsiteY56" fmla="*/ 6574 h 10000"/>
                <a:gd name="connsiteX57" fmla="*/ 8440 w 10000"/>
                <a:gd name="connsiteY57" fmla="*/ 6702 h 10000"/>
                <a:gd name="connsiteX58" fmla="*/ 7961 w 10000"/>
                <a:gd name="connsiteY58" fmla="*/ 6451 h 10000"/>
                <a:gd name="connsiteX59" fmla="*/ 7874 w 10000"/>
                <a:gd name="connsiteY59" fmla="*/ 5773 h 10000"/>
                <a:gd name="connsiteX60" fmla="*/ 7361 w 10000"/>
                <a:gd name="connsiteY60" fmla="*/ 6067 h 10000"/>
                <a:gd name="connsiteX61" fmla="*/ 7369 w 10000"/>
                <a:gd name="connsiteY61" fmla="*/ 6416 h 10000"/>
                <a:gd name="connsiteX62" fmla="*/ 6955 w 10000"/>
                <a:gd name="connsiteY62" fmla="*/ 6626 h 10000"/>
                <a:gd name="connsiteX63" fmla="*/ 9191 w 10000"/>
                <a:gd name="connsiteY63" fmla="*/ 0 h 10000"/>
                <a:gd name="connsiteX64" fmla="*/ 9029 w 10000"/>
                <a:gd name="connsiteY64" fmla="*/ 293 h 10000"/>
                <a:gd name="connsiteX65" fmla="*/ 8599 w 10000"/>
                <a:gd name="connsiteY65" fmla="*/ 358 h 10000"/>
                <a:gd name="connsiteX66" fmla="*/ 8493 w 10000"/>
                <a:gd name="connsiteY66" fmla="*/ 586 h 10000"/>
                <a:gd name="connsiteX67" fmla="*/ 8116 w 10000"/>
                <a:gd name="connsiteY67" fmla="*/ 586 h 10000"/>
                <a:gd name="connsiteX68" fmla="*/ 7794 w 10000"/>
                <a:gd name="connsiteY68" fmla="*/ 488 h 10000"/>
                <a:gd name="connsiteX69" fmla="*/ 7096 w 10000"/>
                <a:gd name="connsiteY69" fmla="*/ 488 h 10000"/>
                <a:gd name="connsiteX70" fmla="*/ 6397 w 10000"/>
                <a:gd name="connsiteY70" fmla="*/ 488 h 10000"/>
                <a:gd name="connsiteX71" fmla="*/ 6452 w 10000"/>
                <a:gd name="connsiteY71" fmla="*/ 358 h 10000"/>
                <a:gd name="connsiteX72" fmla="*/ 6343 w 10000"/>
                <a:gd name="connsiteY72" fmla="*/ 358 h 10000"/>
                <a:gd name="connsiteX73" fmla="*/ 6290 w 10000"/>
                <a:gd name="connsiteY73" fmla="*/ 488 h 10000"/>
                <a:gd name="connsiteX74" fmla="*/ 5644 w 10000"/>
                <a:gd name="connsiteY74" fmla="*/ 488 h 10000"/>
                <a:gd name="connsiteX75" fmla="*/ 5002 w 10000"/>
                <a:gd name="connsiteY75" fmla="*/ 488 h 10000"/>
                <a:gd name="connsiteX76" fmla="*/ 4356 w 10000"/>
                <a:gd name="connsiteY76" fmla="*/ 488 h 10000"/>
                <a:gd name="connsiteX77" fmla="*/ 3709 w 10000"/>
                <a:gd name="connsiteY77" fmla="*/ 488 h 10000"/>
                <a:gd name="connsiteX78" fmla="*/ 3120 w 10000"/>
                <a:gd name="connsiteY78" fmla="*/ 488 h 10000"/>
                <a:gd name="connsiteX79" fmla="*/ 2475 w 10000"/>
                <a:gd name="connsiteY79" fmla="*/ 488 h 10000"/>
                <a:gd name="connsiteX80" fmla="*/ 1884 w 10000"/>
                <a:gd name="connsiteY80" fmla="*/ 488 h 10000"/>
                <a:gd name="connsiteX81" fmla="*/ 1237 w 10000"/>
                <a:gd name="connsiteY81" fmla="*/ 488 h 10000"/>
                <a:gd name="connsiteX82" fmla="*/ 1237 w 10000"/>
                <a:gd name="connsiteY82" fmla="*/ 944 h 10000"/>
                <a:gd name="connsiteX83" fmla="*/ 1237 w 10000"/>
                <a:gd name="connsiteY83" fmla="*/ 1531 h 10000"/>
                <a:gd name="connsiteX84" fmla="*/ 433 w 10000"/>
                <a:gd name="connsiteY84" fmla="*/ 1531 h 10000"/>
                <a:gd name="connsiteX85" fmla="*/ 433 w 10000"/>
                <a:gd name="connsiteY85" fmla="*/ 1791 h 10000"/>
                <a:gd name="connsiteX0" fmla="*/ 433 w 10000"/>
                <a:gd name="connsiteY0" fmla="*/ 1498 h 9707"/>
                <a:gd name="connsiteX1" fmla="*/ 6675 w 10000"/>
                <a:gd name="connsiteY1" fmla="*/ 6582 h 9707"/>
                <a:gd name="connsiteX2" fmla="*/ 6234 w 10000"/>
                <a:gd name="connsiteY2" fmla="*/ 6783 h 9707"/>
                <a:gd name="connsiteX3" fmla="*/ 5864 w 10000"/>
                <a:gd name="connsiteY3" fmla="*/ 6574 h 9707"/>
                <a:gd name="connsiteX4" fmla="*/ 5325 w 10000"/>
                <a:gd name="connsiteY4" fmla="*/ 6446 h 9707"/>
                <a:gd name="connsiteX5" fmla="*/ 5058 w 10000"/>
                <a:gd name="connsiteY5" fmla="*/ 6733 h 9707"/>
                <a:gd name="connsiteX6" fmla="*/ 4396 w 10000"/>
                <a:gd name="connsiteY6" fmla="*/ 6952 h 9707"/>
                <a:gd name="connsiteX7" fmla="*/ 3972 w 10000"/>
                <a:gd name="connsiteY7" fmla="*/ 6950 h 9707"/>
                <a:gd name="connsiteX8" fmla="*/ 3044 w 10000"/>
                <a:gd name="connsiteY8" fmla="*/ 6764 h 9707"/>
                <a:gd name="connsiteX9" fmla="*/ 2796 w 10000"/>
                <a:gd name="connsiteY9" fmla="*/ 6865 h 9707"/>
                <a:gd name="connsiteX10" fmla="*/ 2177 w 10000"/>
                <a:gd name="connsiteY10" fmla="*/ 6640 h 9707"/>
                <a:gd name="connsiteX11" fmla="*/ 1903 w 10000"/>
                <a:gd name="connsiteY11" fmla="*/ 6301 h 9707"/>
                <a:gd name="connsiteX12" fmla="*/ 1449 w 10000"/>
                <a:gd name="connsiteY12" fmla="*/ 6393 h 9707"/>
                <a:gd name="connsiteX13" fmla="*/ 1324 w 10000"/>
                <a:gd name="connsiteY13" fmla="*/ 6594 h 9707"/>
                <a:gd name="connsiteX14" fmla="*/ 845 w 10000"/>
                <a:gd name="connsiteY14" fmla="*/ 6679 h 9707"/>
                <a:gd name="connsiteX15" fmla="*/ 526 w 10000"/>
                <a:gd name="connsiteY15" fmla="*/ 6672 h 9707"/>
                <a:gd name="connsiteX16" fmla="*/ 354 w 10000"/>
                <a:gd name="connsiteY16" fmla="*/ 6831 h 9707"/>
                <a:gd name="connsiteX17" fmla="*/ 56 w 10000"/>
                <a:gd name="connsiteY17" fmla="*/ 6580 h 9707"/>
                <a:gd name="connsiteX18" fmla="*/ 0 w 10000"/>
                <a:gd name="connsiteY18" fmla="*/ 7036 h 9707"/>
                <a:gd name="connsiteX19" fmla="*/ 106 w 10000"/>
                <a:gd name="connsiteY19" fmla="*/ 7101 h 9707"/>
                <a:gd name="connsiteX20" fmla="*/ 538 w 10000"/>
                <a:gd name="connsiteY20" fmla="*/ 7134 h 9707"/>
                <a:gd name="connsiteX21" fmla="*/ 596 w 10000"/>
                <a:gd name="connsiteY21" fmla="*/ 7263 h 9707"/>
                <a:gd name="connsiteX22" fmla="*/ 1075 w 10000"/>
                <a:gd name="connsiteY22" fmla="*/ 7297 h 9707"/>
                <a:gd name="connsiteX23" fmla="*/ 1346 w 10000"/>
                <a:gd name="connsiteY23" fmla="*/ 7427 h 9707"/>
                <a:gd name="connsiteX24" fmla="*/ 1397 w 10000"/>
                <a:gd name="connsiteY24" fmla="*/ 7655 h 9707"/>
                <a:gd name="connsiteX25" fmla="*/ 2260 w 10000"/>
                <a:gd name="connsiteY25" fmla="*/ 8046 h 9707"/>
                <a:gd name="connsiteX26" fmla="*/ 2475 w 10000"/>
                <a:gd name="connsiteY26" fmla="*/ 8437 h 9707"/>
                <a:gd name="connsiteX27" fmla="*/ 3064 w 10000"/>
                <a:gd name="connsiteY27" fmla="*/ 8632 h 9707"/>
                <a:gd name="connsiteX28" fmla="*/ 3280 w 10000"/>
                <a:gd name="connsiteY28" fmla="*/ 8892 h 9707"/>
                <a:gd name="connsiteX29" fmla="*/ 3709 w 10000"/>
                <a:gd name="connsiteY29" fmla="*/ 9219 h 9707"/>
                <a:gd name="connsiteX30" fmla="*/ 4034 w 10000"/>
                <a:gd name="connsiteY30" fmla="*/ 9316 h 9707"/>
                <a:gd name="connsiteX31" fmla="*/ 4248 w 10000"/>
                <a:gd name="connsiteY31" fmla="*/ 9219 h 9707"/>
                <a:gd name="connsiteX32" fmla="*/ 4785 w 10000"/>
                <a:gd name="connsiteY32" fmla="*/ 9251 h 9707"/>
                <a:gd name="connsiteX33" fmla="*/ 5002 w 10000"/>
                <a:gd name="connsiteY33" fmla="*/ 9186 h 9707"/>
                <a:gd name="connsiteX34" fmla="*/ 5967 w 10000"/>
                <a:gd name="connsiteY34" fmla="*/ 9675 h 9707"/>
                <a:gd name="connsiteX35" fmla="*/ 6021 w 10000"/>
                <a:gd name="connsiteY35" fmla="*/ 9675 h 9707"/>
                <a:gd name="connsiteX36" fmla="*/ 6130 w 10000"/>
                <a:gd name="connsiteY36" fmla="*/ 9610 h 9707"/>
                <a:gd name="connsiteX37" fmla="*/ 6823 w 10000"/>
                <a:gd name="connsiteY37" fmla="*/ 9610 h 9707"/>
                <a:gd name="connsiteX38" fmla="*/ 6936 w 10000"/>
                <a:gd name="connsiteY38" fmla="*/ 9707 h 9707"/>
                <a:gd name="connsiteX39" fmla="*/ 7526 w 10000"/>
                <a:gd name="connsiteY39" fmla="*/ 9576 h 9707"/>
                <a:gd name="connsiteX40" fmla="*/ 8062 w 10000"/>
                <a:gd name="connsiteY40" fmla="*/ 9576 h 9707"/>
                <a:gd name="connsiteX41" fmla="*/ 8438 w 10000"/>
                <a:gd name="connsiteY41" fmla="*/ 9447 h 9707"/>
                <a:gd name="connsiteX42" fmla="*/ 8871 w 10000"/>
                <a:gd name="connsiteY42" fmla="*/ 9186 h 9707"/>
                <a:gd name="connsiteX43" fmla="*/ 10000 w 10000"/>
                <a:gd name="connsiteY43" fmla="*/ 9186 h 9707"/>
                <a:gd name="connsiteX44" fmla="*/ 10000 w 10000"/>
                <a:gd name="connsiteY44" fmla="*/ 8828 h 9707"/>
                <a:gd name="connsiteX45" fmla="*/ 9409 w 10000"/>
                <a:gd name="connsiteY45" fmla="*/ 8665 h 9707"/>
                <a:gd name="connsiteX46" fmla="*/ 9083 w 10000"/>
                <a:gd name="connsiteY46" fmla="*/ 8144 h 9707"/>
                <a:gd name="connsiteX47" fmla="*/ 8655 w 10000"/>
                <a:gd name="connsiteY47" fmla="*/ 7948 h 9707"/>
                <a:gd name="connsiteX48" fmla="*/ 8385 w 10000"/>
                <a:gd name="connsiteY48" fmla="*/ 7687 h 9707"/>
                <a:gd name="connsiteX49" fmla="*/ 7687 w 10000"/>
                <a:gd name="connsiteY49" fmla="*/ 7492 h 9707"/>
                <a:gd name="connsiteX50" fmla="*/ 7848 w 10000"/>
                <a:gd name="connsiteY50" fmla="*/ 7427 h 9707"/>
                <a:gd name="connsiteX51" fmla="*/ 7848 w 10000"/>
                <a:gd name="connsiteY51" fmla="*/ 7263 h 9707"/>
                <a:gd name="connsiteX52" fmla="*/ 8334 w 10000"/>
                <a:gd name="connsiteY52" fmla="*/ 7263 h 9707"/>
                <a:gd name="connsiteX53" fmla="*/ 8599 w 10000"/>
                <a:gd name="connsiteY53" fmla="*/ 7134 h 9707"/>
                <a:gd name="connsiteX54" fmla="*/ 8655 w 10000"/>
                <a:gd name="connsiteY54" fmla="*/ 6189 h 9707"/>
                <a:gd name="connsiteX55" fmla="*/ 8707 w 10000"/>
                <a:gd name="connsiteY55" fmla="*/ 6221 h 9707"/>
                <a:gd name="connsiteX56" fmla="*/ 8517 w 10000"/>
                <a:gd name="connsiteY56" fmla="*/ 6281 h 9707"/>
                <a:gd name="connsiteX57" fmla="*/ 8440 w 10000"/>
                <a:gd name="connsiteY57" fmla="*/ 6409 h 9707"/>
                <a:gd name="connsiteX58" fmla="*/ 7961 w 10000"/>
                <a:gd name="connsiteY58" fmla="*/ 6158 h 9707"/>
                <a:gd name="connsiteX59" fmla="*/ 7874 w 10000"/>
                <a:gd name="connsiteY59" fmla="*/ 5480 h 9707"/>
                <a:gd name="connsiteX60" fmla="*/ 7361 w 10000"/>
                <a:gd name="connsiteY60" fmla="*/ 5774 h 9707"/>
                <a:gd name="connsiteX61" fmla="*/ 7369 w 10000"/>
                <a:gd name="connsiteY61" fmla="*/ 6123 h 9707"/>
                <a:gd name="connsiteX62" fmla="*/ 6955 w 10000"/>
                <a:gd name="connsiteY62" fmla="*/ 6333 h 9707"/>
                <a:gd name="connsiteX63" fmla="*/ 9029 w 10000"/>
                <a:gd name="connsiteY63" fmla="*/ 0 h 9707"/>
                <a:gd name="connsiteX64" fmla="*/ 8599 w 10000"/>
                <a:gd name="connsiteY64" fmla="*/ 65 h 9707"/>
                <a:gd name="connsiteX65" fmla="*/ 8493 w 10000"/>
                <a:gd name="connsiteY65" fmla="*/ 293 h 9707"/>
                <a:gd name="connsiteX66" fmla="*/ 8116 w 10000"/>
                <a:gd name="connsiteY66" fmla="*/ 293 h 9707"/>
                <a:gd name="connsiteX67" fmla="*/ 7794 w 10000"/>
                <a:gd name="connsiteY67" fmla="*/ 195 h 9707"/>
                <a:gd name="connsiteX68" fmla="*/ 7096 w 10000"/>
                <a:gd name="connsiteY68" fmla="*/ 195 h 9707"/>
                <a:gd name="connsiteX69" fmla="*/ 6397 w 10000"/>
                <a:gd name="connsiteY69" fmla="*/ 195 h 9707"/>
                <a:gd name="connsiteX70" fmla="*/ 6452 w 10000"/>
                <a:gd name="connsiteY70" fmla="*/ 65 h 9707"/>
                <a:gd name="connsiteX71" fmla="*/ 6343 w 10000"/>
                <a:gd name="connsiteY71" fmla="*/ 65 h 9707"/>
                <a:gd name="connsiteX72" fmla="*/ 6290 w 10000"/>
                <a:gd name="connsiteY72" fmla="*/ 195 h 9707"/>
                <a:gd name="connsiteX73" fmla="*/ 5644 w 10000"/>
                <a:gd name="connsiteY73" fmla="*/ 195 h 9707"/>
                <a:gd name="connsiteX74" fmla="*/ 5002 w 10000"/>
                <a:gd name="connsiteY74" fmla="*/ 195 h 9707"/>
                <a:gd name="connsiteX75" fmla="*/ 4356 w 10000"/>
                <a:gd name="connsiteY75" fmla="*/ 195 h 9707"/>
                <a:gd name="connsiteX76" fmla="*/ 3709 w 10000"/>
                <a:gd name="connsiteY76" fmla="*/ 195 h 9707"/>
                <a:gd name="connsiteX77" fmla="*/ 3120 w 10000"/>
                <a:gd name="connsiteY77" fmla="*/ 195 h 9707"/>
                <a:gd name="connsiteX78" fmla="*/ 2475 w 10000"/>
                <a:gd name="connsiteY78" fmla="*/ 195 h 9707"/>
                <a:gd name="connsiteX79" fmla="*/ 1884 w 10000"/>
                <a:gd name="connsiteY79" fmla="*/ 195 h 9707"/>
                <a:gd name="connsiteX80" fmla="*/ 1237 w 10000"/>
                <a:gd name="connsiteY80" fmla="*/ 195 h 9707"/>
                <a:gd name="connsiteX81" fmla="*/ 1237 w 10000"/>
                <a:gd name="connsiteY81" fmla="*/ 651 h 9707"/>
                <a:gd name="connsiteX82" fmla="*/ 1237 w 10000"/>
                <a:gd name="connsiteY82" fmla="*/ 1238 h 9707"/>
                <a:gd name="connsiteX83" fmla="*/ 433 w 10000"/>
                <a:gd name="connsiteY83" fmla="*/ 1238 h 9707"/>
                <a:gd name="connsiteX84" fmla="*/ 433 w 10000"/>
                <a:gd name="connsiteY84" fmla="*/ 1498 h 9707"/>
                <a:gd name="connsiteX0" fmla="*/ 433 w 10000"/>
                <a:gd name="connsiteY0" fmla="*/ 1476 h 9933"/>
                <a:gd name="connsiteX1" fmla="*/ 6675 w 10000"/>
                <a:gd name="connsiteY1" fmla="*/ 6714 h 9933"/>
                <a:gd name="connsiteX2" fmla="*/ 6234 w 10000"/>
                <a:gd name="connsiteY2" fmla="*/ 6921 h 9933"/>
                <a:gd name="connsiteX3" fmla="*/ 5864 w 10000"/>
                <a:gd name="connsiteY3" fmla="*/ 6705 h 9933"/>
                <a:gd name="connsiteX4" fmla="*/ 5325 w 10000"/>
                <a:gd name="connsiteY4" fmla="*/ 6574 h 9933"/>
                <a:gd name="connsiteX5" fmla="*/ 5058 w 10000"/>
                <a:gd name="connsiteY5" fmla="*/ 6869 h 9933"/>
                <a:gd name="connsiteX6" fmla="*/ 4396 w 10000"/>
                <a:gd name="connsiteY6" fmla="*/ 7095 h 9933"/>
                <a:gd name="connsiteX7" fmla="*/ 3972 w 10000"/>
                <a:gd name="connsiteY7" fmla="*/ 7093 h 9933"/>
                <a:gd name="connsiteX8" fmla="*/ 3044 w 10000"/>
                <a:gd name="connsiteY8" fmla="*/ 6901 h 9933"/>
                <a:gd name="connsiteX9" fmla="*/ 2796 w 10000"/>
                <a:gd name="connsiteY9" fmla="*/ 7005 h 9933"/>
                <a:gd name="connsiteX10" fmla="*/ 2177 w 10000"/>
                <a:gd name="connsiteY10" fmla="*/ 6773 h 9933"/>
                <a:gd name="connsiteX11" fmla="*/ 1903 w 10000"/>
                <a:gd name="connsiteY11" fmla="*/ 6424 h 9933"/>
                <a:gd name="connsiteX12" fmla="*/ 1449 w 10000"/>
                <a:gd name="connsiteY12" fmla="*/ 6519 h 9933"/>
                <a:gd name="connsiteX13" fmla="*/ 1324 w 10000"/>
                <a:gd name="connsiteY13" fmla="*/ 6726 h 9933"/>
                <a:gd name="connsiteX14" fmla="*/ 845 w 10000"/>
                <a:gd name="connsiteY14" fmla="*/ 6814 h 9933"/>
                <a:gd name="connsiteX15" fmla="*/ 526 w 10000"/>
                <a:gd name="connsiteY15" fmla="*/ 6806 h 9933"/>
                <a:gd name="connsiteX16" fmla="*/ 354 w 10000"/>
                <a:gd name="connsiteY16" fmla="*/ 6970 h 9933"/>
                <a:gd name="connsiteX17" fmla="*/ 56 w 10000"/>
                <a:gd name="connsiteY17" fmla="*/ 6712 h 9933"/>
                <a:gd name="connsiteX18" fmla="*/ 0 w 10000"/>
                <a:gd name="connsiteY18" fmla="*/ 7181 h 9933"/>
                <a:gd name="connsiteX19" fmla="*/ 106 w 10000"/>
                <a:gd name="connsiteY19" fmla="*/ 7248 h 9933"/>
                <a:gd name="connsiteX20" fmla="*/ 538 w 10000"/>
                <a:gd name="connsiteY20" fmla="*/ 7282 h 9933"/>
                <a:gd name="connsiteX21" fmla="*/ 596 w 10000"/>
                <a:gd name="connsiteY21" fmla="*/ 7415 h 9933"/>
                <a:gd name="connsiteX22" fmla="*/ 1075 w 10000"/>
                <a:gd name="connsiteY22" fmla="*/ 7450 h 9933"/>
                <a:gd name="connsiteX23" fmla="*/ 1346 w 10000"/>
                <a:gd name="connsiteY23" fmla="*/ 7584 h 9933"/>
                <a:gd name="connsiteX24" fmla="*/ 1397 w 10000"/>
                <a:gd name="connsiteY24" fmla="*/ 7819 h 9933"/>
                <a:gd name="connsiteX25" fmla="*/ 2260 w 10000"/>
                <a:gd name="connsiteY25" fmla="*/ 8222 h 9933"/>
                <a:gd name="connsiteX26" fmla="*/ 2475 w 10000"/>
                <a:gd name="connsiteY26" fmla="*/ 8625 h 9933"/>
                <a:gd name="connsiteX27" fmla="*/ 3064 w 10000"/>
                <a:gd name="connsiteY27" fmla="*/ 8826 h 9933"/>
                <a:gd name="connsiteX28" fmla="*/ 3280 w 10000"/>
                <a:gd name="connsiteY28" fmla="*/ 9093 h 9933"/>
                <a:gd name="connsiteX29" fmla="*/ 3709 w 10000"/>
                <a:gd name="connsiteY29" fmla="*/ 9430 h 9933"/>
                <a:gd name="connsiteX30" fmla="*/ 4034 w 10000"/>
                <a:gd name="connsiteY30" fmla="*/ 9530 h 9933"/>
                <a:gd name="connsiteX31" fmla="*/ 4248 w 10000"/>
                <a:gd name="connsiteY31" fmla="*/ 9430 h 9933"/>
                <a:gd name="connsiteX32" fmla="*/ 4785 w 10000"/>
                <a:gd name="connsiteY32" fmla="*/ 9463 h 9933"/>
                <a:gd name="connsiteX33" fmla="*/ 5002 w 10000"/>
                <a:gd name="connsiteY33" fmla="*/ 9396 h 9933"/>
                <a:gd name="connsiteX34" fmla="*/ 5967 w 10000"/>
                <a:gd name="connsiteY34" fmla="*/ 9900 h 9933"/>
                <a:gd name="connsiteX35" fmla="*/ 6021 w 10000"/>
                <a:gd name="connsiteY35" fmla="*/ 9900 h 9933"/>
                <a:gd name="connsiteX36" fmla="*/ 6130 w 10000"/>
                <a:gd name="connsiteY36" fmla="*/ 9833 h 9933"/>
                <a:gd name="connsiteX37" fmla="*/ 6823 w 10000"/>
                <a:gd name="connsiteY37" fmla="*/ 9833 h 9933"/>
                <a:gd name="connsiteX38" fmla="*/ 6936 w 10000"/>
                <a:gd name="connsiteY38" fmla="*/ 9933 h 9933"/>
                <a:gd name="connsiteX39" fmla="*/ 7526 w 10000"/>
                <a:gd name="connsiteY39" fmla="*/ 9798 h 9933"/>
                <a:gd name="connsiteX40" fmla="*/ 8062 w 10000"/>
                <a:gd name="connsiteY40" fmla="*/ 9798 h 9933"/>
                <a:gd name="connsiteX41" fmla="*/ 8438 w 10000"/>
                <a:gd name="connsiteY41" fmla="*/ 9665 h 9933"/>
                <a:gd name="connsiteX42" fmla="*/ 8871 w 10000"/>
                <a:gd name="connsiteY42" fmla="*/ 9396 h 9933"/>
                <a:gd name="connsiteX43" fmla="*/ 10000 w 10000"/>
                <a:gd name="connsiteY43" fmla="*/ 9396 h 9933"/>
                <a:gd name="connsiteX44" fmla="*/ 10000 w 10000"/>
                <a:gd name="connsiteY44" fmla="*/ 9027 h 9933"/>
                <a:gd name="connsiteX45" fmla="*/ 9409 w 10000"/>
                <a:gd name="connsiteY45" fmla="*/ 8860 h 9933"/>
                <a:gd name="connsiteX46" fmla="*/ 9083 w 10000"/>
                <a:gd name="connsiteY46" fmla="*/ 8323 h 9933"/>
                <a:gd name="connsiteX47" fmla="*/ 8655 w 10000"/>
                <a:gd name="connsiteY47" fmla="*/ 8121 h 9933"/>
                <a:gd name="connsiteX48" fmla="*/ 8385 w 10000"/>
                <a:gd name="connsiteY48" fmla="*/ 7852 h 9933"/>
                <a:gd name="connsiteX49" fmla="*/ 7687 w 10000"/>
                <a:gd name="connsiteY49" fmla="*/ 7651 h 9933"/>
                <a:gd name="connsiteX50" fmla="*/ 7848 w 10000"/>
                <a:gd name="connsiteY50" fmla="*/ 7584 h 9933"/>
                <a:gd name="connsiteX51" fmla="*/ 7848 w 10000"/>
                <a:gd name="connsiteY51" fmla="*/ 7415 h 9933"/>
                <a:gd name="connsiteX52" fmla="*/ 8334 w 10000"/>
                <a:gd name="connsiteY52" fmla="*/ 7415 h 9933"/>
                <a:gd name="connsiteX53" fmla="*/ 8599 w 10000"/>
                <a:gd name="connsiteY53" fmla="*/ 7282 h 9933"/>
                <a:gd name="connsiteX54" fmla="*/ 8655 w 10000"/>
                <a:gd name="connsiteY54" fmla="*/ 6309 h 9933"/>
                <a:gd name="connsiteX55" fmla="*/ 8707 w 10000"/>
                <a:gd name="connsiteY55" fmla="*/ 6342 h 9933"/>
                <a:gd name="connsiteX56" fmla="*/ 8517 w 10000"/>
                <a:gd name="connsiteY56" fmla="*/ 6404 h 9933"/>
                <a:gd name="connsiteX57" fmla="*/ 8440 w 10000"/>
                <a:gd name="connsiteY57" fmla="*/ 6535 h 9933"/>
                <a:gd name="connsiteX58" fmla="*/ 7961 w 10000"/>
                <a:gd name="connsiteY58" fmla="*/ 6277 h 9933"/>
                <a:gd name="connsiteX59" fmla="*/ 7874 w 10000"/>
                <a:gd name="connsiteY59" fmla="*/ 5578 h 9933"/>
                <a:gd name="connsiteX60" fmla="*/ 7361 w 10000"/>
                <a:gd name="connsiteY60" fmla="*/ 5881 h 9933"/>
                <a:gd name="connsiteX61" fmla="*/ 7369 w 10000"/>
                <a:gd name="connsiteY61" fmla="*/ 6241 h 9933"/>
                <a:gd name="connsiteX62" fmla="*/ 6955 w 10000"/>
                <a:gd name="connsiteY62" fmla="*/ 6457 h 9933"/>
                <a:gd name="connsiteX63" fmla="*/ 8599 w 10000"/>
                <a:gd name="connsiteY63" fmla="*/ 0 h 9933"/>
                <a:gd name="connsiteX64" fmla="*/ 8493 w 10000"/>
                <a:gd name="connsiteY64" fmla="*/ 235 h 9933"/>
                <a:gd name="connsiteX65" fmla="*/ 8116 w 10000"/>
                <a:gd name="connsiteY65" fmla="*/ 235 h 9933"/>
                <a:gd name="connsiteX66" fmla="*/ 7794 w 10000"/>
                <a:gd name="connsiteY66" fmla="*/ 134 h 9933"/>
                <a:gd name="connsiteX67" fmla="*/ 7096 w 10000"/>
                <a:gd name="connsiteY67" fmla="*/ 134 h 9933"/>
                <a:gd name="connsiteX68" fmla="*/ 6397 w 10000"/>
                <a:gd name="connsiteY68" fmla="*/ 134 h 9933"/>
                <a:gd name="connsiteX69" fmla="*/ 6452 w 10000"/>
                <a:gd name="connsiteY69" fmla="*/ 0 h 9933"/>
                <a:gd name="connsiteX70" fmla="*/ 6343 w 10000"/>
                <a:gd name="connsiteY70" fmla="*/ 0 h 9933"/>
                <a:gd name="connsiteX71" fmla="*/ 6290 w 10000"/>
                <a:gd name="connsiteY71" fmla="*/ 134 h 9933"/>
                <a:gd name="connsiteX72" fmla="*/ 5644 w 10000"/>
                <a:gd name="connsiteY72" fmla="*/ 134 h 9933"/>
                <a:gd name="connsiteX73" fmla="*/ 5002 w 10000"/>
                <a:gd name="connsiteY73" fmla="*/ 134 h 9933"/>
                <a:gd name="connsiteX74" fmla="*/ 4356 w 10000"/>
                <a:gd name="connsiteY74" fmla="*/ 134 h 9933"/>
                <a:gd name="connsiteX75" fmla="*/ 3709 w 10000"/>
                <a:gd name="connsiteY75" fmla="*/ 134 h 9933"/>
                <a:gd name="connsiteX76" fmla="*/ 3120 w 10000"/>
                <a:gd name="connsiteY76" fmla="*/ 134 h 9933"/>
                <a:gd name="connsiteX77" fmla="*/ 2475 w 10000"/>
                <a:gd name="connsiteY77" fmla="*/ 134 h 9933"/>
                <a:gd name="connsiteX78" fmla="*/ 1884 w 10000"/>
                <a:gd name="connsiteY78" fmla="*/ 134 h 9933"/>
                <a:gd name="connsiteX79" fmla="*/ 1237 w 10000"/>
                <a:gd name="connsiteY79" fmla="*/ 134 h 9933"/>
                <a:gd name="connsiteX80" fmla="*/ 1237 w 10000"/>
                <a:gd name="connsiteY80" fmla="*/ 604 h 9933"/>
                <a:gd name="connsiteX81" fmla="*/ 1237 w 10000"/>
                <a:gd name="connsiteY81" fmla="*/ 1208 h 9933"/>
                <a:gd name="connsiteX82" fmla="*/ 433 w 10000"/>
                <a:gd name="connsiteY82" fmla="*/ 1208 h 9933"/>
                <a:gd name="connsiteX83" fmla="*/ 433 w 10000"/>
                <a:gd name="connsiteY83" fmla="*/ 1476 h 9933"/>
                <a:gd name="connsiteX0" fmla="*/ 433 w 10000"/>
                <a:gd name="connsiteY0" fmla="*/ 1486 h 10000"/>
                <a:gd name="connsiteX1" fmla="*/ 6675 w 10000"/>
                <a:gd name="connsiteY1" fmla="*/ 6759 h 10000"/>
                <a:gd name="connsiteX2" fmla="*/ 6234 w 10000"/>
                <a:gd name="connsiteY2" fmla="*/ 6968 h 10000"/>
                <a:gd name="connsiteX3" fmla="*/ 5864 w 10000"/>
                <a:gd name="connsiteY3" fmla="*/ 6750 h 10000"/>
                <a:gd name="connsiteX4" fmla="*/ 5325 w 10000"/>
                <a:gd name="connsiteY4" fmla="*/ 6618 h 10000"/>
                <a:gd name="connsiteX5" fmla="*/ 5058 w 10000"/>
                <a:gd name="connsiteY5" fmla="*/ 6915 h 10000"/>
                <a:gd name="connsiteX6" fmla="*/ 4396 w 10000"/>
                <a:gd name="connsiteY6" fmla="*/ 7143 h 10000"/>
                <a:gd name="connsiteX7" fmla="*/ 3972 w 10000"/>
                <a:gd name="connsiteY7" fmla="*/ 7141 h 10000"/>
                <a:gd name="connsiteX8" fmla="*/ 3044 w 10000"/>
                <a:gd name="connsiteY8" fmla="*/ 6948 h 10000"/>
                <a:gd name="connsiteX9" fmla="*/ 2796 w 10000"/>
                <a:gd name="connsiteY9" fmla="*/ 7052 h 10000"/>
                <a:gd name="connsiteX10" fmla="*/ 2177 w 10000"/>
                <a:gd name="connsiteY10" fmla="*/ 6819 h 10000"/>
                <a:gd name="connsiteX11" fmla="*/ 1903 w 10000"/>
                <a:gd name="connsiteY11" fmla="*/ 6467 h 10000"/>
                <a:gd name="connsiteX12" fmla="*/ 1449 w 10000"/>
                <a:gd name="connsiteY12" fmla="*/ 6563 h 10000"/>
                <a:gd name="connsiteX13" fmla="*/ 1324 w 10000"/>
                <a:gd name="connsiteY13" fmla="*/ 6771 h 10000"/>
                <a:gd name="connsiteX14" fmla="*/ 845 w 10000"/>
                <a:gd name="connsiteY14" fmla="*/ 6860 h 10000"/>
                <a:gd name="connsiteX15" fmla="*/ 526 w 10000"/>
                <a:gd name="connsiteY15" fmla="*/ 6852 h 10000"/>
                <a:gd name="connsiteX16" fmla="*/ 354 w 10000"/>
                <a:gd name="connsiteY16" fmla="*/ 7017 h 10000"/>
                <a:gd name="connsiteX17" fmla="*/ 56 w 10000"/>
                <a:gd name="connsiteY17" fmla="*/ 6757 h 10000"/>
                <a:gd name="connsiteX18" fmla="*/ 0 w 10000"/>
                <a:gd name="connsiteY18" fmla="*/ 7229 h 10000"/>
                <a:gd name="connsiteX19" fmla="*/ 106 w 10000"/>
                <a:gd name="connsiteY19" fmla="*/ 7297 h 10000"/>
                <a:gd name="connsiteX20" fmla="*/ 538 w 10000"/>
                <a:gd name="connsiteY20" fmla="*/ 7331 h 10000"/>
                <a:gd name="connsiteX21" fmla="*/ 596 w 10000"/>
                <a:gd name="connsiteY21" fmla="*/ 7465 h 10000"/>
                <a:gd name="connsiteX22" fmla="*/ 1075 w 10000"/>
                <a:gd name="connsiteY22" fmla="*/ 7500 h 10000"/>
                <a:gd name="connsiteX23" fmla="*/ 1346 w 10000"/>
                <a:gd name="connsiteY23" fmla="*/ 7635 h 10000"/>
                <a:gd name="connsiteX24" fmla="*/ 1397 w 10000"/>
                <a:gd name="connsiteY24" fmla="*/ 7872 h 10000"/>
                <a:gd name="connsiteX25" fmla="*/ 2260 w 10000"/>
                <a:gd name="connsiteY25" fmla="*/ 8277 h 10000"/>
                <a:gd name="connsiteX26" fmla="*/ 2475 w 10000"/>
                <a:gd name="connsiteY26" fmla="*/ 8683 h 10000"/>
                <a:gd name="connsiteX27" fmla="*/ 3064 w 10000"/>
                <a:gd name="connsiteY27" fmla="*/ 8886 h 10000"/>
                <a:gd name="connsiteX28" fmla="*/ 3280 w 10000"/>
                <a:gd name="connsiteY28" fmla="*/ 9154 h 10000"/>
                <a:gd name="connsiteX29" fmla="*/ 3709 w 10000"/>
                <a:gd name="connsiteY29" fmla="*/ 9494 h 10000"/>
                <a:gd name="connsiteX30" fmla="*/ 4034 w 10000"/>
                <a:gd name="connsiteY30" fmla="*/ 9594 h 10000"/>
                <a:gd name="connsiteX31" fmla="*/ 4248 w 10000"/>
                <a:gd name="connsiteY31" fmla="*/ 9494 h 10000"/>
                <a:gd name="connsiteX32" fmla="*/ 4785 w 10000"/>
                <a:gd name="connsiteY32" fmla="*/ 9527 h 10000"/>
                <a:gd name="connsiteX33" fmla="*/ 5002 w 10000"/>
                <a:gd name="connsiteY33" fmla="*/ 9459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9 h 10000"/>
                <a:gd name="connsiteX37" fmla="*/ 6823 w 10000"/>
                <a:gd name="connsiteY37" fmla="*/ 9899 h 10000"/>
                <a:gd name="connsiteX38" fmla="*/ 6936 w 10000"/>
                <a:gd name="connsiteY38" fmla="*/ 10000 h 10000"/>
                <a:gd name="connsiteX39" fmla="*/ 7526 w 10000"/>
                <a:gd name="connsiteY39" fmla="*/ 9864 h 10000"/>
                <a:gd name="connsiteX40" fmla="*/ 8062 w 10000"/>
                <a:gd name="connsiteY40" fmla="*/ 9864 h 10000"/>
                <a:gd name="connsiteX41" fmla="*/ 8438 w 10000"/>
                <a:gd name="connsiteY41" fmla="*/ 9730 h 10000"/>
                <a:gd name="connsiteX42" fmla="*/ 8871 w 10000"/>
                <a:gd name="connsiteY42" fmla="*/ 9459 h 10000"/>
                <a:gd name="connsiteX43" fmla="*/ 10000 w 10000"/>
                <a:gd name="connsiteY43" fmla="*/ 9459 h 10000"/>
                <a:gd name="connsiteX44" fmla="*/ 10000 w 10000"/>
                <a:gd name="connsiteY44" fmla="*/ 9088 h 10000"/>
                <a:gd name="connsiteX45" fmla="*/ 9409 w 10000"/>
                <a:gd name="connsiteY45" fmla="*/ 8920 h 10000"/>
                <a:gd name="connsiteX46" fmla="*/ 9083 w 10000"/>
                <a:gd name="connsiteY46" fmla="*/ 8379 h 10000"/>
                <a:gd name="connsiteX47" fmla="*/ 8655 w 10000"/>
                <a:gd name="connsiteY47" fmla="*/ 8176 h 10000"/>
                <a:gd name="connsiteX48" fmla="*/ 8385 w 10000"/>
                <a:gd name="connsiteY48" fmla="*/ 7905 h 10000"/>
                <a:gd name="connsiteX49" fmla="*/ 7687 w 10000"/>
                <a:gd name="connsiteY49" fmla="*/ 7703 h 10000"/>
                <a:gd name="connsiteX50" fmla="*/ 7848 w 10000"/>
                <a:gd name="connsiteY50" fmla="*/ 7635 h 10000"/>
                <a:gd name="connsiteX51" fmla="*/ 7848 w 10000"/>
                <a:gd name="connsiteY51" fmla="*/ 7465 h 10000"/>
                <a:gd name="connsiteX52" fmla="*/ 8334 w 10000"/>
                <a:gd name="connsiteY52" fmla="*/ 7465 h 10000"/>
                <a:gd name="connsiteX53" fmla="*/ 8599 w 10000"/>
                <a:gd name="connsiteY53" fmla="*/ 7331 h 10000"/>
                <a:gd name="connsiteX54" fmla="*/ 8655 w 10000"/>
                <a:gd name="connsiteY54" fmla="*/ 6352 h 10000"/>
                <a:gd name="connsiteX55" fmla="*/ 8707 w 10000"/>
                <a:gd name="connsiteY55" fmla="*/ 6385 h 10000"/>
                <a:gd name="connsiteX56" fmla="*/ 8517 w 10000"/>
                <a:gd name="connsiteY56" fmla="*/ 6447 h 10000"/>
                <a:gd name="connsiteX57" fmla="*/ 8440 w 10000"/>
                <a:gd name="connsiteY57" fmla="*/ 6579 h 10000"/>
                <a:gd name="connsiteX58" fmla="*/ 7961 w 10000"/>
                <a:gd name="connsiteY58" fmla="*/ 6319 h 10000"/>
                <a:gd name="connsiteX59" fmla="*/ 7874 w 10000"/>
                <a:gd name="connsiteY59" fmla="*/ 5616 h 10000"/>
                <a:gd name="connsiteX60" fmla="*/ 7361 w 10000"/>
                <a:gd name="connsiteY60" fmla="*/ 5921 h 10000"/>
                <a:gd name="connsiteX61" fmla="*/ 7369 w 10000"/>
                <a:gd name="connsiteY61" fmla="*/ 6283 h 10000"/>
                <a:gd name="connsiteX62" fmla="*/ 6955 w 10000"/>
                <a:gd name="connsiteY62" fmla="*/ 6501 h 10000"/>
                <a:gd name="connsiteX63" fmla="*/ 8493 w 10000"/>
                <a:gd name="connsiteY63" fmla="*/ 237 h 10000"/>
                <a:gd name="connsiteX64" fmla="*/ 8116 w 10000"/>
                <a:gd name="connsiteY64" fmla="*/ 237 h 10000"/>
                <a:gd name="connsiteX65" fmla="*/ 7794 w 10000"/>
                <a:gd name="connsiteY65" fmla="*/ 135 h 10000"/>
                <a:gd name="connsiteX66" fmla="*/ 7096 w 10000"/>
                <a:gd name="connsiteY66" fmla="*/ 135 h 10000"/>
                <a:gd name="connsiteX67" fmla="*/ 6397 w 10000"/>
                <a:gd name="connsiteY67" fmla="*/ 135 h 10000"/>
                <a:gd name="connsiteX68" fmla="*/ 6452 w 10000"/>
                <a:gd name="connsiteY68" fmla="*/ 0 h 10000"/>
                <a:gd name="connsiteX69" fmla="*/ 6343 w 10000"/>
                <a:gd name="connsiteY69" fmla="*/ 0 h 10000"/>
                <a:gd name="connsiteX70" fmla="*/ 6290 w 10000"/>
                <a:gd name="connsiteY70" fmla="*/ 135 h 10000"/>
                <a:gd name="connsiteX71" fmla="*/ 5644 w 10000"/>
                <a:gd name="connsiteY71" fmla="*/ 135 h 10000"/>
                <a:gd name="connsiteX72" fmla="*/ 5002 w 10000"/>
                <a:gd name="connsiteY72" fmla="*/ 135 h 10000"/>
                <a:gd name="connsiteX73" fmla="*/ 4356 w 10000"/>
                <a:gd name="connsiteY73" fmla="*/ 135 h 10000"/>
                <a:gd name="connsiteX74" fmla="*/ 3709 w 10000"/>
                <a:gd name="connsiteY74" fmla="*/ 135 h 10000"/>
                <a:gd name="connsiteX75" fmla="*/ 3120 w 10000"/>
                <a:gd name="connsiteY75" fmla="*/ 135 h 10000"/>
                <a:gd name="connsiteX76" fmla="*/ 2475 w 10000"/>
                <a:gd name="connsiteY76" fmla="*/ 135 h 10000"/>
                <a:gd name="connsiteX77" fmla="*/ 1884 w 10000"/>
                <a:gd name="connsiteY77" fmla="*/ 135 h 10000"/>
                <a:gd name="connsiteX78" fmla="*/ 1237 w 10000"/>
                <a:gd name="connsiteY78" fmla="*/ 135 h 10000"/>
                <a:gd name="connsiteX79" fmla="*/ 1237 w 10000"/>
                <a:gd name="connsiteY79" fmla="*/ 608 h 10000"/>
                <a:gd name="connsiteX80" fmla="*/ 1237 w 10000"/>
                <a:gd name="connsiteY80" fmla="*/ 1216 h 10000"/>
                <a:gd name="connsiteX81" fmla="*/ 433 w 10000"/>
                <a:gd name="connsiteY81" fmla="*/ 1216 h 10000"/>
                <a:gd name="connsiteX82" fmla="*/ 433 w 10000"/>
                <a:gd name="connsiteY82" fmla="*/ 1486 h 10000"/>
                <a:gd name="connsiteX0" fmla="*/ 433 w 10000"/>
                <a:gd name="connsiteY0" fmla="*/ 1486 h 10000"/>
                <a:gd name="connsiteX1" fmla="*/ 6675 w 10000"/>
                <a:gd name="connsiteY1" fmla="*/ 6759 h 10000"/>
                <a:gd name="connsiteX2" fmla="*/ 6234 w 10000"/>
                <a:gd name="connsiteY2" fmla="*/ 6968 h 10000"/>
                <a:gd name="connsiteX3" fmla="*/ 5864 w 10000"/>
                <a:gd name="connsiteY3" fmla="*/ 6750 h 10000"/>
                <a:gd name="connsiteX4" fmla="*/ 5325 w 10000"/>
                <a:gd name="connsiteY4" fmla="*/ 6618 h 10000"/>
                <a:gd name="connsiteX5" fmla="*/ 5058 w 10000"/>
                <a:gd name="connsiteY5" fmla="*/ 6915 h 10000"/>
                <a:gd name="connsiteX6" fmla="*/ 4396 w 10000"/>
                <a:gd name="connsiteY6" fmla="*/ 7143 h 10000"/>
                <a:gd name="connsiteX7" fmla="*/ 3972 w 10000"/>
                <a:gd name="connsiteY7" fmla="*/ 7141 h 10000"/>
                <a:gd name="connsiteX8" fmla="*/ 3044 w 10000"/>
                <a:gd name="connsiteY8" fmla="*/ 6948 h 10000"/>
                <a:gd name="connsiteX9" fmla="*/ 2796 w 10000"/>
                <a:gd name="connsiteY9" fmla="*/ 7052 h 10000"/>
                <a:gd name="connsiteX10" fmla="*/ 2177 w 10000"/>
                <a:gd name="connsiteY10" fmla="*/ 6819 h 10000"/>
                <a:gd name="connsiteX11" fmla="*/ 1903 w 10000"/>
                <a:gd name="connsiteY11" fmla="*/ 6467 h 10000"/>
                <a:gd name="connsiteX12" fmla="*/ 1449 w 10000"/>
                <a:gd name="connsiteY12" fmla="*/ 6563 h 10000"/>
                <a:gd name="connsiteX13" fmla="*/ 1324 w 10000"/>
                <a:gd name="connsiteY13" fmla="*/ 6771 h 10000"/>
                <a:gd name="connsiteX14" fmla="*/ 845 w 10000"/>
                <a:gd name="connsiteY14" fmla="*/ 6860 h 10000"/>
                <a:gd name="connsiteX15" fmla="*/ 526 w 10000"/>
                <a:gd name="connsiteY15" fmla="*/ 6852 h 10000"/>
                <a:gd name="connsiteX16" fmla="*/ 354 w 10000"/>
                <a:gd name="connsiteY16" fmla="*/ 7017 h 10000"/>
                <a:gd name="connsiteX17" fmla="*/ 56 w 10000"/>
                <a:gd name="connsiteY17" fmla="*/ 6757 h 10000"/>
                <a:gd name="connsiteX18" fmla="*/ 0 w 10000"/>
                <a:gd name="connsiteY18" fmla="*/ 7229 h 10000"/>
                <a:gd name="connsiteX19" fmla="*/ 106 w 10000"/>
                <a:gd name="connsiteY19" fmla="*/ 7297 h 10000"/>
                <a:gd name="connsiteX20" fmla="*/ 538 w 10000"/>
                <a:gd name="connsiteY20" fmla="*/ 7331 h 10000"/>
                <a:gd name="connsiteX21" fmla="*/ 596 w 10000"/>
                <a:gd name="connsiteY21" fmla="*/ 7465 h 10000"/>
                <a:gd name="connsiteX22" fmla="*/ 1075 w 10000"/>
                <a:gd name="connsiteY22" fmla="*/ 7500 h 10000"/>
                <a:gd name="connsiteX23" fmla="*/ 1346 w 10000"/>
                <a:gd name="connsiteY23" fmla="*/ 7635 h 10000"/>
                <a:gd name="connsiteX24" fmla="*/ 1397 w 10000"/>
                <a:gd name="connsiteY24" fmla="*/ 7872 h 10000"/>
                <a:gd name="connsiteX25" fmla="*/ 2260 w 10000"/>
                <a:gd name="connsiteY25" fmla="*/ 8277 h 10000"/>
                <a:gd name="connsiteX26" fmla="*/ 2475 w 10000"/>
                <a:gd name="connsiteY26" fmla="*/ 8683 h 10000"/>
                <a:gd name="connsiteX27" fmla="*/ 3064 w 10000"/>
                <a:gd name="connsiteY27" fmla="*/ 8886 h 10000"/>
                <a:gd name="connsiteX28" fmla="*/ 3280 w 10000"/>
                <a:gd name="connsiteY28" fmla="*/ 9154 h 10000"/>
                <a:gd name="connsiteX29" fmla="*/ 3709 w 10000"/>
                <a:gd name="connsiteY29" fmla="*/ 9494 h 10000"/>
                <a:gd name="connsiteX30" fmla="*/ 4034 w 10000"/>
                <a:gd name="connsiteY30" fmla="*/ 9594 h 10000"/>
                <a:gd name="connsiteX31" fmla="*/ 4248 w 10000"/>
                <a:gd name="connsiteY31" fmla="*/ 9494 h 10000"/>
                <a:gd name="connsiteX32" fmla="*/ 4785 w 10000"/>
                <a:gd name="connsiteY32" fmla="*/ 9527 h 10000"/>
                <a:gd name="connsiteX33" fmla="*/ 5002 w 10000"/>
                <a:gd name="connsiteY33" fmla="*/ 9459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9 h 10000"/>
                <a:gd name="connsiteX37" fmla="*/ 6823 w 10000"/>
                <a:gd name="connsiteY37" fmla="*/ 9899 h 10000"/>
                <a:gd name="connsiteX38" fmla="*/ 6936 w 10000"/>
                <a:gd name="connsiteY38" fmla="*/ 10000 h 10000"/>
                <a:gd name="connsiteX39" fmla="*/ 7526 w 10000"/>
                <a:gd name="connsiteY39" fmla="*/ 9864 h 10000"/>
                <a:gd name="connsiteX40" fmla="*/ 8062 w 10000"/>
                <a:gd name="connsiteY40" fmla="*/ 9864 h 10000"/>
                <a:gd name="connsiteX41" fmla="*/ 8438 w 10000"/>
                <a:gd name="connsiteY41" fmla="*/ 9730 h 10000"/>
                <a:gd name="connsiteX42" fmla="*/ 8871 w 10000"/>
                <a:gd name="connsiteY42" fmla="*/ 9459 h 10000"/>
                <a:gd name="connsiteX43" fmla="*/ 10000 w 10000"/>
                <a:gd name="connsiteY43" fmla="*/ 9459 h 10000"/>
                <a:gd name="connsiteX44" fmla="*/ 10000 w 10000"/>
                <a:gd name="connsiteY44" fmla="*/ 9088 h 10000"/>
                <a:gd name="connsiteX45" fmla="*/ 9409 w 10000"/>
                <a:gd name="connsiteY45" fmla="*/ 8920 h 10000"/>
                <a:gd name="connsiteX46" fmla="*/ 9083 w 10000"/>
                <a:gd name="connsiteY46" fmla="*/ 8379 h 10000"/>
                <a:gd name="connsiteX47" fmla="*/ 8655 w 10000"/>
                <a:gd name="connsiteY47" fmla="*/ 8176 h 10000"/>
                <a:gd name="connsiteX48" fmla="*/ 8385 w 10000"/>
                <a:gd name="connsiteY48" fmla="*/ 7905 h 10000"/>
                <a:gd name="connsiteX49" fmla="*/ 7687 w 10000"/>
                <a:gd name="connsiteY49" fmla="*/ 7703 h 10000"/>
                <a:gd name="connsiteX50" fmla="*/ 7848 w 10000"/>
                <a:gd name="connsiteY50" fmla="*/ 7635 h 10000"/>
                <a:gd name="connsiteX51" fmla="*/ 7848 w 10000"/>
                <a:gd name="connsiteY51" fmla="*/ 7465 h 10000"/>
                <a:gd name="connsiteX52" fmla="*/ 8334 w 10000"/>
                <a:gd name="connsiteY52" fmla="*/ 7465 h 10000"/>
                <a:gd name="connsiteX53" fmla="*/ 8599 w 10000"/>
                <a:gd name="connsiteY53" fmla="*/ 7331 h 10000"/>
                <a:gd name="connsiteX54" fmla="*/ 8655 w 10000"/>
                <a:gd name="connsiteY54" fmla="*/ 6352 h 10000"/>
                <a:gd name="connsiteX55" fmla="*/ 8707 w 10000"/>
                <a:gd name="connsiteY55" fmla="*/ 6385 h 10000"/>
                <a:gd name="connsiteX56" fmla="*/ 8517 w 10000"/>
                <a:gd name="connsiteY56" fmla="*/ 6447 h 10000"/>
                <a:gd name="connsiteX57" fmla="*/ 8440 w 10000"/>
                <a:gd name="connsiteY57" fmla="*/ 6579 h 10000"/>
                <a:gd name="connsiteX58" fmla="*/ 7961 w 10000"/>
                <a:gd name="connsiteY58" fmla="*/ 6319 h 10000"/>
                <a:gd name="connsiteX59" fmla="*/ 7874 w 10000"/>
                <a:gd name="connsiteY59" fmla="*/ 5616 h 10000"/>
                <a:gd name="connsiteX60" fmla="*/ 7361 w 10000"/>
                <a:gd name="connsiteY60" fmla="*/ 5921 h 10000"/>
                <a:gd name="connsiteX61" fmla="*/ 7369 w 10000"/>
                <a:gd name="connsiteY61" fmla="*/ 6283 h 10000"/>
                <a:gd name="connsiteX62" fmla="*/ 6955 w 10000"/>
                <a:gd name="connsiteY62" fmla="*/ 6501 h 10000"/>
                <a:gd name="connsiteX63" fmla="*/ 8116 w 10000"/>
                <a:gd name="connsiteY63" fmla="*/ 237 h 10000"/>
                <a:gd name="connsiteX64" fmla="*/ 7794 w 10000"/>
                <a:gd name="connsiteY64" fmla="*/ 135 h 10000"/>
                <a:gd name="connsiteX65" fmla="*/ 7096 w 10000"/>
                <a:gd name="connsiteY65" fmla="*/ 135 h 10000"/>
                <a:gd name="connsiteX66" fmla="*/ 6397 w 10000"/>
                <a:gd name="connsiteY66" fmla="*/ 135 h 10000"/>
                <a:gd name="connsiteX67" fmla="*/ 6452 w 10000"/>
                <a:gd name="connsiteY67" fmla="*/ 0 h 10000"/>
                <a:gd name="connsiteX68" fmla="*/ 6343 w 10000"/>
                <a:gd name="connsiteY68" fmla="*/ 0 h 10000"/>
                <a:gd name="connsiteX69" fmla="*/ 6290 w 10000"/>
                <a:gd name="connsiteY69" fmla="*/ 135 h 10000"/>
                <a:gd name="connsiteX70" fmla="*/ 5644 w 10000"/>
                <a:gd name="connsiteY70" fmla="*/ 135 h 10000"/>
                <a:gd name="connsiteX71" fmla="*/ 5002 w 10000"/>
                <a:gd name="connsiteY71" fmla="*/ 135 h 10000"/>
                <a:gd name="connsiteX72" fmla="*/ 4356 w 10000"/>
                <a:gd name="connsiteY72" fmla="*/ 135 h 10000"/>
                <a:gd name="connsiteX73" fmla="*/ 3709 w 10000"/>
                <a:gd name="connsiteY73" fmla="*/ 135 h 10000"/>
                <a:gd name="connsiteX74" fmla="*/ 3120 w 10000"/>
                <a:gd name="connsiteY74" fmla="*/ 135 h 10000"/>
                <a:gd name="connsiteX75" fmla="*/ 2475 w 10000"/>
                <a:gd name="connsiteY75" fmla="*/ 135 h 10000"/>
                <a:gd name="connsiteX76" fmla="*/ 1884 w 10000"/>
                <a:gd name="connsiteY76" fmla="*/ 135 h 10000"/>
                <a:gd name="connsiteX77" fmla="*/ 1237 w 10000"/>
                <a:gd name="connsiteY77" fmla="*/ 135 h 10000"/>
                <a:gd name="connsiteX78" fmla="*/ 1237 w 10000"/>
                <a:gd name="connsiteY78" fmla="*/ 608 h 10000"/>
                <a:gd name="connsiteX79" fmla="*/ 1237 w 10000"/>
                <a:gd name="connsiteY79" fmla="*/ 1216 h 10000"/>
                <a:gd name="connsiteX80" fmla="*/ 433 w 10000"/>
                <a:gd name="connsiteY80" fmla="*/ 1216 h 10000"/>
                <a:gd name="connsiteX81" fmla="*/ 433 w 10000"/>
                <a:gd name="connsiteY81" fmla="*/ 1486 h 10000"/>
                <a:gd name="connsiteX0" fmla="*/ 433 w 10000"/>
                <a:gd name="connsiteY0" fmla="*/ 2412 h 10926"/>
                <a:gd name="connsiteX1" fmla="*/ 6675 w 10000"/>
                <a:gd name="connsiteY1" fmla="*/ 7685 h 10926"/>
                <a:gd name="connsiteX2" fmla="*/ 6234 w 10000"/>
                <a:gd name="connsiteY2" fmla="*/ 7894 h 10926"/>
                <a:gd name="connsiteX3" fmla="*/ 5864 w 10000"/>
                <a:gd name="connsiteY3" fmla="*/ 7676 h 10926"/>
                <a:gd name="connsiteX4" fmla="*/ 5325 w 10000"/>
                <a:gd name="connsiteY4" fmla="*/ 7544 h 10926"/>
                <a:gd name="connsiteX5" fmla="*/ 5058 w 10000"/>
                <a:gd name="connsiteY5" fmla="*/ 7841 h 10926"/>
                <a:gd name="connsiteX6" fmla="*/ 4396 w 10000"/>
                <a:gd name="connsiteY6" fmla="*/ 8069 h 10926"/>
                <a:gd name="connsiteX7" fmla="*/ 3972 w 10000"/>
                <a:gd name="connsiteY7" fmla="*/ 8067 h 10926"/>
                <a:gd name="connsiteX8" fmla="*/ 3044 w 10000"/>
                <a:gd name="connsiteY8" fmla="*/ 7874 h 10926"/>
                <a:gd name="connsiteX9" fmla="*/ 2796 w 10000"/>
                <a:gd name="connsiteY9" fmla="*/ 7978 h 10926"/>
                <a:gd name="connsiteX10" fmla="*/ 2177 w 10000"/>
                <a:gd name="connsiteY10" fmla="*/ 7745 h 10926"/>
                <a:gd name="connsiteX11" fmla="*/ 1903 w 10000"/>
                <a:gd name="connsiteY11" fmla="*/ 7393 h 10926"/>
                <a:gd name="connsiteX12" fmla="*/ 1449 w 10000"/>
                <a:gd name="connsiteY12" fmla="*/ 7489 h 10926"/>
                <a:gd name="connsiteX13" fmla="*/ 1324 w 10000"/>
                <a:gd name="connsiteY13" fmla="*/ 7697 h 10926"/>
                <a:gd name="connsiteX14" fmla="*/ 845 w 10000"/>
                <a:gd name="connsiteY14" fmla="*/ 7786 h 10926"/>
                <a:gd name="connsiteX15" fmla="*/ 526 w 10000"/>
                <a:gd name="connsiteY15" fmla="*/ 7778 h 10926"/>
                <a:gd name="connsiteX16" fmla="*/ 354 w 10000"/>
                <a:gd name="connsiteY16" fmla="*/ 7943 h 10926"/>
                <a:gd name="connsiteX17" fmla="*/ 56 w 10000"/>
                <a:gd name="connsiteY17" fmla="*/ 7683 h 10926"/>
                <a:gd name="connsiteX18" fmla="*/ 0 w 10000"/>
                <a:gd name="connsiteY18" fmla="*/ 8155 h 10926"/>
                <a:gd name="connsiteX19" fmla="*/ 106 w 10000"/>
                <a:gd name="connsiteY19" fmla="*/ 8223 h 10926"/>
                <a:gd name="connsiteX20" fmla="*/ 538 w 10000"/>
                <a:gd name="connsiteY20" fmla="*/ 8257 h 10926"/>
                <a:gd name="connsiteX21" fmla="*/ 596 w 10000"/>
                <a:gd name="connsiteY21" fmla="*/ 8391 h 10926"/>
                <a:gd name="connsiteX22" fmla="*/ 1075 w 10000"/>
                <a:gd name="connsiteY22" fmla="*/ 8426 h 10926"/>
                <a:gd name="connsiteX23" fmla="*/ 1346 w 10000"/>
                <a:gd name="connsiteY23" fmla="*/ 8561 h 10926"/>
                <a:gd name="connsiteX24" fmla="*/ 1397 w 10000"/>
                <a:gd name="connsiteY24" fmla="*/ 8798 h 10926"/>
                <a:gd name="connsiteX25" fmla="*/ 2260 w 10000"/>
                <a:gd name="connsiteY25" fmla="*/ 9203 h 10926"/>
                <a:gd name="connsiteX26" fmla="*/ 2475 w 10000"/>
                <a:gd name="connsiteY26" fmla="*/ 9609 h 10926"/>
                <a:gd name="connsiteX27" fmla="*/ 3064 w 10000"/>
                <a:gd name="connsiteY27" fmla="*/ 9812 h 10926"/>
                <a:gd name="connsiteX28" fmla="*/ 3280 w 10000"/>
                <a:gd name="connsiteY28" fmla="*/ 10080 h 10926"/>
                <a:gd name="connsiteX29" fmla="*/ 3709 w 10000"/>
                <a:gd name="connsiteY29" fmla="*/ 10420 h 10926"/>
                <a:gd name="connsiteX30" fmla="*/ 4034 w 10000"/>
                <a:gd name="connsiteY30" fmla="*/ 10520 h 10926"/>
                <a:gd name="connsiteX31" fmla="*/ 4248 w 10000"/>
                <a:gd name="connsiteY31" fmla="*/ 10420 h 10926"/>
                <a:gd name="connsiteX32" fmla="*/ 4785 w 10000"/>
                <a:gd name="connsiteY32" fmla="*/ 10453 h 10926"/>
                <a:gd name="connsiteX33" fmla="*/ 5002 w 10000"/>
                <a:gd name="connsiteY33" fmla="*/ 10385 h 10926"/>
                <a:gd name="connsiteX34" fmla="*/ 5967 w 10000"/>
                <a:gd name="connsiteY34" fmla="*/ 10893 h 10926"/>
                <a:gd name="connsiteX35" fmla="*/ 6021 w 10000"/>
                <a:gd name="connsiteY35" fmla="*/ 10893 h 10926"/>
                <a:gd name="connsiteX36" fmla="*/ 6130 w 10000"/>
                <a:gd name="connsiteY36" fmla="*/ 10825 h 10926"/>
                <a:gd name="connsiteX37" fmla="*/ 6823 w 10000"/>
                <a:gd name="connsiteY37" fmla="*/ 10825 h 10926"/>
                <a:gd name="connsiteX38" fmla="*/ 6936 w 10000"/>
                <a:gd name="connsiteY38" fmla="*/ 10926 h 10926"/>
                <a:gd name="connsiteX39" fmla="*/ 7526 w 10000"/>
                <a:gd name="connsiteY39" fmla="*/ 10790 h 10926"/>
                <a:gd name="connsiteX40" fmla="*/ 8062 w 10000"/>
                <a:gd name="connsiteY40" fmla="*/ 10790 h 10926"/>
                <a:gd name="connsiteX41" fmla="*/ 8438 w 10000"/>
                <a:gd name="connsiteY41" fmla="*/ 10656 h 10926"/>
                <a:gd name="connsiteX42" fmla="*/ 8871 w 10000"/>
                <a:gd name="connsiteY42" fmla="*/ 10385 h 10926"/>
                <a:gd name="connsiteX43" fmla="*/ 10000 w 10000"/>
                <a:gd name="connsiteY43" fmla="*/ 10385 h 10926"/>
                <a:gd name="connsiteX44" fmla="*/ 10000 w 10000"/>
                <a:gd name="connsiteY44" fmla="*/ 10014 h 10926"/>
                <a:gd name="connsiteX45" fmla="*/ 9409 w 10000"/>
                <a:gd name="connsiteY45" fmla="*/ 9846 h 10926"/>
                <a:gd name="connsiteX46" fmla="*/ 9083 w 10000"/>
                <a:gd name="connsiteY46" fmla="*/ 9305 h 10926"/>
                <a:gd name="connsiteX47" fmla="*/ 8655 w 10000"/>
                <a:gd name="connsiteY47" fmla="*/ 9102 h 10926"/>
                <a:gd name="connsiteX48" fmla="*/ 8385 w 10000"/>
                <a:gd name="connsiteY48" fmla="*/ 8831 h 10926"/>
                <a:gd name="connsiteX49" fmla="*/ 7687 w 10000"/>
                <a:gd name="connsiteY49" fmla="*/ 8629 h 10926"/>
                <a:gd name="connsiteX50" fmla="*/ 7848 w 10000"/>
                <a:gd name="connsiteY50" fmla="*/ 8561 h 10926"/>
                <a:gd name="connsiteX51" fmla="*/ 7848 w 10000"/>
                <a:gd name="connsiteY51" fmla="*/ 8391 h 10926"/>
                <a:gd name="connsiteX52" fmla="*/ 8334 w 10000"/>
                <a:gd name="connsiteY52" fmla="*/ 8391 h 10926"/>
                <a:gd name="connsiteX53" fmla="*/ 8599 w 10000"/>
                <a:gd name="connsiteY53" fmla="*/ 8257 h 10926"/>
                <a:gd name="connsiteX54" fmla="*/ 8655 w 10000"/>
                <a:gd name="connsiteY54" fmla="*/ 7278 h 10926"/>
                <a:gd name="connsiteX55" fmla="*/ 8707 w 10000"/>
                <a:gd name="connsiteY55" fmla="*/ 7311 h 10926"/>
                <a:gd name="connsiteX56" fmla="*/ 8517 w 10000"/>
                <a:gd name="connsiteY56" fmla="*/ 7373 h 10926"/>
                <a:gd name="connsiteX57" fmla="*/ 8440 w 10000"/>
                <a:gd name="connsiteY57" fmla="*/ 7505 h 10926"/>
                <a:gd name="connsiteX58" fmla="*/ 7961 w 10000"/>
                <a:gd name="connsiteY58" fmla="*/ 7245 h 10926"/>
                <a:gd name="connsiteX59" fmla="*/ 7874 w 10000"/>
                <a:gd name="connsiteY59" fmla="*/ 6542 h 10926"/>
                <a:gd name="connsiteX60" fmla="*/ 7361 w 10000"/>
                <a:gd name="connsiteY60" fmla="*/ 6847 h 10926"/>
                <a:gd name="connsiteX61" fmla="*/ 7369 w 10000"/>
                <a:gd name="connsiteY61" fmla="*/ 7209 h 10926"/>
                <a:gd name="connsiteX62" fmla="*/ 6955 w 10000"/>
                <a:gd name="connsiteY62" fmla="*/ 7427 h 10926"/>
                <a:gd name="connsiteX63" fmla="*/ 7794 w 10000"/>
                <a:gd name="connsiteY63" fmla="*/ 1061 h 10926"/>
                <a:gd name="connsiteX64" fmla="*/ 7096 w 10000"/>
                <a:gd name="connsiteY64" fmla="*/ 1061 h 10926"/>
                <a:gd name="connsiteX65" fmla="*/ 6397 w 10000"/>
                <a:gd name="connsiteY65" fmla="*/ 1061 h 10926"/>
                <a:gd name="connsiteX66" fmla="*/ 6452 w 10000"/>
                <a:gd name="connsiteY66" fmla="*/ 926 h 10926"/>
                <a:gd name="connsiteX67" fmla="*/ 6343 w 10000"/>
                <a:gd name="connsiteY67" fmla="*/ 926 h 10926"/>
                <a:gd name="connsiteX68" fmla="*/ 6290 w 10000"/>
                <a:gd name="connsiteY68" fmla="*/ 1061 h 10926"/>
                <a:gd name="connsiteX69" fmla="*/ 5644 w 10000"/>
                <a:gd name="connsiteY69" fmla="*/ 1061 h 10926"/>
                <a:gd name="connsiteX70" fmla="*/ 5002 w 10000"/>
                <a:gd name="connsiteY70" fmla="*/ 1061 h 10926"/>
                <a:gd name="connsiteX71" fmla="*/ 4356 w 10000"/>
                <a:gd name="connsiteY71" fmla="*/ 1061 h 10926"/>
                <a:gd name="connsiteX72" fmla="*/ 3709 w 10000"/>
                <a:gd name="connsiteY72" fmla="*/ 1061 h 10926"/>
                <a:gd name="connsiteX73" fmla="*/ 3120 w 10000"/>
                <a:gd name="connsiteY73" fmla="*/ 1061 h 10926"/>
                <a:gd name="connsiteX74" fmla="*/ 2475 w 10000"/>
                <a:gd name="connsiteY74" fmla="*/ 1061 h 10926"/>
                <a:gd name="connsiteX75" fmla="*/ 1884 w 10000"/>
                <a:gd name="connsiteY75" fmla="*/ 1061 h 10926"/>
                <a:gd name="connsiteX76" fmla="*/ 1237 w 10000"/>
                <a:gd name="connsiteY76" fmla="*/ 1061 h 10926"/>
                <a:gd name="connsiteX77" fmla="*/ 1237 w 10000"/>
                <a:gd name="connsiteY77" fmla="*/ 1534 h 10926"/>
                <a:gd name="connsiteX78" fmla="*/ 1237 w 10000"/>
                <a:gd name="connsiteY78" fmla="*/ 2142 h 10926"/>
                <a:gd name="connsiteX79" fmla="*/ 433 w 10000"/>
                <a:gd name="connsiteY79" fmla="*/ 2142 h 10926"/>
                <a:gd name="connsiteX80" fmla="*/ 433 w 10000"/>
                <a:gd name="connsiteY80" fmla="*/ 2412 h 10926"/>
                <a:gd name="connsiteX0" fmla="*/ 433 w 10000"/>
                <a:gd name="connsiteY0" fmla="*/ 1486 h 10000"/>
                <a:gd name="connsiteX1" fmla="*/ 6675 w 10000"/>
                <a:gd name="connsiteY1" fmla="*/ 6759 h 10000"/>
                <a:gd name="connsiteX2" fmla="*/ 6234 w 10000"/>
                <a:gd name="connsiteY2" fmla="*/ 6968 h 10000"/>
                <a:gd name="connsiteX3" fmla="*/ 5864 w 10000"/>
                <a:gd name="connsiteY3" fmla="*/ 6750 h 10000"/>
                <a:gd name="connsiteX4" fmla="*/ 5325 w 10000"/>
                <a:gd name="connsiteY4" fmla="*/ 6618 h 10000"/>
                <a:gd name="connsiteX5" fmla="*/ 5058 w 10000"/>
                <a:gd name="connsiteY5" fmla="*/ 6915 h 10000"/>
                <a:gd name="connsiteX6" fmla="*/ 4396 w 10000"/>
                <a:gd name="connsiteY6" fmla="*/ 7143 h 10000"/>
                <a:gd name="connsiteX7" fmla="*/ 3972 w 10000"/>
                <a:gd name="connsiteY7" fmla="*/ 7141 h 10000"/>
                <a:gd name="connsiteX8" fmla="*/ 3044 w 10000"/>
                <a:gd name="connsiteY8" fmla="*/ 6948 h 10000"/>
                <a:gd name="connsiteX9" fmla="*/ 2796 w 10000"/>
                <a:gd name="connsiteY9" fmla="*/ 7052 h 10000"/>
                <a:gd name="connsiteX10" fmla="*/ 2177 w 10000"/>
                <a:gd name="connsiteY10" fmla="*/ 6819 h 10000"/>
                <a:gd name="connsiteX11" fmla="*/ 1903 w 10000"/>
                <a:gd name="connsiteY11" fmla="*/ 6467 h 10000"/>
                <a:gd name="connsiteX12" fmla="*/ 1449 w 10000"/>
                <a:gd name="connsiteY12" fmla="*/ 6563 h 10000"/>
                <a:gd name="connsiteX13" fmla="*/ 1324 w 10000"/>
                <a:gd name="connsiteY13" fmla="*/ 6771 h 10000"/>
                <a:gd name="connsiteX14" fmla="*/ 845 w 10000"/>
                <a:gd name="connsiteY14" fmla="*/ 6860 h 10000"/>
                <a:gd name="connsiteX15" fmla="*/ 526 w 10000"/>
                <a:gd name="connsiteY15" fmla="*/ 6852 h 10000"/>
                <a:gd name="connsiteX16" fmla="*/ 354 w 10000"/>
                <a:gd name="connsiteY16" fmla="*/ 7017 h 10000"/>
                <a:gd name="connsiteX17" fmla="*/ 56 w 10000"/>
                <a:gd name="connsiteY17" fmla="*/ 6757 h 10000"/>
                <a:gd name="connsiteX18" fmla="*/ 0 w 10000"/>
                <a:gd name="connsiteY18" fmla="*/ 7229 h 10000"/>
                <a:gd name="connsiteX19" fmla="*/ 106 w 10000"/>
                <a:gd name="connsiteY19" fmla="*/ 7297 h 10000"/>
                <a:gd name="connsiteX20" fmla="*/ 538 w 10000"/>
                <a:gd name="connsiteY20" fmla="*/ 7331 h 10000"/>
                <a:gd name="connsiteX21" fmla="*/ 596 w 10000"/>
                <a:gd name="connsiteY21" fmla="*/ 7465 h 10000"/>
                <a:gd name="connsiteX22" fmla="*/ 1075 w 10000"/>
                <a:gd name="connsiteY22" fmla="*/ 7500 h 10000"/>
                <a:gd name="connsiteX23" fmla="*/ 1346 w 10000"/>
                <a:gd name="connsiteY23" fmla="*/ 7635 h 10000"/>
                <a:gd name="connsiteX24" fmla="*/ 1397 w 10000"/>
                <a:gd name="connsiteY24" fmla="*/ 7872 h 10000"/>
                <a:gd name="connsiteX25" fmla="*/ 2260 w 10000"/>
                <a:gd name="connsiteY25" fmla="*/ 8277 h 10000"/>
                <a:gd name="connsiteX26" fmla="*/ 2475 w 10000"/>
                <a:gd name="connsiteY26" fmla="*/ 8683 h 10000"/>
                <a:gd name="connsiteX27" fmla="*/ 3064 w 10000"/>
                <a:gd name="connsiteY27" fmla="*/ 8886 h 10000"/>
                <a:gd name="connsiteX28" fmla="*/ 3280 w 10000"/>
                <a:gd name="connsiteY28" fmla="*/ 9154 h 10000"/>
                <a:gd name="connsiteX29" fmla="*/ 3709 w 10000"/>
                <a:gd name="connsiteY29" fmla="*/ 9494 h 10000"/>
                <a:gd name="connsiteX30" fmla="*/ 4034 w 10000"/>
                <a:gd name="connsiteY30" fmla="*/ 9594 h 10000"/>
                <a:gd name="connsiteX31" fmla="*/ 4248 w 10000"/>
                <a:gd name="connsiteY31" fmla="*/ 9494 h 10000"/>
                <a:gd name="connsiteX32" fmla="*/ 4785 w 10000"/>
                <a:gd name="connsiteY32" fmla="*/ 9527 h 10000"/>
                <a:gd name="connsiteX33" fmla="*/ 5002 w 10000"/>
                <a:gd name="connsiteY33" fmla="*/ 9459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9 h 10000"/>
                <a:gd name="connsiteX37" fmla="*/ 6823 w 10000"/>
                <a:gd name="connsiteY37" fmla="*/ 9899 h 10000"/>
                <a:gd name="connsiteX38" fmla="*/ 6936 w 10000"/>
                <a:gd name="connsiteY38" fmla="*/ 10000 h 10000"/>
                <a:gd name="connsiteX39" fmla="*/ 7526 w 10000"/>
                <a:gd name="connsiteY39" fmla="*/ 9864 h 10000"/>
                <a:gd name="connsiteX40" fmla="*/ 8062 w 10000"/>
                <a:gd name="connsiteY40" fmla="*/ 9864 h 10000"/>
                <a:gd name="connsiteX41" fmla="*/ 8438 w 10000"/>
                <a:gd name="connsiteY41" fmla="*/ 9730 h 10000"/>
                <a:gd name="connsiteX42" fmla="*/ 8871 w 10000"/>
                <a:gd name="connsiteY42" fmla="*/ 9459 h 10000"/>
                <a:gd name="connsiteX43" fmla="*/ 10000 w 10000"/>
                <a:gd name="connsiteY43" fmla="*/ 9459 h 10000"/>
                <a:gd name="connsiteX44" fmla="*/ 10000 w 10000"/>
                <a:gd name="connsiteY44" fmla="*/ 9088 h 10000"/>
                <a:gd name="connsiteX45" fmla="*/ 9409 w 10000"/>
                <a:gd name="connsiteY45" fmla="*/ 8920 h 10000"/>
                <a:gd name="connsiteX46" fmla="*/ 9083 w 10000"/>
                <a:gd name="connsiteY46" fmla="*/ 8379 h 10000"/>
                <a:gd name="connsiteX47" fmla="*/ 8655 w 10000"/>
                <a:gd name="connsiteY47" fmla="*/ 8176 h 10000"/>
                <a:gd name="connsiteX48" fmla="*/ 8385 w 10000"/>
                <a:gd name="connsiteY48" fmla="*/ 7905 h 10000"/>
                <a:gd name="connsiteX49" fmla="*/ 7687 w 10000"/>
                <a:gd name="connsiteY49" fmla="*/ 7703 h 10000"/>
                <a:gd name="connsiteX50" fmla="*/ 7848 w 10000"/>
                <a:gd name="connsiteY50" fmla="*/ 7635 h 10000"/>
                <a:gd name="connsiteX51" fmla="*/ 7848 w 10000"/>
                <a:gd name="connsiteY51" fmla="*/ 7465 h 10000"/>
                <a:gd name="connsiteX52" fmla="*/ 8334 w 10000"/>
                <a:gd name="connsiteY52" fmla="*/ 7465 h 10000"/>
                <a:gd name="connsiteX53" fmla="*/ 8599 w 10000"/>
                <a:gd name="connsiteY53" fmla="*/ 7331 h 10000"/>
                <a:gd name="connsiteX54" fmla="*/ 8655 w 10000"/>
                <a:gd name="connsiteY54" fmla="*/ 6352 h 10000"/>
                <a:gd name="connsiteX55" fmla="*/ 8707 w 10000"/>
                <a:gd name="connsiteY55" fmla="*/ 6385 h 10000"/>
                <a:gd name="connsiteX56" fmla="*/ 8517 w 10000"/>
                <a:gd name="connsiteY56" fmla="*/ 6447 h 10000"/>
                <a:gd name="connsiteX57" fmla="*/ 8440 w 10000"/>
                <a:gd name="connsiteY57" fmla="*/ 6579 h 10000"/>
                <a:gd name="connsiteX58" fmla="*/ 7961 w 10000"/>
                <a:gd name="connsiteY58" fmla="*/ 6319 h 10000"/>
                <a:gd name="connsiteX59" fmla="*/ 7874 w 10000"/>
                <a:gd name="connsiteY59" fmla="*/ 5616 h 10000"/>
                <a:gd name="connsiteX60" fmla="*/ 7361 w 10000"/>
                <a:gd name="connsiteY60" fmla="*/ 5921 h 10000"/>
                <a:gd name="connsiteX61" fmla="*/ 7369 w 10000"/>
                <a:gd name="connsiteY61" fmla="*/ 6283 h 10000"/>
                <a:gd name="connsiteX62" fmla="*/ 6955 w 10000"/>
                <a:gd name="connsiteY62" fmla="*/ 6501 h 10000"/>
                <a:gd name="connsiteX63" fmla="*/ 7096 w 10000"/>
                <a:gd name="connsiteY63" fmla="*/ 135 h 10000"/>
                <a:gd name="connsiteX64" fmla="*/ 6397 w 10000"/>
                <a:gd name="connsiteY64" fmla="*/ 135 h 10000"/>
                <a:gd name="connsiteX65" fmla="*/ 6452 w 10000"/>
                <a:gd name="connsiteY65" fmla="*/ 0 h 10000"/>
                <a:gd name="connsiteX66" fmla="*/ 6343 w 10000"/>
                <a:gd name="connsiteY66" fmla="*/ 0 h 10000"/>
                <a:gd name="connsiteX67" fmla="*/ 6290 w 10000"/>
                <a:gd name="connsiteY67" fmla="*/ 135 h 10000"/>
                <a:gd name="connsiteX68" fmla="*/ 5644 w 10000"/>
                <a:gd name="connsiteY68" fmla="*/ 135 h 10000"/>
                <a:gd name="connsiteX69" fmla="*/ 5002 w 10000"/>
                <a:gd name="connsiteY69" fmla="*/ 135 h 10000"/>
                <a:gd name="connsiteX70" fmla="*/ 4356 w 10000"/>
                <a:gd name="connsiteY70" fmla="*/ 135 h 10000"/>
                <a:gd name="connsiteX71" fmla="*/ 3709 w 10000"/>
                <a:gd name="connsiteY71" fmla="*/ 135 h 10000"/>
                <a:gd name="connsiteX72" fmla="*/ 3120 w 10000"/>
                <a:gd name="connsiteY72" fmla="*/ 135 h 10000"/>
                <a:gd name="connsiteX73" fmla="*/ 2475 w 10000"/>
                <a:gd name="connsiteY73" fmla="*/ 135 h 10000"/>
                <a:gd name="connsiteX74" fmla="*/ 1884 w 10000"/>
                <a:gd name="connsiteY74" fmla="*/ 135 h 10000"/>
                <a:gd name="connsiteX75" fmla="*/ 1237 w 10000"/>
                <a:gd name="connsiteY75" fmla="*/ 135 h 10000"/>
                <a:gd name="connsiteX76" fmla="*/ 1237 w 10000"/>
                <a:gd name="connsiteY76" fmla="*/ 608 h 10000"/>
                <a:gd name="connsiteX77" fmla="*/ 1237 w 10000"/>
                <a:gd name="connsiteY77" fmla="*/ 1216 h 10000"/>
                <a:gd name="connsiteX78" fmla="*/ 433 w 10000"/>
                <a:gd name="connsiteY78" fmla="*/ 1216 h 10000"/>
                <a:gd name="connsiteX79" fmla="*/ 433 w 10000"/>
                <a:gd name="connsiteY79" fmla="*/ 1486 h 10000"/>
                <a:gd name="connsiteX0" fmla="*/ 433 w 10000"/>
                <a:gd name="connsiteY0" fmla="*/ 1486 h 10000"/>
                <a:gd name="connsiteX1" fmla="*/ 6675 w 10000"/>
                <a:gd name="connsiteY1" fmla="*/ 6759 h 10000"/>
                <a:gd name="connsiteX2" fmla="*/ 6234 w 10000"/>
                <a:gd name="connsiteY2" fmla="*/ 6968 h 10000"/>
                <a:gd name="connsiteX3" fmla="*/ 5864 w 10000"/>
                <a:gd name="connsiteY3" fmla="*/ 6750 h 10000"/>
                <a:gd name="connsiteX4" fmla="*/ 5325 w 10000"/>
                <a:gd name="connsiteY4" fmla="*/ 6618 h 10000"/>
                <a:gd name="connsiteX5" fmla="*/ 5058 w 10000"/>
                <a:gd name="connsiteY5" fmla="*/ 6915 h 10000"/>
                <a:gd name="connsiteX6" fmla="*/ 4396 w 10000"/>
                <a:gd name="connsiteY6" fmla="*/ 7143 h 10000"/>
                <a:gd name="connsiteX7" fmla="*/ 3972 w 10000"/>
                <a:gd name="connsiteY7" fmla="*/ 7141 h 10000"/>
                <a:gd name="connsiteX8" fmla="*/ 3044 w 10000"/>
                <a:gd name="connsiteY8" fmla="*/ 6948 h 10000"/>
                <a:gd name="connsiteX9" fmla="*/ 2796 w 10000"/>
                <a:gd name="connsiteY9" fmla="*/ 7052 h 10000"/>
                <a:gd name="connsiteX10" fmla="*/ 2177 w 10000"/>
                <a:gd name="connsiteY10" fmla="*/ 6819 h 10000"/>
                <a:gd name="connsiteX11" fmla="*/ 1903 w 10000"/>
                <a:gd name="connsiteY11" fmla="*/ 6467 h 10000"/>
                <a:gd name="connsiteX12" fmla="*/ 1449 w 10000"/>
                <a:gd name="connsiteY12" fmla="*/ 6563 h 10000"/>
                <a:gd name="connsiteX13" fmla="*/ 1324 w 10000"/>
                <a:gd name="connsiteY13" fmla="*/ 6771 h 10000"/>
                <a:gd name="connsiteX14" fmla="*/ 845 w 10000"/>
                <a:gd name="connsiteY14" fmla="*/ 6860 h 10000"/>
                <a:gd name="connsiteX15" fmla="*/ 526 w 10000"/>
                <a:gd name="connsiteY15" fmla="*/ 6852 h 10000"/>
                <a:gd name="connsiteX16" fmla="*/ 354 w 10000"/>
                <a:gd name="connsiteY16" fmla="*/ 7017 h 10000"/>
                <a:gd name="connsiteX17" fmla="*/ 56 w 10000"/>
                <a:gd name="connsiteY17" fmla="*/ 6757 h 10000"/>
                <a:gd name="connsiteX18" fmla="*/ 0 w 10000"/>
                <a:gd name="connsiteY18" fmla="*/ 7229 h 10000"/>
                <a:gd name="connsiteX19" fmla="*/ 106 w 10000"/>
                <a:gd name="connsiteY19" fmla="*/ 7297 h 10000"/>
                <a:gd name="connsiteX20" fmla="*/ 538 w 10000"/>
                <a:gd name="connsiteY20" fmla="*/ 7331 h 10000"/>
                <a:gd name="connsiteX21" fmla="*/ 596 w 10000"/>
                <a:gd name="connsiteY21" fmla="*/ 7465 h 10000"/>
                <a:gd name="connsiteX22" fmla="*/ 1075 w 10000"/>
                <a:gd name="connsiteY22" fmla="*/ 7500 h 10000"/>
                <a:gd name="connsiteX23" fmla="*/ 1346 w 10000"/>
                <a:gd name="connsiteY23" fmla="*/ 7635 h 10000"/>
                <a:gd name="connsiteX24" fmla="*/ 1397 w 10000"/>
                <a:gd name="connsiteY24" fmla="*/ 7872 h 10000"/>
                <a:gd name="connsiteX25" fmla="*/ 2260 w 10000"/>
                <a:gd name="connsiteY25" fmla="*/ 8277 h 10000"/>
                <a:gd name="connsiteX26" fmla="*/ 2475 w 10000"/>
                <a:gd name="connsiteY26" fmla="*/ 8683 h 10000"/>
                <a:gd name="connsiteX27" fmla="*/ 3064 w 10000"/>
                <a:gd name="connsiteY27" fmla="*/ 8886 h 10000"/>
                <a:gd name="connsiteX28" fmla="*/ 3280 w 10000"/>
                <a:gd name="connsiteY28" fmla="*/ 9154 h 10000"/>
                <a:gd name="connsiteX29" fmla="*/ 3709 w 10000"/>
                <a:gd name="connsiteY29" fmla="*/ 9494 h 10000"/>
                <a:gd name="connsiteX30" fmla="*/ 4034 w 10000"/>
                <a:gd name="connsiteY30" fmla="*/ 9594 h 10000"/>
                <a:gd name="connsiteX31" fmla="*/ 4248 w 10000"/>
                <a:gd name="connsiteY31" fmla="*/ 9494 h 10000"/>
                <a:gd name="connsiteX32" fmla="*/ 4785 w 10000"/>
                <a:gd name="connsiteY32" fmla="*/ 9527 h 10000"/>
                <a:gd name="connsiteX33" fmla="*/ 5002 w 10000"/>
                <a:gd name="connsiteY33" fmla="*/ 9459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9 h 10000"/>
                <a:gd name="connsiteX37" fmla="*/ 6823 w 10000"/>
                <a:gd name="connsiteY37" fmla="*/ 9899 h 10000"/>
                <a:gd name="connsiteX38" fmla="*/ 6936 w 10000"/>
                <a:gd name="connsiteY38" fmla="*/ 10000 h 10000"/>
                <a:gd name="connsiteX39" fmla="*/ 7526 w 10000"/>
                <a:gd name="connsiteY39" fmla="*/ 9864 h 10000"/>
                <a:gd name="connsiteX40" fmla="*/ 8062 w 10000"/>
                <a:gd name="connsiteY40" fmla="*/ 9864 h 10000"/>
                <a:gd name="connsiteX41" fmla="*/ 8438 w 10000"/>
                <a:gd name="connsiteY41" fmla="*/ 9730 h 10000"/>
                <a:gd name="connsiteX42" fmla="*/ 8871 w 10000"/>
                <a:gd name="connsiteY42" fmla="*/ 9459 h 10000"/>
                <a:gd name="connsiteX43" fmla="*/ 10000 w 10000"/>
                <a:gd name="connsiteY43" fmla="*/ 9459 h 10000"/>
                <a:gd name="connsiteX44" fmla="*/ 10000 w 10000"/>
                <a:gd name="connsiteY44" fmla="*/ 9088 h 10000"/>
                <a:gd name="connsiteX45" fmla="*/ 9409 w 10000"/>
                <a:gd name="connsiteY45" fmla="*/ 8920 h 10000"/>
                <a:gd name="connsiteX46" fmla="*/ 9083 w 10000"/>
                <a:gd name="connsiteY46" fmla="*/ 8379 h 10000"/>
                <a:gd name="connsiteX47" fmla="*/ 8655 w 10000"/>
                <a:gd name="connsiteY47" fmla="*/ 8176 h 10000"/>
                <a:gd name="connsiteX48" fmla="*/ 8385 w 10000"/>
                <a:gd name="connsiteY48" fmla="*/ 7905 h 10000"/>
                <a:gd name="connsiteX49" fmla="*/ 7687 w 10000"/>
                <a:gd name="connsiteY49" fmla="*/ 7703 h 10000"/>
                <a:gd name="connsiteX50" fmla="*/ 7848 w 10000"/>
                <a:gd name="connsiteY50" fmla="*/ 7635 h 10000"/>
                <a:gd name="connsiteX51" fmla="*/ 7848 w 10000"/>
                <a:gd name="connsiteY51" fmla="*/ 7465 h 10000"/>
                <a:gd name="connsiteX52" fmla="*/ 8334 w 10000"/>
                <a:gd name="connsiteY52" fmla="*/ 7465 h 10000"/>
                <a:gd name="connsiteX53" fmla="*/ 8599 w 10000"/>
                <a:gd name="connsiteY53" fmla="*/ 7331 h 10000"/>
                <a:gd name="connsiteX54" fmla="*/ 8655 w 10000"/>
                <a:gd name="connsiteY54" fmla="*/ 6352 h 10000"/>
                <a:gd name="connsiteX55" fmla="*/ 8707 w 10000"/>
                <a:gd name="connsiteY55" fmla="*/ 6385 h 10000"/>
                <a:gd name="connsiteX56" fmla="*/ 8517 w 10000"/>
                <a:gd name="connsiteY56" fmla="*/ 6447 h 10000"/>
                <a:gd name="connsiteX57" fmla="*/ 8440 w 10000"/>
                <a:gd name="connsiteY57" fmla="*/ 6579 h 10000"/>
                <a:gd name="connsiteX58" fmla="*/ 7961 w 10000"/>
                <a:gd name="connsiteY58" fmla="*/ 6319 h 10000"/>
                <a:gd name="connsiteX59" fmla="*/ 7874 w 10000"/>
                <a:gd name="connsiteY59" fmla="*/ 5616 h 10000"/>
                <a:gd name="connsiteX60" fmla="*/ 7361 w 10000"/>
                <a:gd name="connsiteY60" fmla="*/ 5921 h 10000"/>
                <a:gd name="connsiteX61" fmla="*/ 7369 w 10000"/>
                <a:gd name="connsiteY61" fmla="*/ 6283 h 10000"/>
                <a:gd name="connsiteX62" fmla="*/ 6955 w 10000"/>
                <a:gd name="connsiteY62" fmla="*/ 6501 h 10000"/>
                <a:gd name="connsiteX63" fmla="*/ 6397 w 10000"/>
                <a:gd name="connsiteY63" fmla="*/ 135 h 10000"/>
                <a:gd name="connsiteX64" fmla="*/ 6452 w 10000"/>
                <a:gd name="connsiteY64" fmla="*/ 0 h 10000"/>
                <a:gd name="connsiteX65" fmla="*/ 6343 w 10000"/>
                <a:gd name="connsiteY65" fmla="*/ 0 h 10000"/>
                <a:gd name="connsiteX66" fmla="*/ 6290 w 10000"/>
                <a:gd name="connsiteY66" fmla="*/ 135 h 10000"/>
                <a:gd name="connsiteX67" fmla="*/ 5644 w 10000"/>
                <a:gd name="connsiteY67" fmla="*/ 135 h 10000"/>
                <a:gd name="connsiteX68" fmla="*/ 5002 w 10000"/>
                <a:gd name="connsiteY68" fmla="*/ 135 h 10000"/>
                <a:gd name="connsiteX69" fmla="*/ 4356 w 10000"/>
                <a:gd name="connsiteY69" fmla="*/ 135 h 10000"/>
                <a:gd name="connsiteX70" fmla="*/ 3709 w 10000"/>
                <a:gd name="connsiteY70" fmla="*/ 135 h 10000"/>
                <a:gd name="connsiteX71" fmla="*/ 3120 w 10000"/>
                <a:gd name="connsiteY71" fmla="*/ 135 h 10000"/>
                <a:gd name="connsiteX72" fmla="*/ 2475 w 10000"/>
                <a:gd name="connsiteY72" fmla="*/ 135 h 10000"/>
                <a:gd name="connsiteX73" fmla="*/ 1884 w 10000"/>
                <a:gd name="connsiteY73" fmla="*/ 135 h 10000"/>
                <a:gd name="connsiteX74" fmla="*/ 1237 w 10000"/>
                <a:gd name="connsiteY74" fmla="*/ 135 h 10000"/>
                <a:gd name="connsiteX75" fmla="*/ 1237 w 10000"/>
                <a:gd name="connsiteY75" fmla="*/ 608 h 10000"/>
                <a:gd name="connsiteX76" fmla="*/ 1237 w 10000"/>
                <a:gd name="connsiteY76" fmla="*/ 1216 h 10000"/>
                <a:gd name="connsiteX77" fmla="*/ 433 w 10000"/>
                <a:gd name="connsiteY77" fmla="*/ 1216 h 10000"/>
                <a:gd name="connsiteX78" fmla="*/ 433 w 10000"/>
                <a:gd name="connsiteY78" fmla="*/ 1486 h 10000"/>
                <a:gd name="connsiteX0" fmla="*/ 433 w 10000"/>
                <a:gd name="connsiteY0" fmla="*/ 1486 h 10000"/>
                <a:gd name="connsiteX1" fmla="*/ 6675 w 10000"/>
                <a:gd name="connsiteY1" fmla="*/ 6759 h 10000"/>
                <a:gd name="connsiteX2" fmla="*/ 6234 w 10000"/>
                <a:gd name="connsiteY2" fmla="*/ 6968 h 10000"/>
                <a:gd name="connsiteX3" fmla="*/ 5864 w 10000"/>
                <a:gd name="connsiteY3" fmla="*/ 6750 h 10000"/>
                <a:gd name="connsiteX4" fmla="*/ 5325 w 10000"/>
                <a:gd name="connsiteY4" fmla="*/ 6618 h 10000"/>
                <a:gd name="connsiteX5" fmla="*/ 5058 w 10000"/>
                <a:gd name="connsiteY5" fmla="*/ 6915 h 10000"/>
                <a:gd name="connsiteX6" fmla="*/ 4396 w 10000"/>
                <a:gd name="connsiteY6" fmla="*/ 7143 h 10000"/>
                <a:gd name="connsiteX7" fmla="*/ 3972 w 10000"/>
                <a:gd name="connsiteY7" fmla="*/ 7141 h 10000"/>
                <a:gd name="connsiteX8" fmla="*/ 3044 w 10000"/>
                <a:gd name="connsiteY8" fmla="*/ 6948 h 10000"/>
                <a:gd name="connsiteX9" fmla="*/ 2796 w 10000"/>
                <a:gd name="connsiteY9" fmla="*/ 7052 h 10000"/>
                <a:gd name="connsiteX10" fmla="*/ 2177 w 10000"/>
                <a:gd name="connsiteY10" fmla="*/ 6819 h 10000"/>
                <a:gd name="connsiteX11" fmla="*/ 1903 w 10000"/>
                <a:gd name="connsiteY11" fmla="*/ 6467 h 10000"/>
                <a:gd name="connsiteX12" fmla="*/ 1449 w 10000"/>
                <a:gd name="connsiteY12" fmla="*/ 6563 h 10000"/>
                <a:gd name="connsiteX13" fmla="*/ 1324 w 10000"/>
                <a:gd name="connsiteY13" fmla="*/ 6771 h 10000"/>
                <a:gd name="connsiteX14" fmla="*/ 845 w 10000"/>
                <a:gd name="connsiteY14" fmla="*/ 6860 h 10000"/>
                <a:gd name="connsiteX15" fmla="*/ 526 w 10000"/>
                <a:gd name="connsiteY15" fmla="*/ 6852 h 10000"/>
                <a:gd name="connsiteX16" fmla="*/ 354 w 10000"/>
                <a:gd name="connsiteY16" fmla="*/ 7017 h 10000"/>
                <a:gd name="connsiteX17" fmla="*/ 56 w 10000"/>
                <a:gd name="connsiteY17" fmla="*/ 6757 h 10000"/>
                <a:gd name="connsiteX18" fmla="*/ 0 w 10000"/>
                <a:gd name="connsiteY18" fmla="*/ 7229 h 10000"/>
                <a:gd name="connsiteX19" fmla="*/ 106 w 10000"/>
                <a:gd name="connsiteY19" fmla="*/ 7297 h 10000"/>
                <a:gd name="connsiteX20" fmla="*/ 538 w 10000"/>
                <a:gd name="connsiteY20" fmla="*/ 7331 h 10000"/>
                <a:gd name="connsiteX21" fmla="*/ 596 w 10000"/>
                <a:gd name="connsiteY21" fmla="*/ 7465 h 10000"/>
                <a:gd name="connsiteX22" fmla="*/ 1075 w 10000"/>
                <a:gd name="connsiteY22" fmla="*/ 7500 h 10000"/>
                <a:gd name="connsiteX23" fmla="*/ 1346 w 10000"/>
                <a:gd name="connsiteY23" fmla="*/ 7635 h 10000"/>
                <a:gd name="connsiteX24" fmla="*/ 1397 w 10000"/>
                <a:gd name="connsiteY24" fmla="*/ 7872 h 10000"/>
                <a:gd name="connsiteX25" fmla="*/ 2260 w 10000"/>
                <a:gd name="connsiteY25" fmla="*/ 8277 h 10000"/>
                <a:gd name="connsiteX26" fmla="*/ 2475 w 10000"/>
                <a:gd name="connsiteY26" fmla="*/ 8683 h 10000"/>
                <a:gd name="connsiteX27" fmla="*/ 3064 w 10000"/>
                <a:gd name="connsiteY27" fmla="*/ 8886 h 10000"/>
                <a:gd name="connsiteX28" fmla="*/ 3280 w 10000"/>
                <a:gd name="connsiteY28" fmla="*/ 9154 h 10000"/>
                <a:gd name="connsiteX29" fmla="*/ 3709 w 10000"/>
                <a:gd name="connsiteY29" fmla="*/ 9494 h 10000"/>
                <a:gd name="connsiteX30" fmla="*/ 4034 w 10000"/>
                <a:gd name="connsiteY30" fmla="*/ 9594 h 10000"/>
                <a:gd name="connsiteX31" fmla="*/ 4248 w 10000"/>
                <a:gd name="connsiteY31" fmla="*/ 9494 h 10000"/>
                <a:gd name="connsiteX32" fmla="*/ 4785 w 10000"/>
                <a:gd name="connsiteY32" fmla="*/ 9527 h 10000"/>
                <a:gd name="connsiteX33" fmla="*/ 5002 w 10000"/>
                <a:gd name="connsiteY33" fmla="*/ 9459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9 h 10000"/>
                <a:gd name="connsiteX37" fmla="*/ 6823 w 10000"/>
                <a:gd name="connsiteY37" fmla="*/ 9899 h 10000"/>
                <a:gd name="connsiteX38" fmla="*/ 6936 w 10000"/>
                <a:gd name="connsiteY38" fmla="*/ 10000 h 10000"/>
                <a:gd name="connsiteX39" fmla="*/ 7526 w 10000"/>
                <a:gd name="connsiteY39" fmla="*/ 9864 h 10000"/>
                <a:gd name="connsiteX40" fmla="*/ 8062 w 10000"/>
                <a:gd name="connsiteY40" fmla="*/ 9864 h 10000"/>
                <a:gd name="connsiteX41" fmla="*/ 8438 w 10000"/>
                <a:gd name="connsiteY41" fmla="*/ 9730 h 10000"/>
                <a:gd name="connsiteX42" fmla="*/ 8871 w 10000"/>
                <a:gd name="connsiteY42" fmla="*/ 9459 h 10000"/>
                <a:gd name="connsiteX43" fmla="*/ 10000 w 10000"/>
                <a:gd name="connsiteY43" fmla="*/ 9459 h 10000"/>
                <a:gd name="connsiteX44" fmla="*/ 10000 w 10000"/>
                <a:gd name="connsiteY44" fmla="*/ 9088 h 10000"/>
                <a:gd name="connsiteX45" fmla="*/ 9409 w 10000"/>
                <a:gd name="connsiteY45" fmla="*/ 8920 h 10000"/>
                <a:gd name="connsiteX46" fmla="*/ 9083 w 10000"/>
                <a:gd name="connsiteY46" fmla="*/ 8379 h 10000"/>
                <a:gd name="connsiteX47" fmla="*/ 8655 w 10000"/>
                <a:gd name="connsiteY47" fmla="*/ 8176 h 10000"/>
                <a:gd name="connsiteX48" fmla="*/ 8385 w 10000"/>
                <a:gd name="connsiteY48" fmla="*/ 7905 h 10000"/>
                <a:gd name="connsiteX49" fmla="*/ 7687 w 10000"/>
                <a:gd name="connsiteY49" fmla="*/ 7703 h 10000"/>
                <a:gd name="connsiteX50" fmla="*/ 7848 w 10000"/>
                <a:gd name="connsiteY50" fmla="*/ 7635 h 10000"/>
                <a:gd name="connsiteX51" fmla="*/ 7848 w 10000"/>
                <a:gd name="connsiteY51" fmla="*/ 7465 h 10000"/>
                <a:gd name="connsiteX52" fmla="*/ 8334 w 10000"/>
                <a:gd name="connsiteY52" fmla="*/ 7465 h 10000"/>
                <a:gd name="connsiteX53" fmla="*/ 8599 w 10000"/>
                <a:gd name="connsiteY53" fmla="*/ 7331 h 10000"/>
                <a:gd name="connsiteX54" fmla="*/ 8655 w 10000"/>
                <a:gd name="connsiteY54" fmla="*/ 6352 h 10000"/>
                <a:gd name="connsiteX55" fmla="*/ 8707 w 10000"/>
                <a:gd name="connsiteY55" fmla="*/ 6385 h 10000"/>
                <a:gd name="connsiteX56" fmla="*/ 8517 w 10000"/>
                <a:gd name="connsiteY56" fmla="*/ 6447 h 10000"/>
                <a:gd name="connsiteX57" fmla="*/ 8440 w 10000"/>
                <a:gd name="connsiteY57" fmla="*/ 6579 h 10000"/>
                <a:gd name="connsiteX58" fmla="*/ 7961 w 10000"/>
                <a:gd name="connsiteY58" fmla="*/ 6319 h 10000"/>
                <a:gd name="connsiteX59" fmla="*/ 7874 w 10000"/>
                <a:gd name="connsiteY59" fmla="*/ 5616 h 10000"/>
                <a:gd name="connsiteX60" fmla="*/ 7361 w 10000"/>
                <a:gd name="connsiteY60" fmla="*/ 5921 h 10000"/>
                <a:gd name="connsiteX61" fmla="*/ 7369 w 10000"/>
                <a:gd name="connsiteY61" fmla="*/ 6283 h 10000"/>
                <a:gd name="connsiteX62" fmla="*/ 6955 w 10000"/>
                <a:gd name="connsiteY62" fmla="*/ 6501 h 10000"/>
                <a:gd name="connsiteX63" fmla="*/ 6452 w 10000"/>
                <a:gd name="connsiteY63" fmla="*/ 0 h 10000"/>
                <a:gd name="connsiteX64" fmla="*/ 6343 w 10000"/>
                <a:gd name="connsiteY64" fmla="*/ 0 h 10000"/>
                <a:gd name="connsiteX65" fmla="*/ 6290 w 10000"/>
                <a:gd name="connsiteY65" fmla="*/ 135 h 10000"/>
                <a:gd name="connsiteX66" fmla="*/ 5644 w 10000"/>
                <a:gd name="connsiteY66" fmla="*/ 135 h 10000"/>
                <a:gd name="connsiteX67" fmla="*/ 5002 w 10000"/>
                <a:gd name="connsiteY67" fmla="*/ 135 h 10000"/>
                <a:gd name="connsiteX68" fmla="*/ 4356 w 10000"/>
                <a:gd name="connsiteY68" fmla="*/ 135 h 10000"/>
                <a:gd name="connsiteX69" fmla="*/ 3709 w 10000"/>
                <a:gd name="connsiteY69" fmla="*/ 135 h 10000"/>
                <a:gd name="connsiteX70" fmla="*/ 3120 w 10000"/>
                <a:gd name="connsiteY70" fmla="*/ 135 h 10000"/>
                <a:gd name="connsiteX71" fmla="*/ 2475 w 10000"/>
                <a:gd name="connsiteY71" fmla="*/ 135 h 10000"/>
                <a:gd name="connsiteX72" fmla="*/ 1884 w 10000"/>
                <a:gd name="connsiteY72" fmla="*/ 135 h 10000"/>
                <a:gd name="connsiteX73" fmla="*/ 1237 w 10000"/>
                <a:gd name="connsiteY73" fmla="*/ 135 h 10000"/>
                <a:gd name="connsiteX74" fmla="*/ 1237 w 10000"/>
                <a:gd name="connsiteY74" fmla="*/ 608 h 10000"/>
                <a:gd name="connsiteX75" fmla="*/ 1237 w 10000"/>
                <a:gd name="connsiteY75" fmla="*/ 1216 h 10000"/>
                <a:gd name="connsiteX76" fmla="*/ 433 w 10000"/>
                <a:gd name="connsiteY76" fmla="*/ 1216 h 10000"/>
                <a:gd name="connsiteX77" fmla="*/ 433 w 10000"/>
                <a:gd name="connsiteY77" fmla="*/ 1486 h 10000"/>
                <a:gd name="connsiteX0" fmla="*/ 433 w 10000"/>
                <a:gd name="connsiteY0" fmla="*/ 1486 h 10000"/>
                <a:gd name="connsiteX1" fmla="*/ 6675 w 10000"/>
                <a:gd name="connsiteY1" fmla="*/ 6759 h 10000"/>
                <a:gd name="connsiteX2" fmla="*/ 6234 w 10000"/>
                <a:gd name="connsiteY2" fmla="*/ 6968 h 10000"/>
                <a:gd name="connsiteX3" fmla="*/ 5864 w 10000"/>
                <a:gd name="connsiteY3" fmla="*/ 6750 h 10000"/>
                <a:gd name="connsiteX4" fmla="*/ 5325 w 10000"/>
                <a:gd name="connsiteY4" fmla="*/ 6618 h 10000"/>
                <a:gd name="connsiteX5" fmla="*/ 5058 w 10000"/>
                <a:gd name="connsiteY5" fmla="*/ 6915 h 10000"/>
                <a:gd name="connsiteX6" fmla="*/ 4396 w 10000"/>
                <a:gd name="connsiteY6" fmla="*/ 7143 h 10000"/>
                <a:gd name="connsiteX7" fmla="*/ 3972 w 10000"/>
                <a:gd name="connsiteY7" fmla="*/ 7141 h 10000"/>
                <a:gd name="connsiteX8" fmla="*/ 3044 w 10000"/>
                <a:gd name="connsiteY8" fmla="*/ 6948 h 10000"/>
                <a:gd name="connsiteX9" fmla="*/ 2796 w 10000"/>
                <a:gd name="connsiteY9" fmla="*/ 7052 h 10000"/>
                <a:gd name="connsiteX10" fmla="*/ 2177 w 10000"/>
                <a:gd name="connsiteY10" fmla="*/ 6819 h 10000"/>
                <a:gd name="connsiteX11" fmla="*/ 1903 w 10000"/>
                <a:gd name="connsiteY11" fmla="*/ 6467 h 10000"/>
                <a:gd name="connsiteX12" fmla="*/ 1449 w 10000"/>
                <a:gd name="connsiteY12" fmla="*/ 6563 h 10000"/>
                <a:gd name="connsiteX13" fmla="*/ 1324 w 10000"/>
                <a:gd name="connsiteY13" fmla="*/ 6771 h 10000"/>
                <a:gd name="connsiteX14" fmla="*/ 845 w 10000"/>
                <a:gd name="connsiteY14" fmla="*/ 6860 h 10000"/>
                <a:gd name="connsiteX15" fmla="*/ 526 w 10000"/>
                <a:gd name="connsiteY15" fmla="*/ 6852 h 10000"/>
                <a:gd name="connsiteX16" fmla="*/ 354 w 10000"/>
                <a:gd name="connsiteY16" fmla="*/ 7017 h 10000"/>
                <a:gd name="connsiteX17" fmla="*/ 56 w 10000"/>
                <a:gd name="connsiteY17" fmla="*/ 6757 h 10000"/>
                <a:gd name="connsiteX18" fmla="*/ 0 w 10000"/>
                <a:gd name="connsiteY18" fmla="*/ 7229 h 10000"/>
                <a:gd name="connsiteX19" fmla="*/ 106 w 10000"/>
                <a:gd name="connsiteY19" fmla="*/ 7297 h 10000"/>
                <a:gd name="connsiteX20" fmla="*/ 538 w 10000"/>
                <a:gd name="connsiteY20" fmla="*/ 7331 h 10000"/>
                <a:gd name="connsiteX21" fmla="*/ 596 w 10000"/>
                <a:gd name="connsiteY21" fmla="*/ 7465 h 10000"/>
                <a:gd name="connsiteX22" fmla="*/ 1075 w 10000"/>
                <a:gd name="connsiteY22" fmla="*/ 7500 h 10000"/>
                <a:gd name="connsiteX23" fmla="*/ 1346 w 10000"/>
                <a:gd name="connsiteY23" fmla="*/ 7635 h 10000"/>
                <a:gd name="connsiteX24" fmla="*/ 1397 w 10000"/>
                <a:gd name="connsiteY24" fmla="*/ 7872 h 10000"/>
                <a:gd name="connsiteX25" fmla="*/ 2260 w 10000"/>
                <a:gd name="connsiteY25" fmla="*/ 8277 h 10000"/>
                <a:gd name="connsiteX26" fmla="*/ 2475 w 10000"/>
                <a:gd name="connsiteY26" fmla="*/ 8683 h 10000"/>
                <a:gd name="connsiteX27" fmla="*/ 3064 w 10000"/>
                <a:gd name="connsiteY27" fmla="*/ 8886 h 10000"/>
                <a:gd name="connsiteX28" fmla="*/ 3280 w 10000"/>
                <a:gd name="connsiteY28" fmla="*/ 9154 h 10000"/>
                <a:gd name="connsiteX29" fmla="*/ 3709 w 10000"/>
                <a:gd name="connsiteY29" fmla="*/ 9494 h 10000"/>
                <a:gd name="connsiteX30" fmla="*/ 4034 w 10000"/>
                <a:gd name="connsiteY30" fmla="*/ 9594 h 10000"/>
                <a:gd name="connsiteX31" fmla="*/ 4248 w 10000"/>
                <a:gd name="connsiteY31" fmla="*/ 9494 h 10000"/>
                <a:gd name="connsiteX32" fmla="*/ 4785 w 10000"/>
                <a:gd name="connsiteY32" fmla="*/ 9527 h 10000"/>
                <a:gd name="connsiteX33" fmla="*/ 5002 w 10000"/>
                <a:gd name="connsiteY33" fmla="*/ 9459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9 h 10000"/>
                <a:gd name="connsiteX37" fmla="*/ 6823 w 10000"/>
                <a:gd name="connsiteY37" fmla="*/ 9899 h 10000"/>
                <a:gd name="connsiteX38" fmla="*/ 6936 w 10000"/>
                <a:gd name="connsiteY38" fmla="*/ 10000 h 10000"/>
                <a:gd name="connsiteX39" fmla="*/ 7526 w 10000"/>
                <a:gd name="connsiteY39" fmla="*/ 9864 h 10000"/>
                <a:gd name="connsiteX40" fmla="*/ 8062 w 10000"/>
                <a:gd name="connsiteY40" fmla="*/ 9864 h 10000"/>
                <a:gd name="connsiteX41" fmla="*/ 8438 w 10000"/>
                <a:gd name="connsiteY41" fmla="*/ 9730 h 10000"/>
                <a:gd name="connsiteX42" fmla="*/ 8871 w 10000"/>
                <a:gd name="connsiteY42" fmla="*/ 9459 h 10000"/>
                <a:gd name="connsiteX43" fmla="*/ 10000 w 10000"/>
                <a:gd name="connsiteY43" fmla="*/ 9459 h 10000"/>
                <a:gd name="connsiteX44" fmla="*/ 10000 w 10000"/>
                <a:gd name="connsiteY44" fmla="*/ 9088 h 10000"/>
                <a:gd name="connsiteX45" fmla="*/ 9409 w 10000"/>
                <a:gd name="connsiteY45" fmla="*/ 8920 h 10000"/>
                <a:gd name="connsiteX46" fmla="*/ 9083 w 10000"/>
                <a:gd name="connsiteY46" fmla="*/ 8379 h 10000"/>
                <a:gd name="connsiteX47" fmla="*/ 8655 w 10000"/>
                <a:gd name="connsiteY47" fmla="*/ 8176 h 10000"/>
                <a:gd name="connsiteX48" fmla="*/ 8385 w 10000"/>
                <a:gd name="connsiteY48" fmla="*/ 7905 h 10000"/>
                <a:gd name="connsiteX49" fmla="*/ 7687 w 10000"/>
                <a:gd name="connsiteY49" fmla="*/ 7703 h 10000"/>
                <a:gd name="connsiteX50" fmla="*/ 7848 w 10000"/>
                <a:gd name="connsiteY50" fmla="*/ 7635 h 10000"/>
                <a:gd name="connsiteX51" fmla="*/ 7848 w 10000"/>
                <a:gd name="connsiteY51" fmla="*/ 7465 h 10000"/>
                <a:gd name="connsiteX52" fmla="*/ 8334 w 10000"/>
                <a:gd name="connsiteY52" fmla="*/ 7465 h 10000"/>
                <a:gd name="connsiteX53" fmla="*/ 8599 w 10000"/>
                <a:gd name="connsiteY53" fmla="*/ 7331 h 10000"/>
                <a:gd name="connsiteX54" fmla="*/ 8655 w 10000"/>
                <a:gd name="connsiteY54" fmla="*/ 6352 h 10000"/>
                <a:gd name="connsiteX55" fmla="*/ 8707 w 10000"/>
                <a:gd name="connsiteY55" fmla="*/ 6385 h 10000"/>
                <a:gd name="connsiteX56" fmla="*/ 8517 w 10000"/>
                <a:gd name="connsiteY56" fmla="*/ 6447 h 10000"/>
                <a:gd name="connsiteX57" fmla="*/ 8440 w 10000"/>
                <a:gd name="connsiteY57" fmla="*/ 6579 h 10000"/>
                <a:gd name="connsiteX58" fmla="*/ 7961 w 10000"/>
                <a:gd name="connsiteY58" fmla="*/ 6319 h 10000"/>
                <a:gd name="connsiteX59" fmla="*/ 7874 w 10000"/>
                <a:gd name="connsiteY59" fmla="*/ 5616 h 10000"/>
                <a:gd name="connsiteX60" fmla="*/ 7361 w 10000"/>
                <a:gd name="connsiteY60" fmla="*/ 5921 h 10000"/>
                <a:gd name="connsiteX61" fmla="*/ 7369 w 10000"/>
                <a:gd name="connsiteY61" fmla="*/ 6283 h 10000"/>
                <a:gd name="connsiteX62" fmla="*/ 6955 w 10000"/>
                <a:gd name="connsiteY62" fmla="*/ 6501 h 10000"/>
                <a:gd name="connsiteX63" fmla="*/ 6452 w 10000"/>
                <a:gd name="connsiteY63" fmla="*/ 0 h 10000"/>
                <a:gd name="connsiteX64" fmla="*/ 6343 w 10000"/>
                <a:gd name="connsiteY64" fmla="*/ 0 h 10000"/>
                <a:gd name="connsiteX65" fmla="*/ 5644 w 10000"/>
                <a:gd name="connsiteY65" fmla="*/ 135 h 10000"/>
                <a:gd name="connsiteX66" fmla="*/ 5002 w 10000"/>
                <a:gd name="connsiteY66" fmla="*/ 135 h 10000"/>
                <a:gd name="connsiteX67" fmla="*/ 4356 w 10000"/>
                <a:gd name="connsiteY67" fmla="*/ 135 h 10000"/>
                <a:gd name="connsiteX68" fmla="*/ 3709 w 10000"/>
                <a:gd name="connsiteY68" fmla="*/ 135 h 10000"/>
                <a:gd name="connsiteX69" fmla="*/ 3120 w 10000"/>
                <a:gd name="connsiteY69" fmla="*/ 135 h 10000"/>
                <a:gd name="connsiteX70" fmla="*/ 2475 w 10000"/>
                <a:gd name="connsiteY70" fmla="*/ 135 h 10000"/>
                <a:gd name="connsiteX71" fmla="*/ 1884 w 10000"/>
                <a:gd name="connsiteY71" fmla="*/ 135 h 10000"/>
                <a:gd name="connsiteX72" fmla="*/ 1237 w 10000"/>
                <a:gd name="connsiteY72" fmla="*/ 135 h 10000"/>
                <a:gd name="connsiteX73" fmla="*/ 1237 w 10000"/>
                <a:gd name="connsiteY73" fmla="*/ 608 h 10000"/>
                <a:gd name="connsiteX74" fmla="*/ 1237 w 10000"/>
                <a:gd name="connsiteY74" fmla="*/ 1216 h 10000"/>
                <a:gd name="connsiteX75" fmla="*/ 433 w 10000"/>
                <a:gd name="connsiteY75" fmla="*/ 1216 h 10000"/>
                <a:gd name="connsiteX76" fmla="*/ 433 w 10000"/>
                <a:gd name="connsiteY76" fmla="*/ 1486 h 10000"/>
                <a:gd name="connsiteX0" fmla="*/ 433 w 10000"/>
                <a:gd name="connsiteY0" fmla="*/ 1486 h 10000"/>
                <a:gd name="connsiteX1" fmla="*/ 6675 w 10000"/>
                <a:gd name="connsiteY1" fmla="*/ 6759 h 10000"/>
                <a:gd name="connsiteX2" fmla="*/ 6234 w 10000"/>
                <a:gd name="connsiteY2" fmla="*/ 6968 h 10000"/>
                <a:gd name="connsiteX3" fmla="*/ 5864 w 10000"/>
                <a:gd name="connsiteY3" fmla="*/ 6750 h 10000"/>
                <a:gd name="connsiteX4" fmla="*/ 5325 w 10000"/>
                <a:gd name="connsiteY4" fmla="*/ 6618 h 10000"/>
                <a:gd name="connsiteX5" fmla="*/ 5058 w 10000"/>
                <a:gd name="connsiteY5" fmla="*/ 6915 h 10000"/>
                <a:gd name="connsiteX6" fmla="*/ 4396 w 10000"/>
                <a:gd name="connsiteY6" fmla="*/ 7143 h 10000"/>
                <a:gd name="connsiteX7" fmla="*/ 3972 w 10000"/>
                <a:gd name="connsiteY7" fmla="*/ 7141 h 10000"/>
                <a:gd name="connsiteX8" fmla="*/ 3044 w 10000"/>
                <a:gd name="connsiteY8" fmla="*/ 6948 h 10000"/>
                <a:gd name="connsiteX9" fmla="*/ 2796 w 10000"/>
                <a:gd name="connsiteY9" fmla="*/ 7052 h 10000"/>
                <a:gd name="connsiteX10" fmla="*/ 2177 w 10000"/>
                <a:gd name="connsiteY10" fmla="*/ 6819 h 10000"/>
                <a:gd name="connsiteX11" fmla="*/ 1903 w 10000"/>
                <a:gd name="connsiteY11" fmla="*/ 6467 h 10000"/>
                <a:gd name="connsiteX12" fmla="*/ 1449 w 10000"/>
                <a:gd name="connsiteY12" fmla="*/ 6563 h 10000"/>
                <a:gd name="connsiteX13" fmla="*/ 1324 w 10000"/>
                <a:gd name="connsiteY13" fmla="*/ 6771 h 10000"/>
                <a:gd name="connsiteX14" fmla="*/ 845 w 10000"/>
                <a:gd name="connsiteY14" fmla="*/ 6860 h 10000"/>
                <a:gd name="connsiteX15" fmla="*/ 526 w 10000"/>
                <a:gd name="connsiteY15" fmla="*/ 6852 h 10000"/>
                <a:gd name="connsiteX16" fmla="*/ 354 w 10000"/>
                <a:gd name="connsiteY16" fmla="*/ 7017 h 10000"/>
                <a:gd name="connsiteX17" fmla="*/ 56 w 10000"/>
                <a:gd name="connsiteY17" fmla="*/ 6757 h 10000"/>
                <a:gd name="connsiteX18" fmla="*/ 0 w 10000"/>
                <a:gd name="connsiteY18" fmla="*/ 7229 h 10000"/>
                <a:gd name="connsiteX19" fmla="*/ 106 w 10000"/>
                <a:gd name="connsiteY19" fmla="*/ 7297 h 10000"/>
                <a:gd name="connsiteX20" fmla="*/ 538 w 10000"/>
                <a:gd name="connsiteY20" fmla="*/ 7331 h 10000"/>
                <a:gd name="connsiteX21" fmla="*/ 596 w 10000"/>
                <a:gd name="connsiteY21" fmla="*/ 7465 h 10000"/>
                <a:gd name="connsiteX22" fmla="*/ 1075 w 10000"/>
                <a:gd name="connsiteY22" fmla="*/ 7500 h 10000"/>
                <a:gd name="connsiteX23" fmla="*/ 1346 w 10000"/>
                <a:gd name="connsiteY23" fmla="*/ 7635 h 10000"/>
                <a:gd name="connsiteX24" fmla="*/ 1397 w 10000"/>
                <a:gd name="connsiteY24" fmla="*/ 7872 h 10000"/>
                <a:gd name="connsiteX25" fmla="*/ 2260 w 10000"/>
                <a:gd name="connsiteY25" fmla="*/ 8277 h 10000"/>
                <a:gd name="connsiteX26" fmla="*/ 2475 w 10000"/>
                <a:gd name="connsiteY26" fmla="*/ 8683 h 10000"/>
                <a:gd name="connsiteX27" fmla="*/ 3064 w 10000"/>
                <a:gd name="connsiteY27" fmla="*/ 8886 h 10000"/>
                <a:gd name="connsiteX28" fmla="*/ 3280 w 10000"/>
                <a:gd name="connsiteY28" fmla="*/ 9154 h 10000"/>
                <a:gd name="connsiteX29" fmla="*/ 3709 w 10000"/>
                <a:gd name="connsiteY29" fmla="*/ 9494 h 10000"/>
                <a:gd name="connsiteX30" fmla="*/ 4034 w 10000"/>
                <a:gd name="connsiteY30" fmla="*/ 9594 h 10000"/>
                <a:gd name="connsiteX31" fmla="*/ 4248 w 10000"/>
                <a:gd name="connsiteY31" fmla="*/ 9494 h 10000"/>
                <a:gd name="connsiteX32" fmla="*/ 4785 w 10000"/>
                <a:gd name="connsiteY32" fmla="*/ 9527 h 10000"/>
                <a:gd name="connsiteX33" fmla="*/ 5002 w 10000"/>
                <a:gd name="connsiteY33" fmla="*/ 9459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9 h 10000"/>
                <a:gd name="connsiteX37" fmla="*/ 6823 w 10000"/>
                <a:gd name="connsiteY37" fmla="*/ 9899 h 10000"/>
                <a:gd name="connsiteX38" fmla="*/ 6936 w 10000"/>
                <a:gd name="connsiteY38" fmla="*/ 10000 h 10000"/>
                <a:gd name="connsiteX39" fmla="*/ 7526 w 10000"/>
                <a:gd name="connsiteY39" fmla="*/ 9864 h 10000"/>
                <a:gd name="connsiteX40" fmla="*/ 8062 w 10000"/>
                <a:gd name="connsiteY40" fmla="*/ 9864 h 10000"/>
                <a:gd name="connsiteX41" fmla="*/ 8438 w 10000"/>
                <a:gd name="connsiteY41" fmla="*/ 9730 h 10000"/>
                <a:gd name="connsiteX42" fmla="*/ 8871 w 10000"/>
                <a:gd name="connsiteY42" fmla="*/ 9459 h 10000"/>
                <a:gd name="connsiteX43" fmla="*/ 10000 w 10000"/>
                <a:gd name="connsiteY43" fmla="*/ 9459 h 10000"/>
                <a:gd name="connsiteX44" fmla="*/ 10000 w 10000"/>
                <a:gd name="connsiteY44" fmla="*/ 9088 h 10000"/>
                <a:gd name="connsiteX45" fmla="*/ 9409 w 10000"/>
                <a:gd name="connsiteY45" fmla="*/ 8920 h 10000"/>
                <a:gd name="connsiteX46" fmla="*/ 9083 w 10000"/>
                <a:gd name="connsiteY46" fmla="*/ 8379 h 10000"/>
                <a:gd name="connsiteX47" fmla="*/ 8655 w 10000"/>
                <a:gd name="connsiteY47" fmla="*/ 8176 h 10000"/>
                <a:gd name="connsiteX48" fmla="*/ 8385 w 10000"/>
                <a:gd name="connsiteY48" fmla="*/ 7905 h 10000"/>
                <a:gd name="connsiteX49" fmla="*/ 7687 w 10000"/>
                <a:gd name="connsiteY49" fmla="*/ 7703 h 10000"/>
                <a:gd name="connsiteX50" fmla="*/ 7848 w 10000"/>
                <a:gd name="connsiteY50" fmla="*/ 7635 h 10000"/>
                <a:gd name="connsiteX51" fmla="*/ 7848 w 10000"/>
                <a:gd name="connsiteY51" fmla="*/ 7465 h 10000"/>
                <a:gd name="connsiteX52" fmla="*/ 8334 w 10000"/>
                <a:gd name="connsiteY52" fmla="*/ 7465 h 10000"/>
                <a:gd name="connsiteX53" fmla="*/ 8599 w 10000"/>
                <a:gd name="connsiteY53" fmla="*/ 7331 h 10000"/>
                <a:gd name="connsiteX54" fmla="*/ 8655 w 10000"/>
                <a:gd name="connsiteY54" fmla="*/ 6352 h 10000"/>
                <a:gd name="connsiteX55" fmla="*/ 8707 w 10000"/>
                <a:gd name="connsiteY55" fmla="*/ 6385 h 10000"/>
                <a:gd name="connsiteX56" fmla="*/ 8517 w 10000"/>
                <a:gd name="connsiteY56" fmla="*/ 6447 h 10000"/>
                <a:gd name="connsiteX57" fmla="*/ 8440 w 10000"/>
                <a:gd name="connsiteY57" fmla="*/ 6579 h 10000"/>
                <a:gd name="connsiteX58" fmla="*/ 7961 w 10000"/>
                <a:gd name="connsiteY58" fmla="*/ 6319 h 10000"/>
                <a:gd name="connsiteX59" fmla="*/ 7874 w 10000"/>
                <a:gd name="connsiteY59" fmla="*/ 5616 h 10000"/>
                <a:gd name="connsiteX60" fmla="*/ 7361 w 10000"/>
                <a:gd name="connsiteY60" fmla="*/ 5921 h 10000"/>
                <a:gd name="connsiteX61" fmla="*/ 7369 w 10000"/>
                <a:gd name="connsiteY61" fmla="*/ 6283 h 10000"/>
                <a:gd name="connsiteX62" fmla="*/ 6955 w 10000"/>
                <a:gd name="connsiteY62" fmla="*/ 6501 h 10000"/>
                <a:gd name="connsiteX63" fmla="*/ 6452 w 10000"/>
                <a:gd name="connsiteY63" fmla="*/ 0 h 10000"/>
                <a:gd name="connsiteX64" fmla="*/ 5644 w 10000"/>
                <a:gd name="connsiteY64" fmla="*/ 135 h 10000"/>
                <a:gd name="connsiteX65" fmla="*/ 5002 w 10000"/>
                <a:gd name="connsiteY65" fmla="*/ 135 h 10000"/>
                <a:gd name="connsiteX66" fmla="*/ 4356 w 10000"/>
                <a:gd name="connsiteY66" fmla="*/ 135 h 10000"/>
                <a:gd name="connsiteX67" fmla="*/ 3709 w 10000"/>
                <a:gd name="connsiteY67" fmla="*/ 135 h 10000"/>
                <a:gd name="connsiteX68" fmla="*/ 3120 w 10000"/>
                <a:gd name="connsiteY68" fmla="*/ 135 h 10000"/>
                <a:gd name="connsiteX69" fmla="*/ 2475 w 10000"/>
                <a:gd name="connsiteY69" fmla="*/ 135 h 10000"/>
                <a:gd name="connsiteX70" fmla="*/ 1884 w 10000"/>
                <a:gd name="connsiteY70" fmla="*/ 135 h 10000"/>
                <a:gd name="connsiteX71" fmla="*/ 1237 w 10000"/>
                <a:gd name="connsiteY71" fmla="*/ 135 h 10000"/>
                <a:gd name="connsiteX72" fmla="*/ 1237 w 10000"/>
                <a:gd name="connsiteY72" fmla="*/ 608 h 10000"/>
                <a:gd name="connsiteX73" fmla="*/ 1237 w 10000"/>
                <a:gd name="connsiteY73" fmla="*/ 1216 h 10000"/>
                <a:gd name="connsiteX74" fmla="*/ 433 w 10000"/>
                <a:gd name="connsiteY74" fmla="*/ 1216 h 10000"/>
                <a:gd name="connsiteX75" fmla="*/ 433 w 10000"/>
                <a:gd name="connsiteY75" fmla="*/ 1486 h 10000"/>
                <a:gd name="connsiteX0" fmla="*/ 433 w 10000"/>
                <a:gd name="connsiteY0" fmla="*/ 2412 h 10926"/>
                <a:gd name="connsiteX1" fmla="*/ 6675 w 10000"/>
                <a:gd name="connsiteY1" fmla="*/ 7685 h 10926"/>
                <a:gd name="connsiteX2" fmla="*/ 6234 w 10000"/>
                <a:gd name="connsiteY2" fmla="*/ 7894 h 10926"/>
                <a:gd name="connsiteX3" fmla="*/ 5864 w 10000"/>
                <a:gd name="connsiteY3" fmla="*/ 7676 h 10926"/>
                <a:gd name="connsiteX4" fmla="*/ 5325 w 10000"/>
                <a:gd name="connsiteY4" fmla="*/ 7544 h 10926"/>
                <a:gd name="connsiteX5" fmla="*/ 5058 w 10000"/>
                <a:gd name="connsiteY5" fmla="*/ 7841 h 10926"/>
                <a:gd name="connsiteX6" fmla="*/ 4396 w 10000"/>
                <a:gd name="connsiteY6" fmla="*/ 8069 h 10926"/>
                <a:gd name="connsiteX7" fmla="*/ 3972 w 10000"/>
                <a:gd name="connsiteY7" fmla="*/ 8067 h 10926"/>
                <a:gd name="connsiteX8" fmla="*/ 3044 w 10000"/>
                <a:gd name="connsiteY8" fmla="*/ 7874 h 10926"/>
                <a:gd name="connsiteX9" fmla="*/ 2796 w 10000"/>
                <a:gd name="connsiteY9" fmla="*/ 7978 h 10926"/>
                <a:gd name="connsiteX10" fmla="*/ 2177 w 10000"/>
                <a:gd name="connsiteY10" fmla="*/ 7745 h 10926"/>
                <a:gd name="connsiteX11" fmla="*/ 1903 w 10000"/>
                <a:gd name="connsiteY11" fmla="*/ 7393 h 10926"/>
                <a:gd name="connsiteX12" fmla="*/ 1449 w 10000"/>
                <a:gd name="connsiteY12" fmla="*/ 7489 h 10926"/>
                <a:gd name="connsiteX13" fmla="*/ 1324 w 10000"/>
                <a:gd name="connsiteY13" fmla="*/ 7697 h 10926"/>
                <a:gd name="connsiteX14" fmla="*/ 845 w 10000"/>
                <a:gd name="connsiteY14" fmla="*/ 7786 h 10926"/>
                <a:gd name="connsiteX15" fmla="*/ 526 w 10000"/>
                <a:gd name="connsiteY15" fmla="*/ 7778 h 10926"/>
                <a:gd name="connsiteX16" fmla="*/ 354 w 10000"/>
                <a:gd name="connsiteY16" fmla="*/ 7943 h 10926"/>
                <a:gd name="connsiteX17" fmla="*/ 56 w 10000"/>
                <a:gd name="connsiteY17" fmla="*/ 7683 h 10926"/>
                <a:gd name="connsiteX18" fmla="*/ 0 w 10000"/>
                <a:gd name="connsiteY18" fmla="*/ 8155 h 10926"/>
                <a:gd name="connsiteX19" fmla="*/ 106 w 10000"/>
                <a:gd name="connsiteY19" fmla="*/ 8223 h 10926"/>
                <a:gd name="connsiteX20" fmla="*/ 538 w 10000"/>
                <a:gd name="connsiteY20" fmla="*/ 8257 h 10926"/>
                <a:gd name="connsiteX21" fmla="*/ 596 w 10000"/>
                <a:gd name="connsiteY21" fmla="*/ 8391 h 10926"/>
                <a:gd name="connsiteX22" fmla="*/ 1075 w 10000"/>
                <a:gd name="connsiteY22" fmla="*/ 8426 h 10926"/>
                <a:gd name="connsiteX23" fmla="*/ 1346 w 10000"/>
                <a:gd name="connsiteY23" fmla="*/ 8561 h 10926"/>
                <a:gd name="connsiteX24" fmla="*/ 1397 w 10000"/>
                <a:gd name="connsiteY24" fmla="*/ 8798 h 10926"/>
                <a:gd name="connsiteX25" fmla="*/ 2260 w 10000"/>
                <a:gd name="connsiteY25" fmla="*/ 9203 h 10926"/>
                <a:gd name="connsiteX26" fmla="*/ 2475 w 10000"/>
                <a:gd name="connsiteY26" fmla="*/ 9609 h 10926"/>
                <a:gd name="connsiteX27" fmla="*/ 3064 w 10000"/>
                <a:gd name="connsiteY27" fmla="*/ 9812 h 10926"/>
                <a:gd name="connsiteX28" fmla="*/ 3280 w 10000"/>
                <a:gd name="connsiteY28" fmla="*/ 10080 h 10926"/>
                <a:gd name="connsiteX29" fmla="*/ 3709 w 10000"/>
                <a:gd name="connsiteY29" fmla="*/ 10420 h 10926"/>
                <a:gd name="connsiteX30" fmla="*/ 4034 w 10000"/>
                <a:gd name="connsiteY30" fmla="*/ 10520 h 10926"/>
                <a:gd name="connsiteX31" fmla="*/ 4248 w 10000"/>
                <a:gd name="connsiteY31" fmla="*/ 10420 h 10926"/>
                <a:gd name="connsiteX32" fmla="*/ 4785 w 10000"/>
                <a:gd name="connsiteY32" fmla="*/ 10453 h 10926"/>
                <a:gd name="connsiteX33" fmla="*/ 5002 w 10000"/>
                <a:gd name="connsiteY33" fmla="*/ 10385 h 10926"/>
                <a:gd name="connsiteX34" fmla="*/ 5967 w 10000"/>
                <a:gd name="connsiteY34" fmla="*/ 10893 h 10926"/>
                <a:gd name="connsiteX35" fmla="*/ 6021 w 10000"/>
                <a:gd name="connsiteY35" fmla="*/ 10893 h 10926"/>
                <a:gd name="connsiteX36" fmla="*/ 6130 w 10000"/>
                <a:gd name="connsiteY36" fmla="*/ 10825 h 10926"/>
                <a:gd name="connsiteX37" fmla="*/ 6823 w 10000"/>
                <a:gd name="connsiteY37" fmla="*/ 10825 h 10926"/>
                <a:gd name="connsiteX38" fmla="*/ 6936 w 10000"/>
                <a:gd name="connsiteY38" fmla="*/ 10926 h 10926"/>
                <a:gd name="connsiteX39" fmla="*/ 7526 w 10000"/>
                <a:gd name="connsiteY39" fmla="*/ 10790 h 10926"/>
                <a:gd name="connsiteX40" fmla="*/ 8062 w 10000"/>
                <a:gd name="connsiteY40" fmla="*/ 10790 h 10926"/>
                <a:gd name="connsiteX41" fmla="*/ 8438 w 10000"/>
                <a:gd name="connsiteY41" fmla="*/ 10656 h 10926"/>
                <a:gd name="connsiteX42" fmla="*/ 8871 w 10000"/>
                <a:gd name="connsiteY42" fmla="*/ 10385 h 10926"/>
                <a:gd name="connsiteX43" fmla="*/ 10000 w 10000"/>
                <a:gd name="connsiteY43" fmla="*/ 10385 h 10926"/>
                <a:gd name="connsiteX44" fmla="*/ 10000 w 10000"/>
                <a:gd name="connsiteY44" fmla="*/ 10014 h 10926"/>
                <a:gd name="connsiteX45" fmla="*/ 9409 w 10000"/>
                <a:gd name="connsiteY45" fmla="*/ 9846 h 10926"/>
                <a:gd name="connsiteX46" fmla="*/ 9083 w 10000"/>
                <a:gd name="connsiteY46" fmla="*/ 9305 h 10926"/>
                <a:gd name="connsiteX47" fmla="*/ 8655 w 10000"/>
                <a:gd name="connsiteY47" fmla="*/ 9102 h 10926"/>
                <a:gd name="connsiteX48" fmla="*/ 8385 w 10000"/>
                <a:gd name="connsiteY48" fmla="*/ 8831 h 10926"/>
                <a:gd name="connsiteX49" fmla="*/ 7687 w 10000"/>
                <a:gd name="connsiteY49" fmla="*/ 8629 h 10926"/>
                <a:gd name="connsiteX50" fmla="*/ 7848 w 10000"/>
                <a:gd name="connsiteY50" fmla="*/ 8561 h 10926"/>
                <a:gd name="connsiteX51" fmla="*/ 7848 w 10000"/>
                <a:gd name="connsiteY51" fmla="*/ 8391 h 10926"/>
                <a:gd name="connsiteX52" fmla="*/ 8334 w 10000"/>
                <a:gd name="connsiteY52" fmla="*/ 8391 h 10926"/>
                <a:gd name="connsiteX53" fmla="*/ 8599 w 10000"/>
                <a:gd name="connsiteY53" fmla="*/ 8257 h 10926"/>
                <a:gd name="connsiteX54" fmla="*/ 8655 w 10000"/>
                <a:gd name="connsiteY54" fmla="*/ 7278 h 10926"/>
                <a:gd name="connsiteX55" fmla="*/ 8707 w 10000"/>
                <a:gd name="connsiteY55" fmla="*/ 7311 h 10926"/>
                <a:gd name="connsiteX56" fmla="*/ 8517 w 10000"/>
                <a:gd name="connsiteY56" fmla="*/ 7373 h 10926"/>
                <a:gd name="connsiteX57" fmla="*/ 8440 w 10000"/>
                <a:gd name="connsiteY57" fmla="*/ 7505 h 10926"/>
                <a:gd name="connsiteX58" fmla="*/ 7961 w 10000"/>
                <a:gd name="connsiteY58" fmla="*/ 7245 h 10926"/>
                <a:gd name="connsiteX59" fmla="*/ 7874 w 10000"/>
                <a:gd name="connsiteY59" fmla="*/ 6542 h 10926"/>
                <a:gd name="connsiteX60" fmla="*/ 7361 w 10000"/>
                <a:gd name="connsiteY60" fmla="*/ 6847 h 10926"/>
                <a:gd name="connsiteX61" fmla="*/ 7369 w 10000"/>
                <a:gd name="connsiteY61" fmla="*/ 7209 h 10926"/>
                <a:gd name="connsiteX62" fmla="*/ 6955 w 10000"/>
                <a:gd name="connsiteY62" fmla="*/ 7427 h 10926"/>
                <a:gd name="connsiteX63" fmla="*/ 5644 w 10000"/>
                <a:gd name="connsiteY63" fmla="*/ 1061 h 10926"/>
                <a:gd name="connsiteX64" fmla="*/ 5002 w 10000"/>
                <a:gd name="connsiteY64" fmla="*/ 1061 h 10926"/>
                <a:gd name="connsiteX65" fmla="*/ 4356 w 10000"/>
                <a:gd name="connsiteY65" fmla="*/ 1061 h 10926"/>
                <a:gd name="connsiteX66" fmla="*/ 3709 w 10000"/>
                <a:gd name="connsiteY66" fmla="*/ 1061 h 10926"/>
                <a:gd name="connsiteX67" fmla="*/ 3120 w 10000"/>
                <a:gd name="connsiteY67" fmla="*/ 1061 h 10926"/>
                <a:gd name="connsiteX68" fmla="*/ 2475 w 10000"/>
                <a:gd name="connsiteY68" fmla="*/ 1061 h 10926"/>
                <a:gd name="connsiteX69" fmla="*/ 1884 w 10000"/>
                <a:gd name="connsiteY69" fmla="*/ 1061 h 10926"/>
                <a:gd name="connsiteX70" fmla="*/ 1237 w 10000"/>
                <a:gd name="connsiteY70" fmla="*/ 1061 h 10926"/>
                <a:gd name="connsiteX71" fmla="*/ 1237 w 10000"/>
                <a:gd name="connsiteY71" fmla="*/ 1534 h 10926"/>
                <a:gd name="connsiteX72" fmla="*/ 1237 w 10000"/>
                <a:gd name="connsiteY72" fmla="*/ 2142 h 10926"/>
                <a:gd name="connsiteX73" fmla="*/ 433 w 10000"/>
                <a:gd name="connsiteY73" fmla="*/ 2142 h 10926"/>
                <a:gd name="connsiteX74" fmla="*/ 433 w 10000"/>
                <a:gd name="connsiteY74" fmla="*/ 2412 h 10926"/>
                <a:gd name="connsiteX0" fmla="*/ 433 w 10000"/>
                <a:gd name="connsiteY0" fmla="*/ 2412 h 10926"/>
                <a:gd name="connsiteX1" fmla="*/ 6675 w 10000"/>
                <a:gd name="connsiteY1" fmla="*/ 7685 h 10926"/>
                <a:gd name="connsiteX2" fmla="*/ 6234 w 10000"/>
                <a:gd name="connsiteY2" fmla="*/ 7894 h 10926"/>
                <a:gd name="connsiteX3" fmla="*/ 5864 w 10000"/>
                <a:gd name="connsiteY3" fmla="*/ 7676 h 10926"/>
                <a:gd name="connsiteX4" fmla="*/ 5325 w 10000"/>
                <a:gd name="connsiteY4" fmla="*/ 7544 h 10926"/>
                <a:gd name="connsiteX5" fmla="*/ 5058 w 10000"/>
                <a:gd name="connsiteY5" fmla="*/ 7841 h 10926"/>
                <a:gd name="connsiteX6" fmla="*/ 4396 w 10000"/>
                <a:gd name="connsiteY6" fmla="*/ 8069 h 10926"/>
                <a:gd name="connsiteX7" fmla="*/ 3972 w 10000"/>
                <a:gd name="connsiteY7" fmla="*/ 8067 h 10926"/>
                <a:gd name="connsiteX8" fmla="*/ 3044 w 10000"/>
                <a:gd name="connsiteY8" fmla="*/ 7874 h 10926"/>
                <a:gd name="connsiteX9" fmla="*/ 2796 w 10000"/>
                <a:gd name="connsiteY9" fmla="*/ 7978 h 10926"/>
                <a:gd name="connsiteX10" fmla="*/ 2177 w 10000"/>
                <a:gd name="connsiteY10" fmla="*/ 7745 h 10926"/>
                <a:gd name="connsiteX11" fmla="*/ 1903 w 10000"/>
                <a:gd name="connsiteY11" fmla="*/ 7393 h 10926"/>
                <a:gd name="connsiteX12" fmla="*/ 1449 w 10000"/>
                <a:gd name="connsiteY12" fmla="*/ 7489 h 10926"/>
                <a:gd name="connsiteX13" fmla="*/ 1324 w 10000"/>
                <a:gd name="connsiteY13" fmla="*/ 7697 h 10926"/>
                <a:gd name="connsiteX14" fmla="*/ 845 w 10000"/>
                <a:gd name="connsiteY14" fmla="*/ 7786 h 10926"/>
                <a:gd name="connsiteX15" fmla="*/ 526 w 10000"/>
                <a:gd name="connsiteY15" fmla="*/ 7778 h 10926"/>
                <a:gd name="connsiteX16" fmla="*/ 354 w 10000"/>
                <a:gd name="connsiteY16" fmla="*/ 7943 h 10926"/>
                <a:gd name="connsiteX17" fmla="*/ 56 w 10000"/>
                <a:gd name="connsiteY17" fmla="*/ 7683 h 10926"/>
                <a:gd name="connsiteX18" fmla="*/ 0 w 10000"/>
                <a:gd name="connsiteY18" fmla="*/ 8155 h 10926"/>
                <a:gd name="connsiteX19" fmla="*/ 106 w 10000"/>
                <a:gd name="connsiteY19" fmla="*/ 8223 h 10926"/>
                <a:gd name="connsiteX20" fmla="*/ 538 w 10000"/>
                <a:gd name="connsiteY20" fmla="*/ 8257 h 10926"/>
                <a:gd name="connsiteX21" fmla="*/ 596 w 10000"/>
                <a:gd name="connsiteY21" fmla="*/ 8391 h 10926"/>
                <a:gd name="connsiteX22" fmla="*/ 1075 w 10000"/>
                <a:gd name="connsiteY22" fmla="*/ 8426 h 10926"/>
                <a:gd name="connsiteX23" fmla="*/ 1346 w 10000"/>
                <a:gd name="connsiteY23" fmla="*/ 8561 h 10926"/>
                <a:gd name="connsiteX24" fmla="*/ 1397 w 10000"/>
                <a:gd name="connsiteY24" fmla="*/ 8798 h 10926"/>
                <a:gd name="connsiteX25" fmla="*/ 2260 w 10000"/>
                <a:gd name="connsiteY25" fmla="*/ 9203 h 10926"/>
                <a:gd name="connsiteX26" fmla="*/ 2475 w 10000"/>
                <a:gd name="connsiteY26" fmla="*/ 9609 h 10926"/>
                <a:gd name="connsiteX27" fmla="*/ 3064 w 10000"/>
                <a:gd name="connsiteY27" fmla="*/ 9812 h 10926"/>
                <a:gd name="connsiteX28" fmla="*/ 3280 w 10000"/>
                <a:gd name="connsiteY28" fmla="*/ 10080 h 10926"/>
                <a:gd name="connsiteX29" fmla="*/ 3709 w 10000"/>
                <a:gd name="connsiteY29" fmla="*/ 10420 h 10926"/>
                <a:gd name="connsiteX30" fmla="*/ 4034 w 10000"/>
                <a:gd name="connsiteY30" fmla="*/ 10520 h 10926"/>
                <a:gd name="connsiteX31" fmla="*/ 4248 w 10000"/>
                <a:gd name="connsiteY31" fmla="*/ 10420 h 10926"/>
                <a:gd name="connsiteX32" fmla="*/ 4785 w 10000"/>
                <a:gd name="connsiteY32" fmla="*/ 10453 h 10926"/>
                <a:gd name="connsiteX33" fmla="*/ 5002 w 10000"/>
                <a:gd name="connsiteY33" fmla="*/ 10385 h 10926"/>
                <a:gd name="connsiteX34" fmla="*/ 5967 w 10000"/>
                <a:gd name="connsiteY34" fmla="*/ 10893 h 10926"/>
                <a:gd name="connsiteX35" fmla="*/ 6021 w 10000"/>
                <a:gd name="connsiteY35" fmla="*/ 10893 h 10926"/>
                <a:gd name="connsiteX36" fmla="*/ 6130 w 10000"/>
                <a:gd name="connsiteY36" fmla="*/ 10825 h 10926"/>
                <a:gd name="connsiteX37" fmla="*/ 6823 w 10000"/>
                <a:gd name="connsiteY37" fmla="*/ 10825 h 10926"/>
                <a:gd name="connsiteX38" fmla="*/ 6936 w 10000"/>
                <a:gd name="connsiteY38" fmla="*/ 10926 h 10926"/>
                <a:gd name="connsiteX39" fmla="*/ 7526 w 10000"/>
                <a:gd name="connsiteY39" fmla="*/ 10790 h 10926"/>
                <a:gd name="connsiteX40" fmla="*/ 8062 w 10000"/>
                <a:gd name="connsiteY40" fmla="*/ 10790 h 10926"/>
                <a:gd name="connsiteX41" fmla="*/ 8438 w 10000"/>
                <a:gd name="connsiteY41" fmla="*/ 10656 h 10926"/>
                <a:gd name="connsiteX42" fmla="*/ 8871 w 10000"/>
                <a:gd name="connsiteY42" fmla="*/ 10385 h 10926"/>
                <a:gd name="connsiteX43" fmla="*/ 10000 w 10000"/>
                <a:gd name="connsiteY43" fmla="*/ 10385 h 10926"/>
                <a:gd name="connsiteX44" fmla="*/ 10000 w 10000"/>
                <a:gd name="connsiteY44" fmla="*/ 10014 h 10926"/>
                <a:gd name="connsiteX45" fmla="*/ 9409 w 10000"/>
                <a:gd name="connsiteY45" fmla="*/ 9846 h 10926"/>
                <a:gd name="connsiteX46" fmla="*/ 9083 w 10000"/>
                <a:gd name="connsiteY46" fmla="*/ 9305 h 10926"/>
                <a:gd name="connsiteX47" fmla="*/ 8655 w 10000"/>
                <a:gd name="connsiteY47" fmla="*/ 9102 h 10926"/>
                <a:gd name="connsiteX48" fmla="*/ 8385 w 10000"/>
                <a:gd name="connsiteY48" fmla="*/ 8831 h 10926"/>
                <a:gd name="connsiteX49" fmla="*/ 7687 w 10000"/>
                <a:gd name="connsiteY49" fmla="*/ 8629 h 10926"/>
                <a:gd name="connsiteX50" fmla="*/ 7848 w 10000"/>
                <a:gd name="connsiteY50" fmla="*/ 8561 h 10926"/>
                <a:gd name="connsiteX51" fmla="*/ 7848 w 10000"/>
                <a:gd name="connsiteY51" fmla="*/ 8391 h 10926"/>
                <a:gd name="connsiteX52" fmla="*/ 8334 w 10000"/>
                <a:gd name="connsiteY52" fmla="*/ 8391 h 10926"/>
                <a:gd name="connsiteX53" fmla="*/ 8599 w 10000"/>
                <a:gd name="connsiteY53" fmla="*/ 8257 h 10926"/>
                <a:gd name="connsiteX54" fmla="*/ 8655 w 10000"/>
                <a:gd name="connsiteY54" fmla="*/ 7278 h 10926"/>
                <a:gd name="connsiteX55" fmla="*/ 8707 w 10000"/>
                <a:gd name="connsiteY55" fmla="*/ 7311 h 10926"/>
                <a:gd name="connsiteX56" fmla="*/ 8517 w 10000"/>
                <a:gd name="connsiteY56" fmla="*/ 7373 h 10926"/>
                <a:gd name="connsiteX57" fmla="*/ 8440 w 10000"/>
                <a:gd name="connsiteY57" fmla="*/ 7505 h 10926"/>
                <a:gd name="connsiteX58" fmla="*/ 7961 w 10000"/>
                <a:gd name="connsiteY58" fmla="*/ 7245 h 10926"/>
                <a:gd name="connsiteX59" fmla="*/ 7874 w 10000"/>
                <a:gd name="connsiteY59" fmla="*/ 6542 h 10926"/>
                <a:gd name="connsiteX60" fmla="*/ 7361 w 10000"/>
                <a:gd name="connsiteY60" fmla="*/ 6847 h 10926"/>
                <a:gd name="connsiteX61" fmla="*/ 7369 w 10000"/>
                <a:gd name="connsiteY61" fmla="*/ 7209 h 10926"/>
                <a:gd name="connsiteX62" fmla="*/ 6955 w 10000"/>
                <a:gd name="connsiteY62" fmla="*/ 7427 h 10926"/>
                <a:gd name="connsiteX63" fmla="*/ 5002 w 10000"/>
                <a:gd name="connsiteY63" fmla="*/ 1061 h 10926"/>
                <a:gd name="connsiteX64" fmla="*/ 4356 w 10000"/>
                <a:gd name="connsiteY64" fmla="*/ 1061 h 10926"/>
                <a:gd name="connsiteX65" fmla="*/ 3709 w 10000"/>
                <a:gd name="connsiteY65" fmla="*/ 1061 h 10926"/>
                <a:gd name="connsiteX66" fmla="*/ 3120 w 10000"/>
                <a:gd name="connsiteY66" fmla="*/ 1061 h 10926"/>
                <a:gd name="connsiteX67" fmla="*/ 2475 w 10000"/>
                <a:gd name="connsiteY67" fmla="*/ 1061 h 10926"/>
                <a:gd name="connsiteX68" fmla="*/ 1884 w 10000"/>
                <a:gd name="connsiteY68" fmla="*/ 1061 h 10926"/>
                <a:gd name="connsiteX69" fmla="*/ 1237 w 10000"/>
                <a:gd name="connsiteY69" fmla="*/ 1061 h 10926"/>
                <a:gd name="connsiteX70" fmla="*/ 1237 w 10000"/>
                <a:gd name="connsiteY70" fmla="*/ 1534 h 10926"/>
                <a:gd name="connsiteX71" fmla="*/ 1237 w 10000"/>
                <a:gd name="connsiteY71" fmla="*/ 2142 h 10926"/>
                <a:gd name="connsiteX72" fmla="*/ 433 w 10000"/>
                <a:gd name="connsiteY72" fmla="*/ 2142 h 10926"/>
                <a:gd name="connsiteX73" fmla="*/ 433 w 10000"/>
                <a:gd name="connsiteY73" fmla="*/ 2412 h 10926"/>
                <a:gd name="connsiteX0" fmla="*/ 433 w 10000"/>
                <a:gd name="connsiteY0" fmla="*/ 1351 h 9865"/>
                <a:gd name="connsiteX1" fmla="*/ 6675 w 10000"/>
                <a:gd name="connsiteY1" fmla="*/ 6624 h 9865"/>
                <a:gd name="connsiteX2" fmla="*/ 6234 w 10000"/>
                <a:gd name="connsiteY2" fmla="*/ 6833 h 9865"/>
                <a:gd name="connsiteX3" fmla="*/ 5864 w 10000"/>
                <a:gd name="connsiteY3" fmla="*/ 6615 h 9865"/>
                <a:gd name="connsiteX4" fmla="*/ 5325 w 10000"/>
                <a:gd name="connsiteY4" fmla="*/ 6483 h 9865"/>
                <a:gd name="connsiteX5" fmla="*/ 5058 w 10000"/>
                <a:gd name="connsiteY5" fmla="*/ 6780 h 9865"/>
                <a:gd name="connsiteX6" fmla="*/ 4396 w 10000"/>
                <a:gd name="connsiteY6" fmla="*/ 7008 h 9865"/>
                <a:gd name="connsiteX7" fmla="*/ 3972 w 10000"/>
                <a:gd name="connsiteY7" fmla="*/ 7006 h 9865"/>
                <a:gd name="connsiteX8" fmla="*/ 3044 w 10000"/>
                <a:gd name="connsiteY8" fmla="*/ 6813 h 9865"/>
                <a:gd name="connsiteX9" fmla="*/ 2796 w 10000"/>
                <a:gd name="connsiteY9" fmla="*/ 6917 h 9865"/>
                <a:gd name="connsiteX10" fmla="*/ 2177 w 10000"/>
                <a:gd name="connsiteY10" fmla="*/ 6684 h 9865"/>
                <a:gd name="connsiteX11" fmla="*/ 1903 w 10000"/>
                <a:gd name="connsiteY11" fmla="*/ 6332 h 9865"/>
                <a:gd name="connsiteX12" fmla="*/ 1449 w 10000"/>
                <a:gd name="connsiteY12" fmla="*/ 6428 h 9865"/>
                <a:gd name="connsiteX13" fmla="*/ 1324 w 10000"/>
                <a:gd name="connsiteY13" fmla="*/ 6636 h 9865"/>
                <a:gd name="connsiteX14" fmla="*/ 845 w 10000"/>
                <a:gd name="connsiteY14" fmla="*/ 6725 h 9865"/>
                <a:gd name="connsiteX15" fmla="*/ 526 w 10000"/>
                <a:gd name="connsiteY15" fmla="*/ 6717 h 9865"/>
                <a:gd name="connsiteX16" fmla="*/ 354 w 10000"/>
                <a:gd name="connsiteY16" fmla="*/ 6882 h 9865"/>
                <a:gd name="connsiteX17" fmla="*/ 56 w 10000"/>
                <a:gd name="connsiteY17" fmla="*/ 6622 h 9865"/>
                <a:gd name="connsiteX18" fmla="*/ 0 w 10000"/>
                <a:gd name="connsiteY18" fmla="*/ 7094 h 9865"/>
                <a:gd name="connsiteX19" fmla="*/ 106 w 10000"/>
                <a:gd name="connsiteY19" fmla="*/ 7162 h 9865"/>
                <a:gd name="connsiteX20" fmla="*/ 538 w 10000"/>
                <a:gd name="connsiteY20" fmla="*/ 7196 h 9865"/>
                <a:gd name="connsiteX21" fmla="*/ 596 w 10000"/>
                <a:gd name="connsiteY21" fmla="*/ 7330 h 9865"/>
                <a:gd name="connsiteX22" fmla="*/ 1075 w 10000"/>
                <a:gd name="connsiteY22" fmla="*/ 7365 h 9865"/>
                <a:gd name="connsiteX23" fmla="*/ 1346 w 10000"/>
                <a:gd name="connsiteY23" fmla="*/ 7500 h 9865"/>
                <a:gd name="connsiteX24" fmla="*/ 1397 w 10000"/>
                <a:gd name="connsiteY24" fmla="*/ 7737 h 9865"/>
                <a:gd name="connsiteX25" fmla="*/ 2260 w 10000"/>
                <a:gd name="connsiteY25" fmla="*/ 8142 h 9865"/>
                <a:gd name="connsiteX26" fmla="*/ 2475 w 10000"/>
                <a:gd name="connsiteY26" fmla="*/ 8548 h 9865"/>
                <a:gd name="connsiteX27" fmla="*/ 3064 w 10000"/>
                <a:gd name="connsiteY27" fmla="*/ 8751 h 9865"/>
                <a:gd name="connsiteX28" fmla="*/ 3280 w 10000"/>
                <a:gd name="connsiteY28" fmla="*/ 9019 h 9865"/>
                <a:gd name="connsiteX29" fmla="*/ 3709 w 10000"/>
                <a:gd name="connsiteY29" fmla="*/ 9359 h 9865"/>
                <a:gd name="connsiteX30" fmla="*/ 4034 w 10000"/>
                <a:gd name="connsiteY30" fmla="*/ 9459 h 9865"/>
                <a:gd name="connsiteX31" fmla="*/ 4248 w 10000"/>
                <a:gd name="connsiteY31" fmla="*/ 9359 h 9865"/>
                <a:gd name="connsiteX32" fmla="*/ 4785 w 10000"/>
                <a:gd name="connsiteY32" fmla="*/ 9392 h 9865"/>
                <a:gd name="connsiteX33" fmla="*/ 5002 w 10000"/>
                <a:gd name="connsiteY33" fmla="*/ 9324 h 9865"/>
                <a:gd name="connsiteX34" fmla="*/ 5967 w 10000"/>
                <a:gd name="connsiteY34" fmla="*/ 9832 h 9865"/>
                <a:gd name="connsiteX35" fmla="*/ 6021 w 10000"/>
                <a:gd name="connsiteY35" fmla="*/ 9832 h 9865"/>
                <a:gd name="connsiteX36" fmla="*/ 6130 w 10000"/>
                <a:gd name="connsiteY36" fmla="*/ 9764 h 9865"/>
                <a:gd name="connsiteX37" fmla="*/ 6823 w 10000"/>
                <a:gd name="connsiteY37" fmla="*/ 9764 h 9865"/>
                <a:gd name="connsiteX38" fmla="*/ 6936 w 10000"/>
                <a:gd name="connsiteY38" fmla="*/ 9865 h 9865"/>
                <a:gd name="connsiteX39" fmla="*/ 7526 w 10000"/>
                <a:gd name="connsiteY39" fmla="*/ 9729 h 9865"/>
                <a:gd name="connsiteX40" fmla="*/ 8062 w 10000"/>
                <a:gd name="connsiteY40" fmla="*/ 9729 h 9865"/>
                <a:gd name="connsiteX41" fmla="*/ 8438 w 10000"/>
                <a:gd name="connsiteY41" fmla="*/ 9595 h 9865"/>
                <a:gd name="connsiteX42" fmla="*/ 8871 w 10000"/>
                <a:gd name="connsiteY42" fmla="*/ 9324 h 9865"/>
                <a:gd name="connsiteX43" fmla="*/ 10000 w 10000"/>
                <a:gd name="connsiteY43" fmla="*/ 9324 h 9865"/>
                <a:gd name="connsiteX44" fmla="*/ 10000 w 10000"/>
                <a:gd name="connsiteY44" fmla="*/ 8953 h 9865"/>
                <a:gd name="connsiteX45" fmla="*/ 9409 w 10000"/>
                <a:gd name="connsiteY45" fmla="*/ 8785 h 9865"/>
                <a:gd name="connsiteX46" fmla="*/ 9083 w 10000"/>
                <a:gd name="connsiteY46" fmla="*/ 8244 h 9865"/>
                <a:gd name="connsiteX47" fmla="*/ 8655 w 10000"/>
                <a:gd name="connsiteY47" fmla="*/ 8041 h 9865"/>
                <a:gd name="connsiteX48" fmla="*/ 8385 w 10000"/>
                <a:gd name="connsiteY48" fmla="*/ 7770 h 9865"/>
                <a:gd name="connsiteX49" fmla="*/ 7687 w 10000"/>
                <a:gd name="connsiteY49" fmla="*/ 7568 h 9865"/>
                <a:gd name="connsiteX50" fmla="*/ 7848 w 10000"/>
                <a:gd name="connsiteY50" fmla="*/ 7500 h 9865"/>
                <a:gd name="connsiteX51" fmla="*/ 7848 w 10000"/>
                <a:gd name="connsiteY51" fmla="*/ 7330 h 9865"/>
                <a:gd name="connsiteX52" fmla="*/ 8334 w 10000"/>
                <a:gd name="connsiteY52" fmla="*/ 7330 h 9865"/>
                <a:gd name="connsiteX53" fmla="*/ 8599 w 10000"/>
                <a:gd name="connsiteY53" fmla="*/ 7196 h 9865"/>
                <a:gd name="connsiteX54" fmla="*/ 8655 w 10000"/>
                <a:gd name="connsiteY54" fmla="*/ 6217 h 9865"/>
                <a:gd name="connsiteX55" fmla="*/ 8707 w 10000"/>
                <a:gd name="connsiteY55" fmla="*/ 6250 h 9865"/>
                <a:gd name="connsiteX56" fmla="*/ 8517 w 10000"/>
                <a:gd name="connsiteY56" fmla="*/ 6312 h 9865"/>
                <a:gd name="connsiteX57" fmla="*/ 8440 w 10000"/>
                <a:gd name="connsiteY57" fmla="*/ 6444 h 9865"/>
                <a:gd name="connsiteX58" fmla="*/ 7961 w 10000"/>
                <a:gd name="connsiteY58" fmla="*/ 6184 h 9865"/>
                <a:gd name="connsiteX59" fmla="*/ 7874 w 10000"/>
                <a:gd name="connsiteY59" fmla="*/ 5481 h 9865"/>
                <a:gd name="connsiteX60" fmla="*/ 7361 w 10000"/>
                <a:gd name="connsiteY60" fmla="*/ 5786 h 9865"/>
                <a:gd name="connsiteX61" fmla="*/ 7369 w 10000"/>
                <a:gd name="connsiteY61" fmla="*/ 6148 h 9865"/>
                <a:gd name="connsiteX62" fmla="*/ 6955 w 10000"/>
                <a:gd name="connsiteY62" fmla="*/ 6366 h 9865"/>
                <a:gd name="connsiteX63" fmla="*/ 4356 w 10000"/>
                <a:gd name="connsiteY63" fmla="*/ 0 h 9865"/>
                <a:gd name="connsiteX64" fmla="*/ 3709 w 10000"/>
                <a:gd name="connsiteY64" fmla="*/ 0 h 9865"/>
                <a:gd name="connsiteX65" fmla="*/ 3120 w 10000"/>
                <a:gd name="connsiteY65" fmla="*/ 0 h 9865"/>
                <a:gd name="connsiteX66" fmla="*/ 2475 w 10000"/>
                <a:gd name="connsiteY66" fmla="*/ 0 h 9865"/>
                <a:gd name="connsiteX67" fmla="*/ 1884 w 10000"/>
                <a:gd name="connsiteY67" fmla="*/ 0 h 9865"/>
                <a:gd name="connsiteX68" fmla="*/ 1237 w 10000"/>
                <a:gd name="connsiteY68" fmla="*/ 0 h 9865"/>
                <a:gd name="connsiteX69" fmla="*/ 1237 w 10000"/>
                <a:gd name="connsiteY69" fmla="*/ 473 h 9865"/>
                <a:gd name="connsiteX70" fmla="*/ 1237 w 10000"/>
                <a:gd name="connsiteY70" fmla="*/ 1081 h 9865"/>
                <a:gd name="connsiteX71" fmla="*/ 433 w 10000"/>
                <a:gd name="connsiteY71" fmla="*/ 1081 h 9865"/>
                <a:gd name="connsiteX72" fmla="*/ 433 w 10000"/>
                <a:gd name="connsiteY72" fmla="*/ 1351 h 9865"/>
                <a:gd name="connsiteX0" fmla="*/ 433 w 10000"/>
                <a:gd name="connsiteY0" fmla="*/ 1369 h 10000"/>
                <a:gd name="connsiteX1" fmla="*/ 6675 w 10000"/>
                <a:gd name="connsiteY1" fmla="*/ 6715 h 10000"/>
                <a:gd name="connsiteX2" fmla="*/ 6234 w 10000"/>
                <a:gd name="connsiteY2" fmla="*/ 6927 h 10000"/>
                <a:gd name="connsiteX3" fmla="*/ 5864 w 10000"/>
                <a:gd name="connsiteY3" fmla="*/ 6706 h 10000"/>
                <a:gd name="connsiteX4" fmla="*/ 5325 w 10000"/>
                <a:gd name="connsiteY4" fmla="*/ 6572 h 10000"/>
                <a:gd name="connsiteX5" fmla="*/ 5058 w 10000"/>
                <a:gd name="connsiteY5" fmla="*/ 6873 h 10000"/>
                <a:gd name="connsiteX6" fmla="*/ 4396 w 10000"/>
                <a:gd name="connsiteY6" fmla="*/ 7104 h 10000"/>
                <a:gd name="connsiteX7" fmla="*/ 3972 w 10000"/>
                <a:gd name="connsiteY7" fmla="*/ 7102 h 10000"/>
                <a:gd name="connsiteX8" fmla="*/ 3044 w 10000"/>
                <a:gd name="connsiteY8" fmla="*/ 6906 h 10000"/>
                <a:gd name="connsiteX9" fmla="*/ 2796 w 10000"/>
                <a:gd name="connsiteY9" fmla="*/ 7012 h 10000"/>
                <a:gd name="connsiteX10" fmla="*/ 2177 w 10000"/>
                <a:gd name="connsiteY10" fmla="*/ 6775 h 10000"/>
                <a:gd name="connsiteX11" fmla="*/ 1903 w 10000"/>
                <a:gd name="connsiteY11" fmla="*/ 6419 h 10000"/>
                <a:gd name="connsiteX12" fmla="*/ 1449 w 10000"/>
                <a:gd name="connsiteY12" fmla="*/ 6516 h 10000"/>
                <a:gd name="connsiteX13" fmla="*/ 1324 w 10000"/>
                <a:gd name="connsiteY13" fmla="*/ 6727 h 10000"/>
                <a:gd name="connsiteX14" fmla="*/ 845 w 10000"/>
                <a:gd name="connsiteY14" fmla="*/ 6817 h 10000"/>
                <a:gd name="connsiteX15" fmla="*/ 526 w 10000"/>
                <a:gd name="connsiteY15" fmla="*/ 6809 h 10000"/>
                <a:gd name="connsiteX16" fmla="*/ 354 w 10000"/>
                <a:gd name="connsiteY16" fmla="*/ 6976 h 10000"/>
                <a:gd name="connsiteX17" fmla="*/ 56 w 10000"/>
                <a:gd name="connsiteY17" fmla="*/ 6713 h 10000"/>
                <a:gd name="connsiteX18" fmla="*/ 0 w 10000"/>
                <a:gd name="connsiteY18" fmla="*/ 7191 h 10000"/>
                <a:gd name="connsiteX19" fmla="*/ 106 w 10000"/>
                <a:gd name="connsiteY19" fmla="*/ 7260 h 10000"/>
                <a:gd name="connsiteX20" fmla="*/ 538 w 10000"/>
                <a:gd name="connsiteY20" fmla="*/ 7294 h 10000"/>
                <a:gd name="connsiteX21" fmla="*/ 596 w 10000"/>
                <a:gd name="connsiteY21" fmla="*/ 7430 h 10000"/>
                <a:gd name="connsiteX22" fmla="*/ 1075 w 10000"/>
                <a:gd name="connsiteY22" fmla="*/ 7466 h 10000"/>
                <a:gd name="connsiteX23" fmla="*/ 1346 w 10000"/>
                <a:gd name="connsiteY23" fmla="*/ 7603 h 10000"/>
                <a:gd name="connsiteX24" fmla="*/ 1397 w 10000"/>
                <a:gd name="connsiteY24" fmla="*/ 7843 h 10000"/>
                <a:gd name="connsiteX25" fmla="*/ 2260 w 10000"/>
                <a:gd name="connsiteY25" fmla="*/ 8253 h 10000"/>
                <a:gd name="connsiteX26" fmla="*/ 2475 w 10000"/>
                <a:gd name="connsiteY26" fmla="*/ 8665 h 10000"/>
                <a:gd name="connsiteX27" fmla="*/ 3064 w 10000"/>
                <a:gd name="connsiteY27" fmla="*/ 8871 h 10000"/>
                <a:gd name="connsiteX28" fmla="*/ 3280 w 10000"/>
                <a:gd name="connsiteY28" fmla="*/ 9142 h 10000"/>
                <a:gd name="connsiteX29" fmla="*/ 3709 w 10000"/>
                <a:gd name="connsiteY29" fmla="*/ 9487 h 10000"/>
                <a:gd name="connsiteX30" fmla="*/ 4034 w 10000"/>
                <a:gd name="connsiteY30" fmla="*/ 9588 h 10000"/>
                <a:gd name="connsiteX31" fmla="*/ 4248 w 10000"/>
                <a:gd name="connsiteY31" fmla="*/ 9487 h 10000"/>
                <a:gd name="connsiteX32" fmla="*/ 4785 w 10000"/>
                <a:gd name="connsiteY32" fmla="*/ 9521 h 10000"/>
                <a:gd name="connsiteX33" fmla="*/ 5002 w 10000"/>
                <a:gd name="connsiteY33" fmla="*/ 9452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8 h 10000"/>
                <a:gd name="connsiteX37" fmla="*/ 6823 w 10000"/>
                <a:gd name="connsiteY37" fmla="*/ 9898 h 10000"/>
                <a:gd name="connsiteX38" fmla="*/ 6936 w 10000"/>
                <a:gd name="connsiteY38" fmla="*/ 10000 h 10000"/>
                <a:gd name="connsiteX39" fmla="*/ 7526 w 10000"/>
                <a:gd name="connsiteY39" fmla="*/ 9862 h 10000"/>
                <a:gd name="connsiteX40" fmla="*/ 8062 w 10000"/>
                <a:gd name="connsiteY40" fmla="*/ 9862 h 10000"/>
                <a:gd name="connsiteX41" fmla="*/ 8438 w 10000"/>
                <a:gd name="connsiteY41" fmla="*/ 9726 h 10000"/>
                <a:gd name="connsiteX42" fmla="*/ 8871 w 10000"/>
                <a:gd name="connsiteY42" fmla="*/ 9452 h 10000"/>
                <a:gd name="connsiteX43" fmla="*/ 10000 w 10000"/>
                <a:gd name="connsiteY43" fmla="*/ 9452 h 10000"/>
                <a:gd name="connsiteX44" fmla="*/ 10000 w 10000"/>
                <a:gd name="connsiteY44" fmla="*/ 9076 h 10000"/>
                <a:gd name="connsiteX45" fmla="*/ 9409 w 10000"/>
                <a:gd name="connsiteY45" fmla="*/ 8905 h 10000"/>
                <a:gd name="connsiteX46" fmla="*/ 9083 w 10000"/>
                <a:gd name="connsiteY46" fmla="*/ 8357 h 10000"/>
                <a:gd name="connsiteX47" fmla="*/ 8655 w 10000"/>
                <a:gd name="connsiteY47" fmla="*/ 8151 h 10000"/>
                <a:gd name="connsiteX48" fmla="*/ 8385 w 10000"/>
                <a:gd name="connsiteY48" fmla="*/ 7876 h 10000"/>
                <a:gd name="connsiteX49" fmla="*/ 7687 w 10000"/>
                <a:gd name="connsiteY49" fmla="*/ 7672 h 10000"/>
                <a:gd name="connsiteX50" fmla="*/ 7848 w 10000"/>
                <a:gd name="connsiteY50" fmla="*/ 7603 h 10000"/>
                <a:gd name="connsiteX51" fmla="*/ 7848 w 10000"/>
                <a:gd name="connsiteY51" fmla="*/ 7430 h 10000"/>
                <a:gd name="connsiteX52" fmla="*/ 8334 w 10000"/>
                <a:gd name="connsiteY52" fmla="*/ 7430 h 10000"/>
                <a:gd name="connsiteX53" fmla="*/ 8599 w 10000"/>
                <a:gd name="connsiteY53" fmla="*/ 7294 h 10000"/>
                <a:gd name="connsiteX54" fmla="*/ 8655 w 10000"/>
                <a:gd name="connsiteY54" fmla="*/ 6302 h 10000"/>
                <a:gd name="connsiteX55" fmla="*/ 8707 w 10000"/>
                <a:gd name="connsiteY55" fmla="*/ 6336 h 10000"/>
                <a:gd name="connsiteX56" fmla="*/ 8517 w 10000"/>
                <a:gd name="connsiteY56" fmla="*/ 6398 h 10000"/>
                <a:gd name="connsiteX57" fmla="*/ 8440 w 10000"/>
                <a:gd name="connsiteY57" fmla="*/ 6532 h 10000"/>
                <a:gd name="connsiteX58" fmla="*/ 7961 w 10000"/>
                <a:gd name="connsiteY58" fmla="*/ 6269 h 10000"/>
                <a:gd name="connsiteX59" fmla="*/ 7874 w 10000"/>
                <a:gd name="connsiteY59" fmla="*/ 5556 h 10000"/>
                <a:gd name="connsiteX60" fmla="*/ 7361 w 10000"/>
                <a:gd name="connsiteY60" fmla="*/ 5865 h 10000"/>
                <a:gd name="connsiteX61" fmla="*/ 7369 w 10000"/>
                <a:gd name="connsiteY61" fmla="*/ 6232 h 10000"/>
                <a:gd name="connsiteX62" fmla="*/ 6955 w 10000"/>
                <a:gd name="connsiteY62" fmla="*/ 6453 h 10000"/>
                <a:gd name="connsiteX63" fmla="*/ 3709 w 10000"/>
                <a:gd name="connsiteY63" fmla="*/ 0 h 10000"/>
                <a:gd name="connsiteX64" fmla="*/ 3120 w 10000"/>
                <a:gd name="connsiteY64" fmla="*/ 0 h 10000"/>
                <a:gd name="connsiteX65" fmla="*/ 2475 w 10000"/>
                <a:gd name="connsiteY65" fmla="*/ 0 h 10000"/>
                <a:gd name="connsiteX66" fmla="*/ 1884 w 10000"/>
                <a:gd name="connsiteY66" fmla="*/ 0 h 10000"/>
                <a:gd name="connsiteX67" fmla="*/ 1237 w 10000"/>
                <a:gd name="connsiteY67" fmla="*/ 0 h 10000"/>
                <a:gd name="connsiteX68" fmla="*/ 1237 w 10000"/>
                <a:gd name="connsiteY68" fmla="*/ 479 h 10000"/>
                <a:gd name="connsiteX69" fmla="*/ 1237 w 10000"/>
                <a:gd name="connsiteY69" fmla="*/ 1096 h 10000"/>
                <a:gd name="connsiteX70" fmla="*/ 433 w 10000"/>
                <a:gd name="connsiteY70" fmla="*/ 1096 h 10000"/>
                <a:gd name="connsiteX71" fmla="*/ 433 w 10000"/>
                <a:gd name="connsiteY71" fmla="*/ 1369 h 10000"/>
                <a:gd name="connsiteX0" fmla="*/ 433 w 10000"/>
                <a:gd name="connsiteY0" fmla="*/ 1369 h 10000"/>
                <a:gd name="connsiteX1" fmla="*/ 6675 w 10000"/>
                <a:gd name="connsiteY1" fmla="*/ 6715 h 10000"/>
                <a:gd name="connsiteX2" fmla="*/ 6234 w 10000"/>
                <a:gd name="connsiteY2" fmla="*/ 6927 h 10000"/>
                <a:gd name="connsiteX3" fmla="*/ 5864 w 10000"/>
                <a:gd name="connsiteY3" fmla="*/ 6706 h 10000"/>
                <a:gd name="connsiteX4" fmla="*/ 5325 w 10000"/>
                <a:gd name="connsiteY4" fmla="*/ 6572 h 10000"/>
                <a:gd name="connsiteX5" fmla="*/ 5058 w 10000"/>
                <a:gd name="connsiteY5" fmla="*/ 6873 h 10000"/>
                <a:gd name="connsiteX6" fmla="*/ 4396 w 10000"/>
                <a:gd name="connsiteY6" fmla="*/ 7104 h 10000"/>
                <a:gd name="connsiteX7" fmla="*/ 3972 w 10000"/>
                <a:gd name="connsiteY7" fmla="*/ 7102 h 10000"/>
                <a:gd name="connsiteX8" fmla="*/ 3044 w 10000"/>
                <a:gd name="connsiteY8" fmla="*/ 6906 h 10000"/>
                <a:gd name="connsiteX9" fmla="*/ 2796 w 10000"/>
                <a:gd name="connsiteY9" fmla="*/ 7012 h 10000"/>
                <a:gd name="connsiteX10" fmla="*/ 2177 w 10000"/>
                <a:gd name="connsiteY10" fmla="*/ 6775 h 10000"/>
                <a:gd name="connsiteX11" fmla="*/ 1903 w 10000"/>
                <a:gd name="connsiteY11" fmla="*/ 6419 h 10000"/>
                <a:gd name="connsiteX12" fmla="*/ 1449 w 10000"/>
                <a:gd name="connsiteY12" fmla="*/ 6516 h 10000"/>
                <a:gd name="connsiteX13" fmla="*/ 1324 w 10000"/>
                <a:gd name="connsiteY13" fmla="*/ 6727 h 10000"/>
                <a:gd name="connsiteX14" fmla="*/ 845 w 10000"/>
                <a:gd name="connsiteY14" fmla="*/ 6817 h 10000"/>
                <a:gd name="connsiteX15" fmla="*/ 526 w 10000"/>
                <a:gd name="connsiteY15" fmla="*/ 6809 h 10000"/>
                <a:gd name="connsiteX16" fmla="*/ 354 w 10000"/>
                <a:gd name="connsiteY16" fmla="*/ 6976 h 10000"/>
                <a:gd name="connsiteX17" fmla="*/ 56 w 10000"/>
                <a:gd name="connsiteY17" fmla="*/ 6713 h 10000"/>
                <a:gd name="connsiteX18" fmla="*/ 0 w 10000"/>
                <a:gd name="connsiteY18" fmla="*/ 7191 h 10000"/>
                <a:gd name="connsiteX19" fmla="*/ 106 w 10000"/>
                <a:gd name="connsiteY19" fmla="*/ 7260 h 10000"/>
                <a:gd name="connsiteX20" fmla="*/ 538 w 10000"/>
                <a:gd name="connsiteY20" fmla="*/ 7294 h 10000"/>
                <a:gd name="connsiteX21" fmla="*/ 596 w 10000"/>
                <a:gd name="connsiteY21" fmla="*/ 7430 h 10000"/>
                <a:gd name="connsiteX22" fmla="*/ 1075 w 10000"/>
                <a:gd name="connsiteY22" fmla="*/ 7466 h 10000"/>
                <a:gd name="connsiteX23" fmla="*/ 1346 w 10000"/>
                <a:gd name="connsiteY23" fmla="*/ 7603 h 10000"/>
                <a:gd name="connsiteX24" fmla="*/ 1397 w 10000"/>
                <a:gd name="connsiteY24" fmla="*/ 7843 h 10000"/>
                <a:gd name="connsiteX25" fmla="*/ 2260 w 10000"/>
                <a:gd name="connsiteY25" fmla="*/ 8253 h 10000"/>
                <a:gd name="connsiteX26" fmla="*/ 2475 w 10000"/>
                <a:gd name="connsiteY26" fmla="*/ 8665 h 10000"/>
                <a:gd name="connsiteX27" fmla="*/ 3064 w 10000"/>
                <a:gd name="connsiteY27" fmla="*/ 8871 h 10000"/>
                <a:gd name="connsiteX28" fmla="*/ 3280 w 10000"/>
                <a:gd name="connsiteY28" fmla="*/ 9142 h 10000"/>
                <a:gd name="connsiteX29" fmla="*/ 3709 w 10000"/>
                <a:gd name="connsiteY29" fmla="*/ 9487 h 10000"/>
                <a:gd name="connsiteX30" fmla="*/ 4034 w 10000"/>
                <a:gd name="connsiteY30" fmla="*/ 9588 h 10000"/>
                <a:gd name="connsiteX31" fmla="*/ 4248 w 10000"/>
                <a:gd name="connsiteY31" fmla="*/ 9487 h 10000"/>
                <a:gd name="connsiteX32" fmla="*/ 4785 w 10000"/>
                <a:gd name="connsiteY32" fmla="*/ 9521 h 10000"/>
                <a:gd name="connsiteX33" fmla="*/ 5002 w 10000"/>
                <a:gd name="connsiteY33" fmla="*/ 9452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8 h 10000"/>
                <a:gd name="connsiteX37" fmla="*/ 6823 w 10000"/>
                <a:gd name="connsiteY37" fmla="*/ 9898 h 10000"/>
                <a:gd name="connsiteX38" fmla="*/ 6936 w 10000"/>
                <a:gd name="connsiteY38" fmla="*/ 10000 h 10000"/>
                <a:gd name="connsiteX39" fmla="*/ 7526 w 10000"/>
                <a:gd name="connsiteY39" fmla="*/ 9862 h 10000"/>
                <a:gd name="connsiteX40" fmla="*/ 8062 w 10000"/>
                <a:gd name="connsiteY40" fmla="*/ 9862 h 10000"/>
                <a:gd name="connsiteX41" fmla="*/ 8438 w 10000"/>
                <a:gd name="connsiteY41" fmla="*/ 9726 h 10000"/>
                <a:gd name="connsiteX42" fmla="*/ 8871 w 10000"/>
                <a:gd name="connsiteY42" fmla="*/ 9452 h 10000"/>
                <a:gd name="connsiteX43" fmla="*/ 10000 w 10000"/>
                <a:gd name="connsiteY43" fmla="*/ 9452 h 10000"/>
                <a:gd name="connsiteX44" fmla="*/ 10000 w 10000"/>
                <a:gd name="connsiteY44" fmla="*/ 9076 h 10000"/>
                <a:gd name="connsiteX45" fmla="*/ 9409 w 10000"/>
                <a:gd name="connsiteY45" fmla="*/ 8905 h 10000"/>
                <a:gd name="connsiteX46" fmla="*/ 9083 w 10000"/>
                <a:gd name="connsiteY46" fmla="*/ 8357 h 10000"/>
                <a:gd name="connsiteX47" fmla="*/ 8655 w 10000"/>
                <a:gd name="connsiteY47" fmla="*/ 8151 h 10000"/>
                <a:gd name="connsiteX48" fmla="*/ 8385 w 10000"/>
                <a:gd name="connsiteY48" fmla="*/ 7876 h 10000"/>
                <a:gd name="connsiteX49" fmla="*/ 7687 w 10000"/>
                <a:gd name="connsiteY49" fmla="*/ 7672 h 10000"/>
                <a:gd name="connsiteX50" fmla="*/ 7848 w 10000"/>
                <a:gd name="connsiteY50" fmla="*/ 7603 h 10000"/>
                <a:gd name="connsiteX51" fmla="*/ 7848 w 10000"/>
                <a:gd name="connsiteY51" fmla="*/ 7430 h 10000"/>
                <a:gd name="connsiteX52" fmla="*/ 8334 w 10000"/>
                <a:gd name="connsiteY52" fmla="*/ 7430 h 10000"/>
                <a:gd name="connsiteX53" fmla="*/ 8599 w 10000"/>
                <a:gd name="connsiteY53" fmla="*/ 7294 h 10000"/>
                <a:gd name="connsiteX54" fmla="*/ 8655 w 10000"/>
                <a:gd name="connsiteY54" fmla="*/ 6302 h 10000"/>
                <a:gd name="connsiteX55" fmla="*/ 8707 w 10000"/>
                <a:gd name="connsiteY55" fmla="*/ 6336 h 10000"/>
                <a:gd name="connsiteX56" fmla="*/ 8517 w 10000"/>
                <a:gd name="connsiteY56" fmla="*/ 6398 h 10000"/>
                <a:gd name="connsiteX57" fmla="*/ 8440 w 10000"/>
                <a:gd name="connsiteY57" fmla="*/ 6532 h 10000"/>
                <a:gd name="connsiteX58" fmla="*/ 7961 w 10000"/>
                <a:gd name="connsiteY58" fmla="*/ 6269 h 10000"/>
                <a:gd name="connsiteX59" fmla="*/ 7874 w 10000"/>
                <a:gd name="connsiteY59" fmla="*/ 5556 h 10000"/>
                <a:gd name="connsiteX60" fmla="*/ 7361 w 10000"/>
                <a:gd name="connsiteY60" fmla="*/ 5865 h 10000"/>
                <a:gd name="connsiteX61" fmla="*/ 7369 w 10000"/>
                <a:gd name="connsiteY61" fmla="*/ 6232 h 10000"/>
                <a:gd name="connsiteX62" fmla="*/ 6955 w 10000"/>
                <a:gd name="connsiteY62" fmla="*/ 6453 h 10000"/>
                <a:gd name="connsiteX63" fmla="*/ 3120 w 10000"/>
                <a:gd name="connsiteY63" fmla="*/ 0 h 10000"/>
                <a:gd name="connsiteX64" fmla="*/ 2475 w 10000"/>
                <a:gd name="connsiteY64" fmla="*/ 0 h 10000"/>
                <a:gd name="connsiteX65" fmla="*/ 1884 w 10000"/>
                <a:gd name="connsiteY65" fmla="*/ 0 h 10000"/>
                <a:gd name="connsiteX66" fmla="*/ 1237 w 10000"/>
                <a:gd name="connsiteY66" fmla="*/ 0 h 10000"/>
                <a:gd name="connsiteX67" fmla="*/ 1237 w 10000"/>
                <a:gd name="connsiteY67" fmla="*/ 479 h 10000"/>
                <a:gd name="connsiteX68" fmla="*/ 1237 w 10000"/>
                <a:gd name="connsiteY68" fmla="*/ 1096 h 10000"/>
                <a:gd name="connsiteX69" fmla="*/ 433 w 10000"/>
                <a:gd name="connsiteY69" fmla="*/ 1096 h 10000"/>
                <a:gd name="connsiteX70" fmla="*/ 433 w 10000"/>
                <a:gd name="connsiteY70" fmla="*/ 1369 h 10000"/>
                <a:gd name="connsiteX0" fmla="*/ 433 w 10000"/>
                <a:gd name="connsiteY0" fmla="*/ 1369 h 10000"/>
                <a:gd name="connsiteX1" fmla="*/ 6675 w 10000"/>
                <a:gd name="connsiteY1" fmla="*/ 6715 h 10000"/>
                <a:gd name="connsiteX2" fmla="*/ 6234 w 10000"/>
                <a:gd name="connsiteY2" fmla="*/ 6927 h 10000"/>
                <a:gd name="connsiteX3" fmla="*/ 5864 w 10000"/>
                <a:gd name="connsiteY3" fmla="*/ 6706 h 10000"/>
                <a:gd name="connsiteX4" fmla="*/ 5325 w 10000"/>
                <a:gd name="connsiteY4" fmla="*/ 6572 h 10000"/>
                <a:gd name="connsiteX5" fmla="*/ 5058 w 10000"/>
                <a:gd name="connsiteY5" fmla="*/ 6873 h 10000"/>
                <a:gd name="connsiteX6" fmla="*/ 4396 w 10000"/>
                <a:gd name="connsiteY6" fmla="*/ 7104 h 10000"/>
                <a:gd name="connsiteX7" fmla="*/ 3972 w 10000"/>
                <a:gd name="connsiteY7" fmla="*/ 7102 h 10000"/>
                <a:gd name="connsiteX8" fmla="*/ 3044 w 10000"/>
                <a:gd name="connsiteY8" fmla="*/ 6906 h 10000"/>
                <a:gd name="connsiteX9" fmla="*/ 2796 w 10000"/>
                <a:gd name="connsiteY9" fmla="*/ 7012 h 10000"/>
                <a:gd name="connsiteX10" fmla="*/ 2177 w 10000"/>
                <a:gd name="connsiteY10" fmla="*/ 6775 h 10000"/>
                <a:gd name="connsiteX11" fmla="*/ 1903 w 10000"/>
                <a:gd name="connsiteY11" fmla="*/ 6419 h 10000"/>
                <a:gd name="connsiteX12" fmla="*/ 1449 w 10000"/>
                <a:gd name="connsiteY12" fmla="*/ 6516 h 10000"/>
                <a:gd name="connsiteX13" fmla="*/ 1324 w 10000"/>
                <a:gd name="connsiteY13" fmla="*/ 6727 h 10000"/>
                <a:gd name="connsiteX14" fmla="*/ 845 w 10000"/>
                <a:gd name="connsiteY14" fmla="*/ 6817 h 10000"/>
                <a:gd name="connsiteX15" fmla="*/ 526 w 10000"/>
                <a:gd name="connsiteY15" fmla="*/ 6809 h 10000"/>
                <a:gd name="connsiteX16" fmla="*/ 354 w 10000"/>
                <a:gd name="connsiteY16" fmla="*/ 6976 h 10000"/>
                <a:gd name="connsiteX17" fmla="*/ 56 w 10000"/>
                <a:gd name="connsiteY17" fmla="*/ 6713 h 10000"/>
                <a:gd name="connsiteX18" fmla="*/ 0 w 10000"/>
                <a:gd name="connsiteY18" fmla="*/ 7191 h 10000"/>
                <a:gd name="connsiteX19" fmla="*/ 106 w 10000"/>
                <a:gd name="connsiteY19" fmla="*/ 7260 h 10000"/>
                <a:gd name="connsiteX20" fmla="*/ 538 w 10000"/>
                <a:gd name="connsiteY20" fmla="*/ 7294 h 10000"/>
                <a:gd name="connsiteX21" fmla="*/ 596 w 10000"/>
                <a:gd name="connsiteY21" fmla="*/ 7430 h 10000"/>
                <a:gd name="connsiteX22" fmla="*/ 1075 w 10000"/>
                <a:gd name="connsiteY22" fmla="*/ 7466 h 10000"/>
                <a:gd name="connsiteX23" fmla="*/ 1346 w 10000"/>
                <a:gd name="connsiteY23" fmla="*/ 7603 h 10000"/>
                <a:gd name="connsiteX24" fmla="*/ 1397 w 10000"/>
                <a:gd name="connsiteY24" fmla="*/ 7843 h 10000"/>
                <a:gd name="connsiteX25" fmla="*/ 2260 w 10000"/>
                <a:gd name="connsiteY25" fmla="*/ 8253 h 10000"/>
                <a:gd name="connsiteX26" fmla="*/ 2475 w 10000"/>
                <a:gd name="connsiteY26" fmla="*/ 8665 h 10000"/>
                <a:gd name="connsiteX27" fmla="*/ 3064 w 10000"/>
                <a:gd name="connsiteY27" fmla="*/ 8871 h 10000"/>
                <a:gd name="connsiteX28" fmla="*/ 3280 w 10000"/>
                <a:gd name="connsiteY28" fmla="*/ 9142 h 10000"/>
                <a:gd name="connsiteX29" fmla="*/ 3709 w 10000"/>
                <a:gd name="connsiteY29" fmla="*/ 9487 h 10000"/>
                <a:gd name="connsiteX30" fmla="*/ 4034 w 10000"/>
                <a:gd name="connsiteY30" fmla="*/ 9588 h 10000"/>
                <a:gd name="connsiteX31" fmla="*/ 4248 w 10000"/>
                <a:gd name="connsiteY31" fmla="*/ 9487 h 10000"/>
                <a:gd name="connsiteX32" fmla="*/ 4785 w 10000"/>
                <a:gd name="connsiteY32" fmla="*/ 9521 h 10000"/>
                <a:gd name="connsiteX33" fmla="*/ 5002 w 10000"/>
                <a:gd name="connsiteY33" fmla="*/ 9452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8 h 10000"/>
                <a:gd name="connsiteX37" fmla="*/ 6823 w 10000"/>
                <a:gd name="connsiteY37" fmla="*/ 9898 h 10000"/>
                <a:gd name="connsiteX38" fmla="*/ 6936 w 10000"/>
                <a:gd name="connsiteY38" fmla="*/ 10000 h 10000"/>
                <a:gd name="connsiteX39" fmla="*/ 7526 w 10000"/>
                <a:gd name="connsiteY39" fmla="*/ 9862 h 10000"/>
                <a:gd name="connsiteX40" fmla="*/ 8062 w 10000"/>
                <a:gd name="connsiteY40" fmla="*/ 9862 h 10000"/>
                <a:gd name="connsiteX41" fmla="*/ 8438 w 10000"/>
                <a:gd name="connsiteY41" fmla="*/ 9726 h 10000"/>
                <a:gd name="connsiteX42" fmla="*/ 8871 w 10000"/>
                <a:gd name="connsiteY42" fmla="*/ 9452 h 10000"/>
                <a:gd name="connsiteX43" fmla="*/ 10000 w 10000"/>
                <a:gd name="connsiteY43" fmla="*/ 9452 h 10000"/>
                <a:gd name="connsiteX44" fmla="*/ 10000 w 10000"/>
                <a:gd name="connsiteY44" fmla="*/ 9076 h 10000"/>
                <a:gd name="connsiteX45" fmla="*/ 9409 w 10000"/>
                <a:gd name="connsiteY45" fmla="*/ 8905 h 10000"/>
                <a:gd name="connsiteX46" fmla="*/ 9083 w 10000"/>
                <a:gd name="connsiteY46" fmla="*/ 8357 h 10000"/>
                <a:gd name="connsiteX47" fmla="*/ 8655 w 10000"/>
                <a:gd name="connsiteY47" fmla="*/ 8151 h 10000"/>
                <a:gd name="connsiteX48" fmla="*/ 8385 w 10000"/>
                <a:gd name="connsiteY48" fmla="*/ 7876 h 10000"/>
                <a:gd name="connsiteX49" fmla="*/ 7687 w 10000"/>
                <a:gd name="connsiteY49" fmla="*/ 7672 h 10000"/>
                <a:gd name="connsiteX50" fmla="*/ 7848 w 10000"/>
                <a:gd name="connsiteY50" fmla="*/ 7603 h 10000"/>
                <a:gd name="connsiteX51" fmla="*/ 7848 w 10000"/>
                <a:gd name="connsiteY51" fmla="*/ 7430 h 10000"/>
                <a:gd name="connsiteX52" fmla="*/ 8334 w 10000"/>
                <a:gd name="connsiteY52" fmla="*/ 7430 h 10000"/>
                <a:gd name="connsiteX53" fmla="*/ 8599 w 10000"/>
                <a:gd name="connsiteY53" fmla="*/ 7294 h 10000"/>
                <a:gd name="connsiteX54" fmla="*/ 8655 w 10000"/>
                <a:gd name="connsiteY54" fmla="*/ 6302 h 10000"/>
                <a:gd name="connsiteX55" fmla="*/ 8707 w 10000"/>
                <a:gd name="connsiteY55" fmla="*/ 6336 h 10000"/>
                <a:gd name="connsiteX56" fmla="*/ 8517 w 10000"/>
                <a:gd name="connsiteY56" fmla="*/ 6398 h 10000"/>
                <a:gd name="connsiteX57" fmla="*/ 8440 w 10000"/>
                <a:gd name="connsiteY57" fmla="*/ 6532 h 10000"/>
                <a:gd name="connsiteX58" fmla="*/ 7961 w 10000"/>
                <a:gd name="connsiteY58" fmla="*/ 6269 h 10000"/>
                <a:gd name="connsiteX59" fmla="*/ 7874 w 10000"/>
                <a:gd name="connsiteY59" fmla="*/ 5556 h 10000"/>
                <a:gd name="connsiteX60" fmla="*/ 7361 w 10000"/>
                <a:gd name="connsiteY60" fmla="*/ 5865 h 10000"/>
                <a:gd name="connsiteX61" fmla="*/ 7369 w 10000"/>
                <a:gd name="connsiteY61" fmla="*/ 6232 h 10000"/>
                <a:gd name="connsiteX62" fmla="*/ 6955 w 10000"/>
                <a:gd name="connsiteY62" fmla="*/ 6453 h 10000"/>
                <a:gd name="connsiteX63" fmla="*/ 2475 w 10000"/>
                <a:gd name="connsiteY63" fmla="*/ 0 h 10000"/>
                <a:gd name="connsiteX64" fmla="*/ 1884 w 10000"/>
                <a:gd name="connsiteY64" fmla="*/ 0 h 10000"/>
                <a:gd name="connsiteX65" fmla="*/ 1237 w 10000"/>
                <a:gd name="connsiteY65" fmla="*/ 0 h 10000"/>
                <a:gd name="connsiteX66" fmla="*/ 1237 w 10000"/>
                <a:gd name="connsiteY66" fmla="*/ 479 h 10000"/>
                <a:gd name="connsiteX67" fmla="*/ 1237 w 10000"/>
                <a:gd name="connsiteY67" fmla="*/ 1096 h 10000"/>
                <a:gd name="connsiteX68" fmla="*/ 433 w 10000"/>
                <a:gd name="connsiteY68" fmla="*/ 1096 h 10000"/>
                <a:gd name="connsiteX69" fmla="*/ 433 w 10000"/>
                <a:gd name="connsiteY69" fmla="*/ 1369 h 10000"/>
                <a:gd name="connsiteX0" fmla="*/ 433 w 10000"/>
                <a:gd name="connsiteY0" fmla="*/ 1369 h 10000"/>
                <a:gd name="connsiteX1" fmla="*/ 6675 w 10000"/>
                <a:gd name="connsiteY1" fmla="*/ 6715 h 10000"/>
                <a:gd name="connsiteX2" fmla="*/ 6234 w 10000"/>
                <a:gd name="connsiteY2" fmla="*/ 6927 h 10000"/>
                <a:gd name="connsiteX3" fmla="*/ 5864 w 10000"/>
                <a:gd name="connsiteY3" fmla="*/ 6706 h 10000"/>
                <a:gd name="connsiteX4" fmla="*/ 5325 w 10000"/>
                <a:gd name="connsiteY4" fmla="*/ 6572 h 10000"/>
                <a:gd name="connsiteX5" fmla="*/ 5058 w 10000"/>
                <a:gd name="connsiteY5" fmla="*/ 6873 h 10000"/>
                <a:gd name="connsiteX6" fmla="*/ 4396 w 10000"/>
                <a:gd name="connsiteY6" fmla="*/ 7104 h 10000"/>
                <a:gd name="connsiteX7" fmla="*/ 3972 w 10000"/>
                <a:gd name="connsiteY7" fmla="*/ 7102 h 10000"/>
                <a:gd name="connsiteX8" fmla="*/ 3044 w 10000"/>
                <a:gd name="connsiteY8" fmla="*/ 6906 h 10000"/>
                <a:gd name="connsiteX9" fmla="*/ 2796 w 10000"/>
                <a:gd name="connsiteY9" fmla="*/ 7012 h 10000"/>
                <a:gd name="connsiteX10" fmla="*/ 2177 w 10000"/>
                <a:gd name="connsiteY10" fmla="*/ 6775 h 10000"/>
                <a:gd name="connsiteX11" fmla="*/ 1903 w 10000"/>
                <a:gd name="connsiteY11" fmla="*/ 6419 h 10000"/>
                <a:gd name="connsiteX12" fmla="*/ 1449 w 10000"/>
                <a:gd name="connsiteY12" fmla="*/ 6516 h 10000"/>
                <a:gd name="connsiteX13" fmla="*/ 1324 w 10000"/>
                <a:gd name="connsiteY13" fmla="*/ 6727 h 10000"/>
                <a:gd name="connsiteX14" fmla="*/ 845 w 10000"/>
                <a:gd name="connsiteY14" fmla="*/ 6817 h 10000"/>
                <a:gd name="connsiteX15" fmla="*/ 526 w 10000"/>
                <a:gd name="connsiteY15" fmla="*/ 6809 h 10000"/>
                <a:gd name="connsiteX16" fmla="*/ 354 w 10000"/>
                <a:gd name="connsiteY16" fmla="*/ 6976 h 10000"/>
                <a:gd name="connsiteX17" fmla="*/ 56 w 10000"/>
                <a:gd name="connsiteY17" fmla="*/ 6713 h 10000"/>
                <a:gd name="connsiteX18" fmla="*/ 0 w 10000"/>
                <a:gd name="connsiteY18" fmla="*/ 7191 h 10000"/>
                <a:gd name="connsiteX19" fmla="*/ 106 w 10000"/>
                <a:gd name="connsiteY19" fmla="*/ 7260 h 10000"/>
                <a:gd name="connsiteX20" fmla="*/ 538 w 10000"/>
                <a:gd name="connsiteY20" fmla="*/ 7294 h 10000"/>
                <a:gd name="connsiteX21" fmla="*/ 596 w 10000"/>
                <a:gd name="connsiteY21" fmla="*/ 7430 h 10000"/>
                <a:gd name="connsiteX22" fmla="*/ 1075 w 10000"/>
                <a:gd name="connsiteY22" fmla="*/ 7466 h 10000"/>
                <a:gd name="connsiteX23" fmla="*/ 1346 w 10000"/>
                <a:gd name="connsiteY23" fmla="*/ 7603 h 10000"/>
                <a:gd name="connsiteX24" fmla="*/ 1397 w 10000"/>
                <a:gd name="connsiteY24" fmla="*/ 7843 h 10000"/>
                <a:gd name="connsiteX25" fmla="*/ 2260 w 10000"/>
                <a:gd name="connsiteY25" fmla="*/ 8253 h 10000"/>
                <a:gd name="connsiteX26" fmla="*/ 2475 w 10000"/>
                <a:gd name="connsiteY26" fmla="*/ 8665 h 10000"/>
                <a:gd name="connsiteX27" fmla="*/ 3064 w 10000"/>
                <a:gd name="connsiteY27" fmla="*/ 8871 h 10000"/>
                <a:gd name="connsiteX28" fmla="*/ 3280 w 10000"/>
                <a:gd name="connsiteY28" fmla="*/ 9142 h 10000"/>
                <a:gd name="connsiteX29" fmla="*/ 3709 w 10000"/>
                <a:gd name="connsiteY29" fmla="*/ 9487 h 10000"/>
                <a:gd name="connsiteX30" fmla="*/ 4034 w 10000"/>
                <a:gd name="connsiteY30" fmla="*/ 9588 h 10000"/>
                <a:gd name="connsiteX31" fmla="*/ 4248 w 10000"/>
                <a:gd name="connsiteY31" fmla="*/ 9487 h 10000"/>
                <a:gd name="connsiteX32" fmla="*/ 4785 w 10000"/>
                <a:gd name="connsiteY32" fmla="*/ 9521 h 10000"/>
                <a:gd name="connsiteX33" fmla="*/ 5002 w 10000"/>
                <a:gd name="connsiteY33" fmla="*/ 9452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8 h 10000"/>
                <a:gd name="connsiteX37" fmla="*/ 6823 w 10000"/>
                <a:gd name="connsiteY37" fmla="*/ 9898 h 10000"/>
                <a:gd name="connsiteX38" fmla="*/ 6936 w 10000"/>
                <a:gd name="connsiteY38" fmla="*/ 10000 h 10000"/>
                <a:gd name="connsiteX39" fmla="*/ 7526 w 10000"/>
                <a:gd name="connsiteY39" fmla="*/ 9862 h 10000"/>
                <a:gd name="connsiteX40" fmla="*/ 8062 w 10000"/>
                <a:gd name="connsiteY40" fmla="*/ 9862 h 10000"/>
                <a:gd name="connsiteX41" fmla="*/ 8438 w 10000"/>
                <a:gd name="connsiteY41" fmla="*/ 9726 h 10000"/>
                <a:gd name="connsiteX42" fmla="*/ 8871 w 10000"/>
                <a:gd name="connsiteY42" fmla="*/ 9452 h 10000"/>
                <a:gd name="connsiteX43" fmla="*/ 10000 w 10000"/>
                <a:gd name="connsiteY43" fmla="*/ 9452 h 10000"/>
                <a:gd name="connsiteX44" fmla="*/ 10000 w 10000"/>
                <a:gd name="connsiteY44" fmla="*/ 9076 h 10000"/>
                <a:gd name="connsiteX45" fmla="*/ 9409 w 10000"/>
                <a:gd name="connsiteY45" fmla="*/ 8905 h 10000"/>
                <a:gd name="connsiteX46" fmla="*/ 9083 w 10000"/>
                <a:gd name="connsiteY46" fmla="*/ 8357 h 10000"/>
                <a:gd name="connsiteX47" fmla="*/ 8655 w 10000"/>
                <a:gd name="connsiteY47" fmla="*/ 8151 h 10000"/>
                <a:gd name="connsiteX48" fmla="*/ 8385 w 10000"/>
                <a:gd name="connsiteY48" fmla="*/ 7876 h 10000"/>
                <a:gd name="connsiteX49" fmla="*/ 7687 w 10000"/>
                <a:gd name="connsiteY49" fmla="*/ 7672 h 10000"/>
                <a:gd name="connsiteX50" fmla="*/ 7848 w 10000"/>
                <a:gd name="connsiteY50" fmla="*/ 7603 h 10000"/>
                <a:gd name="connsiteX51" fmla="*/ 7848 w 10000"/>
                <a:gd name="connsiteY51" fmla="*/ 7430 h 10000"/>
                <a:gd name="connsiteX52" fmla="*/ 8334 w 10000"/>
                <a:gd name="connsiteY52" fmla="*/ 7430 h 10000"/>
                <a:gd name="connsiteX53" fmla="*/ 8599 w 10000"/>
                <a:gd name="connsiteY53" fmla="*/ 7294 h 10000"/>
                <a:gd name="connsiteX54" fmla="*/ 8655 w 10000"/>
                <a:gd name="connsiteY54" fmla="*/ 6302 h 10000"/>
                <a:gd name="connsiteX55" fmla="*/ 8707 w 10000"/>
                <a:gd name="connsiteY55" fmla="*/ 6336 h 10000"/>
                <a:gd name="connsiteX56" fmla="*/ 8517 w 10000"/>
                <a:gd name="connsiteY56" fmla="*/ 6398 h 10000"/>
                <a:gd name="connsiteX57" fmla="*/ 8440 w 10000"/>
                <a:gd name="connsiteY57" fmla="*/ 6532 h 10000"/>
                <a:gd name="connsiteX58" fmla="*/ 7961 w 10000"/>
                <a:gd name="connsiteY58" fmla="*/ 6269 h 10000"/>
                <a:gd name="connsiteX59" fmla="*/ 7874 w 10000"/>
                <a:gd name="connsiteY59" fmla="*/ 5556 h 10000"/>
                <a:gd name="connsiteX60" fmla="*/ 7361 w 10000"/>
                <a:gd name="connsiteY60" fmla="*/ 5865 h 10000"/>
                <a:gd name="connsiteX61" fmla="*/ 7369 w 10000"/>
                <a:gd name="connsiteY61" fmla="*/ 6232 h 10000"/>
                <a:gd name="connsiteX62" fmla="*/ 6955 w 10000"/>
                <a:gd name="connsiteY62" fmla="*/ 6453 h 10000"/>
                <a:gd name="connsiteX63" fmla="*/ 1884 w 10000"/>
                <a:gd name="connsiteY63" fmla="*/ 0 h 10000"/>
                <a:gd name="connsiteX64" fmla="*/ 1237 w 10000"/>
                <a:gd name="connsiteY64" fmla="*/ 0 h 10000"/>
                <a:gd name="connsiteX65" fmla="*/ 1237 w 10000"/>
                <a:gd name="connsiteY65" fmla="*/ 479 h 10000"/>
                <a:gd name="connsiteX66" fmla="*/ 1237 w 10000"/>
                <a:gd name="connsiteY66" fmla="*/ 1096 h 10000"/>
                <a:gd name="connsiteX67" fmla="*/ 433 w 10000"/>
                <a:gd name="connsiteY67" fmla="*/ 1096 h 10000"/>
                <a:gd name="connsiteX68" fmla="*/ 433 w 10000"/>
                <a:gd name="connsiteY68" fmla="*/ 1369 h 10000"/>
                <a:gd name="connsiteX0" fmla="*/ 433 w 10000"/>
                <a:gd name="connsiteY0" fmla="*/ 1369 h 10000"/>
                <a:gd name="connsiteX1" fmla="*/ 6675 w 10000"/>
                <a:gd name="connsiteY1" fmla="*/ 6715 h 10000"/>
                <a:gd name="connsiteX2" fmla="*/ 6234 w 10000"/>
                <a:gd name="connsiteY2" fmla="*/ 6927 h 10000"/>
                <a:gd name="connsiteX3" fmla="*/ 5864 w 10000"/>
                <a:gd name="connsiteY3" fmla="*/ 6706 h 10000"/>
                <a:gd name="connsiteX4" fmla="*/ 5325 w 10000"/>
                <a:gd name="connsiteY4" fmla="*/ 6572 h 10000"/>
                <a:gd name="connsiteX5" fmla="*/ 5058 w 10000"/>
                <a:gd name="connsiteY5" fmla="*/ 6873 h 10000"/>
                <a:gd name="connsiteX6" fmla="*/ 4396 w 10000"/>
                <a:gd name="connsiteY6" fmla="*/ 7104 h 10000"/>
                <a:gd name="connsiteX7" fmla="*/ 3972 w 10000"/>
                <a:gd name="connsiteY7" fmla="*/ 7102 h 10000"/>
                <a:gd name="connsiteX8" fmla="*/ 3044 w 10000"/>
                <a:gd name="connsiteY8" fmla="*/ 6906 h 10000"/>
                <a:gd name="connsiteX9" fmla="*/ 2796 w 10000"/>
                <a:gd name="connsiteY9" fmla="*/ 7012 h 10000"/>
                <a:gd name="connsiteX10" fmla="*/ 2177 w 10000"/>
                <a:gd name="connsiteY10" fmla="*/ 6775 h 10000"/>
                <a:gd name="connsiteX11" fmla="*/ 1903 w 10000"/>
                <a:gd name="connsiteY11" fmla="*/ 6419 h 10000"/>
                <a:gd name="connsiteX12" fmla="*/ 1449 w 10000"/>
                <a:gd name="connsiteY12" fmla="*/ 6516 h 10000"/>
                <a:gd name="connsiteX13" fmla="*/ 1324 w 10000"/>
                <a:gd name="connsiteY13" fmla="*/ 6727 h 10000"/>
                <a:gd name="connsiteX14" fmla="*/ 845 w 10000"/>
                <a:gd name="connsiteY14" fmla="*/ 6817 h 10000"/>
                <a:gd name="connsiteX15" fmla="*/ 526 w 10000"/>
                <a:gd name="connsiteY15" fmla="*/ 6809 h 10000"/>
                <a:gd name="connsiteX16" fmla="*/ 354 w 10000"/>
                <a:gd name="connsiteY16" fmla="*/ 6976 h 10000"/>
                <a:gd name="connsiteX17" fmla="*/ 56 w 10000"/>
                <a:gd name="connsiteY17" fmla="*/ 6713 h 10000"/>
                <a:gd name="connsiteX18" fmla="*/ 0 w 10000"/>
                <a:gd name="connsiteY18" fmla="*/ 7191 h 10000"/>
                <a:gd name="connsiteX19" fmla="*/ 106 w 10000"/>
                <a:gd name="connsiteY19" fmla="*/ 7260 h 10000"/>
                <a:gd name="connsiteX20" fmla="*/ 538 w 10000"/>
                <a:gd name="connsiteY20" fmla="*/ 7294 h 10000"/>
                <a:gd name="connsiteX21" fmla="*/ 596 w 10000"/>
                <a:gd name="connsiteY21" fmla="*/ 7430 h 10000"/>
                <a:gd name="connsiteX22" fmla="*/ 1075 w 10000"/>
                <a:gd name="connsiteY22" fmla="*/ 7466 h 10000"/>
                <a:gd name="connsiteX23" fmla="*/ 1346 w 10000"/>
                <a:gd name="connsiteY23" fmla="*/ 7603 h 10000"/>
                <a:gd name="connsiteX24" fmla="*/ 1397 w 10000"/>
                <a:gd name="connsiteY24" fmla="*/ 7843 h 10000"/>
                <a:gd name="connsiteX25" fmla="*/ 2260 w 10000"/>
                <a:gd name="connsiteY25" fmla="*/ 8253 h 10000"/>
                <a:gd name="connsiteX26" fmla="*/ 2475 w 10000"/>
                <a:gd name="connsiteY26" fmla="*/ 8665 h 10000"/>
                <a:gd name="connsiteX27" fmla="*/ 3064 w 10000"/>
                <a:gd name="connsiteY27" fmla="*/ 8871 h 10000"/>
                <a:gd name="connsiteX28" fmla="*/ 3280 w 10000"/>
                <a:gd name="connsiteY28" fmla="*/ 9142 h 10000"/>
                <a:gd name="connsiteX29" fmla="*/ 3709 w 10000"/>
                <a:gd name="connsiteY29" fmla="*/ 9487 h 10000"/>
                <a:gd name="connsiteX30" fmla="*/ 4034 w 10000"/>
                <a:gd name="connsiteY30" fmla="*/ 9588 h 10000"/>
                <a:gd name="connsiteX31" fmla="*/ 4248 w 10000"/>
                <a:gd name="connsiteY31" fmla="*/ 9487 h 10000"/>
                <a:gd name="connsiteX32" fmla="*/ 4785 w 10000"/>
                <a:gd name="connsiteY32" fmla="*/ 9521 h 10000"/>
                <a:gd name="connsiteX33" fmla="*/ 5002 w 10000"/>
                <a:gd name="connsiteY33" fmla="*/ 9452 h 10000"/>
                <a:gd name="connsiteX34" fmla="*/ 5967 w 10000"/>
                <a:gd name="connsiteY34" fmla="*/ 9967 h 10000"/>
                <a:gd name="connsiteX35" fmla="*/ 6021 w 10000"/>
                <a:gd name="connsiteY35" fmla="*/ 9967 h 10000"/>
                <a:gd name="connsiteX36" fmla="*/ 6130 w 10000"/>
                <a:gd name="connsiteY36" fmla="*/ 9898 h 10000"/>
                <a:gd name="connsiteX37" fmla="*/ 6823 w 10000"/>
                <a:gd name="connsiteY37" fmla="*/ 9898 h 10000"/>
                <a:gd name="connsiteX38" fmla="*/ 6936 w 10000"/>
                <a:gd name="connsiteY38" fmla="*/ 10000 h 10000"/>
                <a:gd name="connsiteX39" fmla="*/ 7526 w 10000"/>
                <a:gd name="connsiteY39" fmla="*/ 9862 h 10000"/>
                <a:gd name="connsiteX40" fmla="*/ 8062 w 10000"/>
                <a:gd name="connsiteY40" fmla="*/ 9862 h 10000"/>
                <a:gd name="connsiteX41" fmla="*/ 8438 w 10000"/>
                <a:gd name="connsiteY41" fmla="*/ 9726 h 10000"/>
                <a:gd name="connsiteX42" fmla="*/ 8871 w 10000"/>
                <a:gd name="connsiteY42" fmla="*/ 9452 h 10000"/>
                <a:gd name="connsiteX43" fmla="*/ 10000 w 10000"/>
                <a:gd name="connsiteY43" fmla="*/ 9452 h 10000"/>
                <a:gd name="connsiteX44" fmla="*/ 10000 w 10000"/>
                <a:gd name="connsiteY44" fmla="*/ 9076 h 10000"/>
                <a:gd name="connsiteX45" fmla="*/ 9409 w 10000"/>
                <a:gd name="connsiteY45" fmla="*/ 8905 h 10000"/>
                <a:gd name="connsiteX46" fmla="*/ 9083 w 10000"/>
                <a:gd name="connsiteY46" fmla="*/ 8357 h 10000"/>
                <a:gd name="connsiteX47" fmla="*/ 8655 w 10000"/>
                <a:gd name="connsiteY47" fmla="*/ 8151 h 10000"/>
                <a:gd name="connsiteX48" fmla="*/ 8385 w 10000"/>
                <a:gd name="connsiteY48" fmla="*/ 7876 h 10000"/>
                <a:gd name="connsiteX49" fmla="*/ 7687 w 10000"/>
                <a:gd name="connsiteY49" fmla="*/ 7672 h 10000"/>
                <a:gd name="connsiteX50" fmla="*/ 7848 w 10000"/>
                <a:gd name="connsiteY50" fmla="*/ 7603 h 10000"/>
                <a:gd name="connsiteX51" fmla="*/ 7848 w 10000"/>
                <a:gd name="connsiteY51" fmla="*/ 7430 h 10000"/>
                <a:gd name="connsiteX52" fmla="*/ 8334 w 10000"/>
                <a:gd name="connsiteY52" fmla="*/ 7430 h 10000"/>
                <a:gd name="connsiteX53" fmla="*/ 8599 w 10000"/>
                <a:gd name="connsiteY53" fmla="*/ 7294 h 10000"/>
                <a:gd name="connsiteX54" fmla="*/ 8655 w 10000"/>
                <a:gd name="connsiteY54" fmla="*/ 6302 h 10000"/>
                <a:gd name="connsiteX55" fmla="*/ 8707 w 10000"/>
                <a:gd name="connsiteY55" fmla="*/ 6336 h 10000"/>
                <a:gd name="connsiteX56" fmla="*/ 8517 w 10000"/>
                <a:gd name="connsiteY56" fmla="*/ 6398 h 10000"/>
                <a:gd name="connsiteX57" fmla="*/ 8440 w 10000"/>
                <a:gd name="connsiteY57" fmla="*/ 6532 h 10000"/>
                <a:gd name="connsiteX58" fmla="*/ 7961 w 10000"/>
                <a:gd name="connsiteY58" fmla="*/ 6269 h 10000"/>
                <a:gd name="connsiteX59" fmla="*/ 7874 w 10000"/>
                <a:gd name="connsiteY59" fmla="*/ 5556 h 10000"/>
                <a:gd name="connsiteX60" fmla="*/ 7361 w 10000"/>
                <a:gd name="connsiteY60" fmla="*/ 5865 h 10000"/>
                <a:gd name="connsiteX61" fmla="*/ 7369 w 10000"/>
                <a:gd name="connsiteY61" fmla="*/ 6232 h 10000"/>
                <a:gd name="connsiteX62" fmla="*/ 6955 w 10000"/>
                <a:gd name="connsiteY62" fmla="*/ 6453 h 10000"/>
                <a:gd name="connsiteX63" fmla="*/ 1237 w 10000"/>
                <a:gd name="connsiteY63" fmla="*/ 0 h 10000"/>
                <a:gd name="connsiteX64" fmla="*/ 1237 w 10000"/>
                <a:gd name="connsiteY64" fmla="*/ 479 h 10000"/>
                <a:gd name="connsiteX65" fmla="*/ 1237 w 10000"/>
                <a:gd name="connsiteY65" fmla="*/ 1096 h 10000"/>
                <a:gd name="connsiteX66" fmla="*/ 433 w 10000"/>
                <a:gd name="connsiteY66" fmla="*/ 1096 h 10000"/>
                <a:gd name="connsiteX67" fmla="*/ 433 w 10000"/>
                <a:gd name="connsiteY67" fmla="*/ 1369 h 10000"/>
                <a:gd name="connsiteX0" fmla="*/ 433 w 10000"/>
                <a:gd name="connsiteY0" fmla="*/ 890 h 9521"/>
                <a:gd name="connsiteX1" fmla="*/ 6675 w 10000"/>
                <a:gd name="connsiteY1" fmla="*/ 6236 h 9521"/>
                <a:gd name="connsiteX2" fmla="*/ 6234 w 10000"/>
                <a:gd name="connsiteY2" fmla="*/ 6448 h 9521"/>
                <a:gd name="connsiteX3" fmla="*/ 5864 w 10000"/>
                <a:gd name="connsiteY3" fmla="*/ 6227 h 9521"/>
                <a:gd name="connsiteX4" fmla="*/ 5325 w 10000"/>
                <a:gd name="connsiteY4" fmla="*/ 6093 h 9521"/>
                <a:gd name="connsiteX5" fmla="*/ 5058 w 10000"/>
                <a:gd name="connsiteY5" fmla="*/ 6394 h 9521"/>
                <a:gd name="connsiteX6" fmla="*/ 4396 w 10000"/>
                <a:gd name="connsiteY6" fmla="*/ 6625 h 9521"/>
                <a:gd name="connsiteX7" fmla="*/ 3972 w 10000"/>
                <a:gd name="connsiteY7" fmla="*/ 6623 h 9521"/>
                <a:gd name="connsiteX8" fmla="*/ 3044 w 10000"/>
                <a:gd name="connsiteY8" fmla="*/ 6427 h 9521"/>
                <a:gd name="connsiteX9" fmla="*/ 2796 w 10000"/>
                <a:gd name="connsiteY9" fmla="*/ 6533 h 9521"/>
                <a:gd name="connsiteX10" fmla="*/ 2177 w 10000"/>
                <a:gd name="connsiteY10" fmla="*/ 6296 h 9521"/>
                <a:gd name="connsiteX11" fmla="*/ 1903 w 10000"/>
                <a:gd name="connsiteY11" fmla="*/ 5940 h 9521"/>
                <a:gd name="connsiteX12" fmla="*/ 1449 w 10000"/>
                <a:gd name="connsiteY12" fmla="*/ 6037 h 9521"/>
                <a:gd name="connsiteX13" fmla="*/ 1324 w 10000"/>
                <a:gd name="connsiteY13" fmla="*/ 6248 h 9521"/>
                <a:gd name="connsiteX14" fmla="*/ 845 w 10000"/>
                <a:gd name="connsiteY14" fmla="*/ 6338 h 9521"/>
                <a:gd name="connsiteX15" fmla="*/ 526 w 10000"/>
                <a:gd name="connsiteY15" fmla="*/ 6330 h 9521"/>
                <a:gd name="connsiteX16" fmla="*/ 354 w 10000"/>
                <a:gd name="connsiteY16" fmla="*/ 6497 h 9521"/>
                <a:gd name="connsiteX17" fmla="*/ 56 w 10000"/>
                <a:gd name="connsiteY17" fmla="*/ 6234 h 9521"/>
                <a:gd name="connsiteX18" fmla="*/ 0 w 10000"/>
                <a:gd name="connsiteY18" fmla="*/ 6712 h 9521"/>
                <a:gd name="connsiteX19" fmla="*/ 106 w 10000"/>
                <a:gd name="connsiteY19" fmla="*/ 6781 h 9521"/>
                <a:gd name="connsiteX20" fmla="*/ 538 w 10000"/>
                <a:gd name="connsiteY20" fmla="*/ 6815 h 9521"/>
                <a:gd name="connsiteX21" fmla="*/ 596 w 10000"/>
                <a:gd name="connsiteY21" fmla="*/ 6951 h 9521"/>
                <a:gd name="connsiteX22" fmla="*/ 1075 w 10000"/>
                <a:gd name="connsiteY22" fmla="*/ 6987 h 9521"/>
                <a:gd name="connsiteX23" fmla="*/ 1346 w 10000"/>
                <a:gd name="connsiteY23" fmla="*/ 7124 h 9521"/>
                <a:gd name="connsiteX24" fmla="*/ 1397 w 10000"/>
                <a:gd name="connsiteY24" fmla="*/ 7364 h 9521"/>
                <a:gd name="connsiteX25" fmla="*/ 2260 w 10000"/>
                <a:gd name="connsiteY25" fmla="*/ 7774 h 9521"/>
                <a:gd name="connsiteX26" fmla="*/ 2475 w 10000"/>
                <a:gd name="connsiteY26" fmla="*/ 8186 h 9521"/>
                <a:gd name="connsiteX27" fmla="*/ 3064 w 10000"/>
                <a:gd name="connsiteY27" fmla="*/ 8392 h 9521"/>
                <a:gd name="connsiteX28" fmla="*/ 3280 w 10000"/>
                <a:gd name="connsiteY28" fmla="*/ 8663 h 9521"/>
                <a:gd name="connsiteX29" fmla="*/ 3709 w 10000"/>
                <a:gd name="connsiteY29" fmla="*/ 9008 h 9521"/>
                <a:gd name="connsiteX30" fmla="*/ 4034 w 10000"/>
                <a:gd name="connsiteY30" fmla="*/ 9109 h 9521"/>
                <a:gd name="connsiteX31" fmla="*/ 4248 w 10000"/>
                <a:gd name="connsiteY31" fmla="*/ 9008 h 9521"/>
                <a:gd name="connsiteX32" fmla="*/ 4785 w 10000"/>
                <a:gd name="connsiteY32" fmla="*/ 9042 h 9521"/>
                <a:gd name="connsiteX33" fmla="*/ 5002 w 10000"/>
                <a:gd name="connsiteY33" fmla="*/ 8973 h 9521"/>
                <a:gd name="connsiteX34" fmla="*/ 5967 w 10000"/>
                <a:gd name="connsiteY34" fmla="*/ 9488 h 9521"/>
                <a:gd name="connsiteX35" fmla="*/ 6021 w 10000"/>
                <a:gd name="connsiteY35" fmla="*/ 9488 h 9521"/>
                <a:gd name="connsiteX36" fmla="*/ 6130 w 10000"/>
                <a:gd name="connsiteY36" fmla="*/ 9419 h 9521"/>
                <a:gd name="connsiteX37" fmla="*/ 6823 w 10000"/>
                <a:gd name="connsiteY37" fmla="*/ 9419 h 9521"/>
                <a:gd name="connsiteX38" fmla="*/ 6936 w 10000"/>
                <a:gd name="connsiteY38" fmla="*/ 9521 h 9521"/>
                <a:gd name="connsiteX39" fmla="*/ 7526 w 10000"/>
                <a:gd name="connsiteY39" fmla="*/ 9383 h 9521"/>
                <a:gd name="connsiteX40" fmla="*/ 8062 w 10000"/>
                <a:gd name="connsiteY40" fmla="*/ 9383 h 9521"/>
                <a:gd name="connsiteX41" fmla="*/ 8438 w 10000"/>
                <a:gd name="connsiteY41" fmla="*/ 9247 h 9521"/>
                <a:gd name="connsiteX42" fmla="*/ 8871 w 10000"/>
                <a:gd name="connsiteY42" fmla="*/ 8973 h 9521"/>
                <a:gd name="connsiteX43" fmla="*/ 10000 w 10000"/>
                <a:gd name="connsiteY43" fmla="*/ 8973 h 9521"/>
                <a:gd name="connsiteX44" fmla="*/ 10000 w 10000"/>
                <a:gd name="connsiteY44" fmla="*/ 8597 h 9521"/>
                <a:gd name="connsiteX45" fmla="*/ 9409 w 10000"/>
                <a:gd name="connsiteY45" fmla="*/ 8426 h 9521"/>
                <a:gd name="connsiteX46" fmla="*/ 9083 w 10000"/>
                <a:gd name="connsiteY46" fmla="*/ 7878 h 9521"/>
                <a:gd name="connsiteX47" fmla="*/ 8655 w 10000"/>
                <a:gd name="connsiteY47" fmla="*/ 7672 h 9521"/>
                <a:gd name="connsiteX48" fmla="*/ 8385 w 10000"/>
                <a:gd name="connsiteY48" fmla="*/ 7397 h 9521"/>
                <a:gd name="connsiteX49" fmla="*/ 7687 w 10000"/>
                <a:gd name="connsiteY49" fmla="*/ 7193 h 9521"/>
                <a:gd name="connsiteX50" fmla="*/ 7848 w 10000"/>
                <a:gd name="connsiteY50" fmla="*/ 7124 h 9521"/>
                <a:gd name="connsiteX51" fmla="*/ 7848 w 10000"/>
                <a:gd name="connsiteY51" fmla="*/ 6951 h 9521"/>
                <a:gd name="connsiteX52" fmla="*/ 8334 w 10000"/>
                <a:gd name="connsiteY52" fmla="*/ 6951 h 9521"/>
                <a:gd name="connsiteX53" fmla="*/ 8599 w 10000"/>
                <a:gd name="connsiteY53" fmla="*/ 6815 h 9521"/>
                <a:gd name="connsiteX54" fmla="*/ 8655 w 10000"/>
                <a:gd name="connsiteY54" fmla="*/ 5823 h 9521"/>
                <a:gd name="connsiteX55" fmla="*/ 8707 w 10000"/>
                <a:gd name="connsiteY55" fmla="*/ 5857 h 9521"/>
                <a:gd name="connsiteX56" fmla="*/ 8517 w 10000"/>
                <a:gd name="connsiteY56" fmla="*/ 5919 h 9521"/>
                <a:gd name="connsiteX57" fmla="*/ 8440 w 10000"/>
                <a:gd name="connsiteY57" fmla="*/ 6053 h 9521"/>
                <a:gd name="connsiteX58" fmla="*/ 7961 w 10000"/>
                <a:gd name="connsiteY58" fmla="*/ 5790 h 9521"/>
                <a:gd name="connsiteX59" fmla="*/ 7874 w 10000"/>
                <a:gd name="connsiteY59" fmla="*/ 5077 h 9521"/>
                <a:gd name="connsiteX60" fmla="*/ 7361 w 10000"/>
                <a:gd name="connsiteY60" fmla="*/ 5386 h 9521"/>
                <a:gd name="connsiteX61" fmla="*/ 7369 w 10000"/>
                <a:gd name="connsiteY61" fmla="*/ 5753 h 9521"/>
                <a:gd name="connsiteX62" fmla="*/ 6955 w 10000"/>
                <a:gd name="connsiteY62" fmla="*/ 5974 h 9521"/>
                <a:gd name="connsiteX63" fmla="*/ 1237 w 10000"/>
                <a:gd name="connsiteY63" fmla="*/ 0 h 9521"/>
                <a:gd name="connsiteX64" fmla="*/ 1237 w 10000"/>
                <a:gd name="connsiteY64" fmla="*/ 617 h 9521"/>
                <a:gd name="connsiteX65" fmla="*/ 433 w 10000"/>
                <a:gd name="connsiteY65" fmla="*/ 617 h 9521"/>
                <a:gd name="connsiteX66" fmla="*/ 433 w 10000"/>
                <a:gd name="connsiteY66" fmla="*/ 890 h 9521"/>
                <a:gd name="connsiteX0" fmla="*/ 433 w 10000"/>
                <a:gd name="connsiteY0" fmla="*/ 287 h 9352"/>
                <a:gd name="connsiteX1" fmla="*/ 6675 w 10000"/>
                <a:gd name="connsiteY1" fmla="*/ 5902 h 9352"/>
                <a:gd name="connsiteX2" fmla="*/ 6234 w 10000"/>
                <a:gd name="connsiteY2" fmla="*/ 6124 h 9352"/>
                <a:gd name="connsiteX3" fmla="*/ 5864 w 10000"/>
                <a:gd name="connsiteY3" fmla="*/ 5892 h 9352"/>
                <a:gd name="connsiteX4" fmla="*/ 5325 w 10000"/>
                <a:gd name="connsiteY4" fmla="*/ 5752 h 9352"/>
                <a:gd name="connsiteX5" fmla="*/ 5058 w 10000"/>
                <a:gd name="connsiteY5" fmla="*/ 6068 h 9352"/>
                <a:gd name="connsiteX6" fmla="*/ 4396 w 10000"/>
                <a:gd name="connsiteY6" fmla="*/ 6310 h 9352"/>
                <a:gd name="connsiteX7" fmla="*/ 3972 w 10000"/>
                <a:gd name="connsiteY7" fmla="*/ 6308 h 9352"/>
                <a:gd name="connsiteX8" fmla="*/ 3044 w 10000"/>
                <a:gd name="connsiteY8" fmla="*/ 6102 h 9352"/>
                <a:gd name="connsiteX9" fmla="*/ 2796 w 10000"/>
                <a:gd name="connsiteY9" fmla="*/ 6214 h 9352"/>
                <a:gd name="connsiteX10" fmla="*/ 2177 w 10000"/>
                <a:gd name="connsiteY10" fmla="*/ 5965 h 9352"/>
                <a:gd name="connsiteX11" fmla="*/ 1903 w 10000"/>
                <a:gd name="connsiteY11" fmla="*/ 5591 h 9352"/>
                <a:gd name="connsiteX12" fmla="*/ 1449 w 10000"/>
                <a:gd name="connsiteY12" fmla="*/ 5693 h 9352"/>
                <a:gd name="connsiteX13" fmla="*/ 1324 w 10000"/>
                <a:gd name="connsiteY13" fmla="*/ 5914 h 9352"/>
                <a:gd name="connsiteX14" fmla="*/ 845 w 10000"/>
                <a:gd name="connsiteY14" fmla="*/ 6009 h 9352"/>
                <a:gd name="connsiteX15" fmla="*/ 526 w 10000"/>
                <a:gd name="connsiteY15" fmla="*/ 6000 h 9352"/>
                <a:gd name="connsiteX16" fmla="*/ 354 w 10000"/>
                <a:gd name="connsiteY16" fmla="*/ 6176 h 9352"/>
                <a:gd name="connsiteX17" fmla="*/ 56 w 10000"/>
                <a:gd name="connsiteY17" fmla="*/ 5900 h 9352"/>
                <a:gd name="connsiteX18" fmla="*/ 0 w 10000"/>
                <a:gd name="connsiteY18" fmla="*/ 6402 h 9352"/>
                <a:gd name="connsiteX19" fmla="*/ 106 w 10000"/>
                <a:gd name="connsiteY19" fmla="*/ 6474 h 9352"/>
                <a:gd name="connsiteX20" fmla="*/ 538 w 10000"/>
                <a:gd name="connsiteY20" fmla="*/ 6510 h 9352"/>
                <a:gd name="connsiteX21" fmla="*/ 596 w 10000"/>
                <a:gd name="connsiteY21" fmla="*/ 6653 h 9352"/>
                <a:gd name="connsiteX22" fmla="*/ 1075 w 10000"/>
                <a:gd name="connsiteY22" fmla="*/ 6691 h 9352"/>
                <a:gd name="connsiteX23" fmla="*/ 1346 w 10000"/>
                <a:gd name="connsiteY23" fmla="*/ 6834 h 9352"/>
                <a:gd name="connsiteX24" fmla="*/ 1397 w 10000"/>
                <a:gd name="connsiteY24" fmla="*/ 7086 h 9352"/>
                <a:gd name="connsiteX25" fmla="*/ 2260 w 10000"/>
                <a:gd name="connsiteY25" fmla="*/ 7517 h 9352"/>
                <a:gd name="connsiteX26" fmla="*/ 2475 w 10000"/>
                <a:gd name="connsiteY26" fmla="*/ 7950 h 9352"/>
                <a:gd name="connsiteX27" fmla="*/ 3064 w 10000"/>
                <a:gd name="connsiteY27" fmla="*/ 8166 h 9352"/>
                <a:gd name="connsiteX28" fmla="*/ 3280 w 10000"/>
                <a:gd name="connsiteY28" fmla="*/ 8451 h 9352"/>
                <a:gd name="connsiteX29" fmla="*/ 3709 w 10000"/>
                <a:gd name="connsiteY29" fmla="*/ 8813 h 9352"/>
                <a:gd name="connsiteX30" fmla="*/ 4034 w 10000"/>
                <a:gd name="connsiteY30" fmla="*/ 8919 h 9352"/>
                <a:gd name="connsiteX31" fmla="*/ 4248 w 10000"/>
                <a:gd name="connsiteY31" fmla="*/ 8813 h 9352"/>
                <a:gd name="connsiteX32" fmla="*/ 4785 w 10000"/>
                <a:gd name="connsiteY32" fmla="*/ 8849 h 9352"/>
                <a:gd name="connsiteX33" fmla="*/ 5002 w 10000"/>
                <a:gd name="connsiteY33" fmla="*/ 8776 h 9352"/>
                <a:gd name="connsiteX34" fmla="*/ 5967 w 10000"/>
                <a:gd name="connsiteY34" fmla="*/ 9317 h 9352"/>
                <a:gd name="connsiteX35" fmla="*/ 6021 w 10000"/>
                <a:gd name="connsiteY35" fmla="*/ 9317 h 9352"/>
                <a:gd name="connsiteX36" fmla="*/ 6130 w 10000"/>
                <a:gd name="connsiteY36" fmla="*/ 9245 h 9352"/>
                <a:gd name="connsiteX37" fmla="*/ 6823 w 10000"/>
                <a:gd name="connsiteY37" fmla="*/ 9245 h 9352"/>
                <a:gd name="connsiteX38" fmla="*/ 6936 w 10000"/>
                <a:gd name="connsiteY38" fmla="*/ 9352 h 9352"/>
                <a:gd name="connsiteX39" fmla="*/ 7526 w 10000"/>
                <a:gd name="connsiteY39" fmla="*/ 9207 h 9352"/>
                <a:gd name="connsiteX40" fmla="*/ 8062 w 10000"/>
                <a:gd name="connsiteY40" fmla="*/ 9207 h 9352"/>
                <a:gd name="connsiteX41" fmla="*/ 8438 w 10000"/>
                <a:gd name="connsiteY41" fmla="*/ 9064 h 9352"/>
                <a:gd name="connsiteX42" fmla="*/ 8871 w 10000"/>
                <a:gd name="connsiteY42" fmla="*/ 8776 h 9352"/>
                <a:gd name="connsiteX43" fmla="*/ 10000 w 10000"/>
                <a:gd name="connsiteY43" fmla="*/ 8776 h 9352"/>
                <a:gd name="connsiteX44" fmla="*/ 10000 w 10000"/>
                <a:gd name="connsiteY44" fmla="*/ 8382 h 9352"/>
                <a:gd name="connsiteX45" fmla="*/ 9409 w 10000"/>
                <a:gd name="connsiteY45" fmla="*/ 8202 h 9352"/>
                <a:gd name="connsiteX46" fmla="*/ 9083 w 10000"/>
                <a:gd name="connsiteY46" fmla="*/ 7626 h 9352"/>
                <a:gd name="connsiteX47" fmla="*/ 8655 w 10000"/>
                <a:gd name="connsiteY47" fmla="*/ 7410 h 9352"/>
                <a:gd name="connsiteX48" fmla="*/ 8385 w 10000"/>
                <a:gd name="connsiteY48" fmla="*/ 7121 h 9352"/>
                <a:gd name="connsiteX49" fmla="*/ 7687 w 10000"/>
                <a:gd name="connsiteY49" fmla="*/ 6907 h 9352"/>
                <a:gd name="connsiteX50" fmla="*/ 7848 w 10000"/>
                <a:gd name="connsiteY50" fmla="*/ 6834 h 9352"/>
                <a:gd name="connsiteX51" fmla="*/ 7848 w 10000"/>
                <a:gd name="connsiteY51" fmla="*/ 6653 h 9352"/>
                <a:gd name="connsiteX52" fmla="*/ 8334 w 10000"/>
                <a:gd name="connsiteY52" fmla="*/ 6653 h 9352"/>
                <a:gd name="connsiteX53" fmla="*/ 8599 w 10000"/>
                <a:gd name="connsiteY53" fmla="*/ 6510 h 9352"/>
                <a:gd name="connsiteX54" fmla="*/ 8655 w 10000"/>
                <a:gd name="connsiteY54" fmla="*/ 5468 h 9352"/>
                <a:gd name="connsiteX55" fmla="*/ 8707 w 10000"/>
                <a:gd name="connsiteY55" fmla="*/ 5504 h 9352"/>
                <a:gd name="connsiteX56" fmla="*/ 8517 w 10000"/>
                <a:gd name="connsiteY56" fmla="*/ 5569 h 9352"/>
                <a:gd name="connsiteX57" fmla="*/ 8440 w 10000"/>
                <a:gd name="connsiteY57" fmla="*/ 5710 h 9352"/>
                <a:gd name="connsiteX58" fmla="*/ 7961 w 10000"/>
                <a:gd name="connsiteY58" fmla="*/ 5433 h 9352"/>
                <a:gd name="connsiteX59" fmla="*/ 7874 w 10000"/>
                <a:gd name="connsiteY59" fmla="*/ 4684 h 9352"/>
                <a:gd name="connsiteX60" fmla="*/ 7361 w 10000"/>
                <a:gd name="connsiteY60" fmla="*/ 5009 h 9352"/>
                <a:gd name="connsiteX61" fmla="*/ 7369 w 10000"/>
                <a:gd name="connsiteY61" fmla="*/ 5394 h 9352"/>
                <a:gd name="connsiteX62" fmla="*/ 6955 w 10000"/>
                <a:gd name="connsiteY62" fmla="*/ 5627 h 9352"/>
                <a:gd name="connsiteX63" fmla="*/ 1237 w 10000"/>
                <a:gd name="connsiteY63" fmla="*/ 0 h 9352"/>
                <a:gd name="connsiteX64" fmla="*/ 433 w 10000"/>
                <a:gd name="connsiteY64" fmla="*/ 0 h 9352"/>
                <a:gd name="connsiteX65" fmla="*/ 433 w 10000"/>
                <a:gd name="connsiteY65" fmla="*/ 287 h 9352"/>
                <a:gd name="connsiteX0" fmla="*/ 433 w 10000"/>
                <a:gd name="connsiteY0" fmla="*/ 307 h 10000"/>
                <a:gd name="connsiteX1" fmla="*/ 6675 w 10000"/>
                <a:gd name="connsiteY1" fmla="*/ 6311 h 10000"/>
                <a:gd name="connsiteX2" fmla="*/ 6234 w 10000"/>
                <a:gd name="connsiteY2" fmla="*/ 6548 h 10000"/>
                <a:gd name="connsiteX3" fmla="*/ 5864 w 10000"/>
                <a:gd name="connsiteY3" fmla="*/ 6300 h 10000"/>
                <a:gd name="connsiteX4" fmla="*/ 5325 w 10000"/>
                <a:gd name="connsiteY4" fmla="*/ 6151 h 10000"/>
                <a:gd name="connsiteX5" fmla="*/ 5058 w 10000"/>
                <a:gd name="connsiteY5" fmla="*/ 6488 h 10000"/>
                <a:gd name="connsiteX6" fmla="*/ 4396 w 10000"/>
                <a:gd name="connsiteY6" fmla="*/ 6747 h 10000"/>
                <a:gd name="connsiteX7" fmla="*/ 3972 w 10000"/>
                <a:gd name="connsiteY7" fmla="*/ 6745 h 10000"/>
                <a:gd name="connsiteX8" fmla="*/ 3044 w 10000"/>
                <a:gd name="connsiteY8" fmla="*/ 6525 h 10000"/>
                <a:gd name="connsiteX9" fmla="*/ 2796 w 10000"/>
                <a:gd name="connsiteY9" fmla="*/ 6645 h 10000"/>
                <a:gd name="connsiteX10" fmla="*/ 2177 w 10000"/>
                <a:gd name="connsiteY10" fmla="*/ 6378 h 10000"/>
                <a:gd name="connsiteX11" fmla="*/ 1903 w 10000"/>
                <a:gd name="connsiteY11" fmla="*/ 5978 h 10000"/>
                <a:gd name="connsiteX12" fmla="*/ 1449 w 10000"/>
                <a:gd name="connsiteY12" fmla="*/ 6087 h 10000"/>
                <a:gd name="connsiteX13" fmla="*/ 1324 w 10000"/>
                <a:gd name="connsiteY13" fmla="*/ 6324 h 10000"/>
                <a:gd name="connsiteX14" fmla="*/ 845 w 10000"/>
                <a:gd name="connsiteY14" fmla="*/ 6425 h 10000"/>
                <a:gd name="connsiteX15" fmla="*/ 526 w 10000"/>
                <a:gd name="connsiteY15" fmla="*/ 6416 h 10000"/>
                <a:gd name="connsiteX16" fmla="*/ 354 w 10000"/>
                <a:gd name="connsiteY16" fmla="*/ 6604 h 10000"/>
                <a:gd name="connsiteX17" fmla="*/ 56 w 10000"/>
                <a:gd name="connsiteY17" fmla="*/ 6309 h 10000"/>
                <a:gd name="connsiteX18" fmla="*/ 0 w 10000"/>
                <a:gd name="connsiteY18" fmla="*/ 6846 h 10000"/>
                <a:gd name="connsiteX19" fmla="*/ 106 w 10000"/>
                <a:gd name="connsiteY19" fmla="*/ 6923 h 10000"/>
                <a:gd name="connsiteX20" fmla="*/ 538 w 10000"/>
                <a:gd name="connsiteY20" fmla="*/ 6961 h 10000"/>
                <a:gd name="connsiteX21" fmla="*/ 596 w 10000"/>
                <a:gd name="connsiteY21" fmla="*/ 7114 h 10000"/>
                <a:gd name="connsiteX22" fmla="*/ 1075 w 10000"/>
                <a:gd name="connsiteY22" fmla="*/ 7155 h 10000"/>
                <a:gd name="connsiteX23" fmla="*/ 1346 w 10000"/>
                <a:gd name="connsiteY23" fmla="*/ 7308 h 10000"/>
                <a:gd name="connsiteX24" fmla="*/ 1397 w 10000"/>
                <a:gd name="connsiteY24" fmla="*/ 7577 h 10000"/>
                <a:gd name="connsiteX25" fmla="*/ 2260 w 10000"/>
                <a:gd name="connsiteY25" fmla="*/ 8038 h 10000"/>
                <a:gd name="connsiteX26" fmla="*/ 2475 w 10000"/>
                <a:gd name="connsiteY26" fmla="*/ 8501 h 10000"/>
                <a:gd name="connsiteX27" fmla="*/ 3064 w 10000"/>
                <a:gd name="connsiteY27" fmla="*/ 8732 h 10000"/>
                <a:gd name="connsiteX28" fmla="*/ 3280 w 10000"/>
                <a:gd name="connsiteY28" fmla="*/ 9037 h 10000"/>
                <a:gd name="connsiteX29" fmla="*/ 3709 w 10000"/>
                <a:gd name="connsiteY29" fmla="*/ 9424 h 10000"/>
                <a:gd name="connsiteX30" fmla="*/ 4034 w 10000"/>
                <a:gd name="connsiteY30" fmla="*/ 9537 h 10000"/>
                <a:gd name="connsiteX31" fmla="*/ 4248 w 10000"/>
                <a:gd name="connsiteY31" fmla="*/ 9424 h 10000"/>
                <a:gd name="connsiteX32" fmla="*/ 4785 w 10000"/>
                <a:gd name="connsiteY32" fmla="*/ 9462 h 10000"/>
                <a:gd name="connsiteX33" fmla="*/ 5002 w 10000"/>
                <a:gd name="connsiteY33" fmla="*/ 9384 h 10000"/>
                <a:gd name="connsiteX34" fmla="*/ 5967 w 10000"/>
                <a:gd name="connsiteY34" fmla="*/ 9963 h 10000"/>
                <a:gd name="connsiteX35" fmla="*/ 6021 w 10000"/>
                <a:gd name="connsiteY35" fmla="*/ 9963 h 10000"/>
                <a:gd name="connsiteX36" fmla="*/ 6130 w 10000"/>
                <a:gd name="connsiteY36" fmla="*/ 9886 h 10000"/>
                <a:gd name="connsiteX37" fmla="*/ 6823 w 10000"/>
                <a:gd name="connsiteY37" fmla="*/ 9886 h 10000"/>
                <a:gd name="connsiteX38" fmla="*/ 6936 w 10000"/>
                <a:gd name="connsiteY38" fmla="*/ 10000 h 10000"/>
                <a:gd name="connsiteX39" fmla="*/ 7526 w 10000"/>
                <a:gd name="connsiteY39" fmla="*/ 9845 h 10000"/>
                <a:gd name="connsiteX40" fmla="*/ 8062 w 10000"/>
                <a:gd name="connsiteY40" fmla="*/ 9845 h 10000"/>
                <a:gd name="connsiteX41" fmla="*/ 8438 w 10000"/>
                <a:gd name="connsiteY41" fmla="*/ 9692 h 10000"/>
                <a:gd name="connsiteX42" fmla="*/ 8871 w 10000"/>
                <a:gd name="connsiteY42" fmla="*/ 9384 h 10000"/>
                <a:gd name="connsiteX43" fmla="*/ 10000 w 10000"/>
                <a:gd name="connsiteY43" fmla="*/ 9384 h 10000"/>
                <a:gd name="connsiteX44" fmla="*/ 10000 w 10000"/>
                <a:gd name="connsiteY44" fmla="*/ 8963 h 10000"/>
                <a:gd name="connsiteX45" fmla="*/ 9409 w 10000"/>
                <a:gd name="connsiteY45" fmla="*/ 8770 h 10000"/>
                <a:gd name="connsiteX46" fmla="*/ 9083 w 10000"/>
                <a:gd name="connsiteY46" fmla="*/ 8154 h 10000"/>
                <a:gd name="connsiteX47" fmla="*/ 8655 w 10000"/>
                <a:gd name="connsiteY47" fmla="*/ 7923 h 10000"/>
                <a:gd name="connsiteX48" fmla="*/ 8385 w 10000"/>
                <a:gd name="connsiteY48" fmla="*/ 7614 h 10000"/>
                <a:gd name="connsiteX49" fmla="*/ 7687 w 10000"/>
                <a:gd name="connsiteY49" fmla="*/ 7386 h 10000"/>
                <a:gd name="connsiteX50" fmla="*/ 7848 w 10000"/>
                <a:gd name="connsiteY50" fmla="*/ 7308 h 10000"/>
                <a:gd name="connsiteX51" fmla="*/ 7848 w 10000"/>
                <a:gd name="connsiteY51" fmla="*/ 7114 h 10000"/>
                <a:gd name="connsiteX52" fmla="*/ 8334 w 10000"/>
                <a:gd name="connsiteY52" fmla="*/ 7114 h 10000"/>
                <a:gd name="connsiteX53" fmla="*/ 8599 w 10000"/>
                <a:gd name="connsiteY53" fmla="*/ 6961 h 10000"/>
                <a:gd name="connsiteX54" fmla="*/ 8655 w 10000"/>
                <a:gd name="connsiteY54" fmla="*/ 5847 h 10000"/>
                <a:gd name="connsiteX55" fmla="*/ 8707 w 10000"/>
                <a:gd name="connsiteY55" fmla="*/ 5885 h 10000"/>
                <a:gd name="connsiteX56" fmla="*/ 8517 w 10000"/>
                <a:gd name="connsiteY56" fmla="*/ 5955 h 10000"/>
                <a:gd name="connsiteX57" fmla="*/ 8440 w 10000"/>
                <a:gd name="connsiteY57" fmla="*/ 6106 h 10000"/>
                <a:gd name="connsiteX58" fmla="*/ 7961 w 10000"/>
                <a:gd name="connsiteY58" fmla="*/ 5809 h 10000"/>
                <a:gd name="connsiteX59" fmla="*/ 7874 w 10000"/>
                <a:gd name="connsiteY59" fmla="*/ 5009 h 10000"/>
                <a:gd name="connsiteX60" fmla="*/ 7361 w 10000"/>
                <a:gd name="connsiteY60" fmla="*/ 5356 h 10000"/>
                <a:gd name="connsiteX61" fmla="*/ 7369 w 10000"/>
                <a:gd name="connsiteY61" fmla="*/ 5768 h 10000"/>
                <a:gd name="connsiteX62" fmla="*/ 6955 w 10000"/>
                <a:gd name="connsiteY62" fmla="*/ 6017 h 10000"/>
                <a:gd name="connsiteX63" fmla="*/ 433 w 10000"/>
                <a:gd name="connsiteY63" fmla="*/ 0 h 10000"/>
                <a:gd name="connsiteX64" fmla="*/ 433 w 10000"/>
                <a:gd name="connsiteY64" fmla="*/ 307 h 10000"/>
                <a:gd name="connsiteX0" fmla="*/ 433 w 10000"/>
                <a:gd name="connsiteY0" fmla="*/ 49 h 9742"/>
                <a:gd name="connsiteX1" fmla="*/ 6675 w 10000"/>
                <a:gd name="connsiteY1" fmla="*/ 6053 h 9742"/>
                <a:gd name="connsiteX2" fmla="*/ 6234 w 10000"/>
                <a:gd name="connsiteY2" fmla="*/ 6290 h 9742"/>
                <a:gd name="connsiteX3" fmla="*/ 5864 w 10000"/>
                <a:gd name="connsiteY3" fmla="*/ 6042 h 9742"/>
                <a:gd name="connsiteX4" fmla="*/ 5325 w 10000"/>
                <a:gd name="connsiteY4" fmla="*/ 5893 h 9742"/>
                <a:gd name="connsiteX5" fmla="*/ 5058 w 10000"/>
                <a:gd name="connsiteY5" fmla="*/ 6230 h 9742"/>
                <a:gd name="connsiteX6" fmla="*/ 4396 w 10000"/>
                <a:gd name="connsiteY6" fmla="*/ 6489 h 9742"/>
                <a:gd name="connsiteX7" fmla="*/ 3972 w 10000"/>
                <a:gd name="connsiteY7" fmla="*/ 6487 h 9742"/>
                <a:gd name="connsiteX8" fmla="*/ 3044 w 10000"/>
                <a:gd name="connsiteY8" fmla="*/ 6267 h 9742"/>
                <a:gd name="connsiteX9" fmla="*/ 2796 w 10000"/>
                <a:gd name="connsiteY9" fmla="*/ 6387 h 9742"/>
                <a:gd name="connsiteX10" fmla="*/ 2177 w 10000"/>
                <a:gd name="connsiteY10" fmla="*/ 6120 h 9742"/>
                <a:gd name="connsiteX11" fmla="*/ 1903 w 10000"/>
                <a:gd name="connsiteY11" fmla="*/ 5720 h 9742"/>
                <a:gd name="connsiteX12" fmla="*/ 1449 w 10000"/>
                <a:gd name="connsiteY12" fmla="*/ 5829 h 9742"/>
                <a:gd name="connsiteX13" fmla="*/ 1324 w 10000"/>
                <a:gd name="connsiteY13" fmla="*/ 6066 h 9742"/>
                <a:gd name="connsiteX14" fmla="*/ 845 w 10000"/>
                <a:gd name="connsiteY14" fmla="*/ 6167 h 9742"/>
                <a:gd name="connsiteX15" fmla="*/ 526 w 10000"/>
                <a:gd name="connsiteY15" fmla="*/ 6158 h 9742"/>
                <a:gd name="connsiteX16" fmla="*/ 354 w 10000"/>
                <a:gd name="connsiteY16" fmla="*/ 6346 h 9742"/>
                <a:gd name="connsiteX17" fmla="*/ 56 w 10000"/>
                <a:gd name="connsiteY17" fmla="*/ 6051 h 9742"/>
                <a:gd name="connsiteX18" fmla="*/ 0 w 10000"/>
                <a:gd name="connsiteY18" fmla="*/ 6588 h 9742"/>
                <a:gd name="connsiteX19" fmla="*/ 106 w 10000"/>
                <a:gd name="connsiteY19" fmla="*/ 6665 h 9742"/>
                <a:gd name="connsiteX20" fmla="*/ 538 w 10000"/>
                <a:gd name="connsiteY20" fmla="*/ 6703 h 9742"/>
                <a:gd name="connsiteX21" fmla="*/ 596 w 10000"/>
                <a:gd name="connsiteY21" fmla="*/ 6856 h 9742"/>
                <a:gd name="connsiteX22" fmla="*/ 1075 w 10000"/>
                <a:gd name="connsiteY22" fmla="*/ 6897 h 9742"/>
                <a:gd name="connsiteX23" fmla="*/ 1346 w 10000"/>
                <a:gd name="connsiteY23" fmla="*/ 7050 h 9742"/>
                <a:gd name="connsiteX24" fmla="*/ 1397 w 10000"/>
                <a:gd name="connsiteY24" fmla="*/ 7319 h 9742"/>
                <a:gd name="connsiteX25" fmla="*/ 2260 w 10000"/>
                <a:gd name="connsiteY25" fmla="*/ 7780 h 9742"/>
                <a:gd name="connsiteX26" fmla="*/ 2475 w 10000"/>
                <a:gd name="connsiteY26" fmla="*/ 8243 h 9742"/>
                <a:gd name="connsiteX27" fmla="*/ 3064 w 10000"/>
                <a:gd name="connsiteY27" fmla="*/ 8474 h 9742"/>
                <a:gd name="connsiteX28" fmla="*/ 3280 w 10000"/>
                <a:gd name="connsiteY28" fmla="*/ 8779 h 9742"/>
                <a:gd name="connsiteX29" fmla="*/ 3709 w 10000"/>
                <a:gd name="connsiteY29" fmla="*/ 9166 h 9742"/>
                <a:gd name="connsiteX30" fmla="*/ 4034 w 10000"/>
                <a:gd name="connsiteY30" fmla="*/ 9279 h 9742"/>
                <a:gd name="connsiteX31" fmla="*/ 4248 w 10000"/>
                <a:gd name="connsiteY31" fmla="*/ 9166 h 9742"/>
                <a:gd name="connsiteX32" fmla="*/ 4785 w 10000"/>
                <a:gd name="connsiteY32" fmla="*/ 9204 h 9742"/>
                <a:gd name="connsiteX33" fmla="*/ 5002 w 10000"/>
                <a:gd name="connsiteY33" fmla="*/ 9126 h 9742"/>
                <a:gd name="connsiteX34" fmla="*/ 5967 w 10000"/>
                <a:gd name="connsiteY34" fmla="*/ 9705 h 9742"/>
                <a:gd name="connsiteX35" fmla="*/ 6021 w 10000"/>
                <a:gd name="connsiteY35" fmla="*/ 9705 h 9742"/>
                <a:gd name="connsiteX36" fmla="*/ 6130 w 10000"/>
                <a:gd name="connsiteY36" fmla="*/ 9628 h 9742"/>
                <a:gd name="connsiteX37" fmla="*/ 6823 w 10000"/>
                <a:gd name="connsiteY37" fmla="*/ 9628 h 9742"/>
                <a:gd name="connsiteX38" fmla="*/ 6936 w 10000"/>
                <a:gd name="connsiteY38" fmla="*/ 9742 h 9742"/>
                <a:gd name="connsiteX39" fmla="*/ 7526 w 10000"/>
                <a:gd name="connsiteY39" fmla="*/ 9587 h 9742"/>
                <a:gd name="connsiteX40" fmla="*/ 8062 w 10000"/>
                <a:gd name="connsiteY40" fmla="*/ 9587 h 9742"/>
                <a:gd name="connsiteX41" fmla="*/ 8438 w 10000"/>
                <a:gd name="connsiteY41" fmla="*/ 9434 h 9742"/>
                <a:gd name="connsiteX42" fmla="*/ 8871 w 10000"/>
                <a:gd name="connsiteY42" fmla="*/ 9126 h 9742"/>
                <a:gd name="connsiteX43" fmla="*/ 10000 w 10000"/>
                <a:gd name="connsiteY43" fmla="*/ 9126 h 9742"/>
                <a:gd name="connsiteX44" fmla="*/ 10000 w 10000"/>
                <a:gd name="connsiteY44" fmla="*/ 8705 h 9742"/>
                <a:gd name="connsiteX45" fmla="*/ 9409 w 10000"/>
                <a:gd name="connsiteY45" fmla="*/ 8512 h 9742"/>
                <a:gd name="connsiteX46" fmla="*/ 9083 w 10000"/>
                <a:gd name="connsiteY46" fmla="*/ 7896 h 9742"/>
                <a:gd name="connsiteX47" fmla="*/ 8655 w 10000"/>
                <a:gd name="connsiteY47" fmla="*/ 7665 h 9742"/>
                <a:gd name="connsiteX48" fmla="*/ 8385 w 10000"/>
                <a:gd name="connsiteY48" fmla="*/ 7356 h 9742"/>
                <a:gd name="connsiteX49" fmla="*/ 7687 w 10000"/>
                <a:gd name="connsiteY49" fmla="*/ 7128 h 9742"/>
                <a:gd name="connsiteX50" fmla="*/ 7848 w 10000"/>
                <a:gd name="connsiteY50" fmla="*/ 7050 h 9742"/>
                <a:gd name="connsiteX51" fmla="*/ 7848 w 10000"/>
                <a:gd name="connsiteY51" fmla="*/ 6856 h 9742"/>
                <a:gd name="connsiteX52" fmla="*/ 8334 w 10000"/>
                <a:gd name="connsiteY52" fmla="*/ 6856 h 9742"/>
                <a:gd name="connsiteX53" fmla="*/ 8599 w 10000"/>
                <a:gd name="connsiteY53" fmla="*/ 6703 h 9742"/>
                <a:gd name="connsiteX54" fmla="*/ 8655 w 10000"/>
                <a:gd name="connsiteY54" fmla="*/ 5589 h 9742"/>
                <a:gd name="connsiteX55" fmla="*/ 8707 w 10000"/>
                <a:gd name="connsiteY55" fmla="*/ 5627 h 9742"/>
                <a:gd name="connsiteX56" fmla="*/ 8517 w 10000"/>
                <a:gd name="connsiteY56" fmla="*/ 5697 h 9742"/>
                <a:gd name="connsiteX57" fmla="*/ 8440 w 10000"/>
                <a:gd name="connsiteY57" fmla="*/ 5848 h 9742"/>
                <a:gd name="connsiteX58" fmla="*/ 7961 w 10000"/>
                <a:gd name="connsiteY58" fmla="*/ 5551 h 9742"/>
                <a:gd name="connsiteX59" fmla="*/ 7874 w 10000"/>
                <a:gd name="connsiteY59" fmla="*/ 4751 h 9742"/>
                <a:gd name="connsiteX60" fmla="*/ 7361 w 10000"/>
                <a:gd name="connsiteY60" fmla="*/ 5098 h 9742"/>
                <a:gd name="connsiteX61" fmla="*/ 7369 w 10000"/>
                <a:gd name="connsiteY61" fmla="*/ 5510 h 9742"/>
                <a:gd name="connsiteX62" fmla="*/ 6955 w 10000"/>
                <a:gd name="connsiteY62" fmla="*/ 5759 h 9742"/>
                <a:gd name="connsiteX63" fmla="*/ 433 w 10000"/>
                <a:gd name="connsiteY63" fmla="*/ 49 h 9742"/>
                <a:gd name="connsiteX0" fmla="*/ 6955 w 10000"/>
                <a:gd name="connsiteY0" fmla="*/ 1035 h 5123"/>
                <a:gd name="connsiteX1" fmla="*/ 6675 w 10000"/>
                <a:gd name="connsiteY1" fmla="*/ 1336 h 5123"/>
                <a:gd name="connsiteX2" fmla="*/ 6234 w 10000"/>
                <a:gd name="connsiteY2" fmla="*/ 1580 h 5123"/>
                <a:gd name="connsiteX3" fmla="*/ 5864 w 10000"/>
                <a:gd name="connsiteY3" fmla="*/ 1325 h 5123"/>
                <a:gd name="connsiteX4" fmla="*/ 5325 w 10000"/>
                <a:gd name="connsiteY4" fmla="*/ 1172 h 5123"/>
                <a:gd name="connsiteX5" fmla="*/ 5058 w 10000"/>
                <a:gd name="connsiteY5" fmla="*/ 1518 h 5123"/>
                <a:gd name="connsiteX6" fmla="*/ 4396 w 10000"/>
                <a:gd name="connsiteY6" fmla="*/ 1784 h 5123"/>
                <a:gd name="connsiteX7" fmla="*/ 3972 w 10000"/>
                <a:gd name="connsiteY7" fmla="*/ 1782 h 5123"/>
                <a:gd name="connsiteX8" fmla="*/ 3044 w 10000"/>
                <a:gd name="connsiteY8" fmla="*/ 1556 h 5123"/>
                <a:gd name="connsiteX9" fmla="*/ 2796 w 10000"/>
                <a:gd name="connsiteY9" fmla="*/ 1679 h 5123"/>
                <a:gd name="connsiteX10" fmla="*/ 2177 w 10000"/>
                <a:gd name="connsiteY10" fmla="*/ 1405 h 5123"/>
                <a:gd name="connsiteX11" fmla="*/ 1903 w 10000"/>
                <a:gd name="connsiteY11" fmla="*/ 994 h 5123"/>
                <a:gd name="connsiteX12" fmla="*/ 1449 w 10000"/>
                <a:gd name="connsiteY12" fmla="*/ 1106 h 5123"/>
                <a:gd name="connsiteX13" fmla="*/ 1324 w 10000"/>
                <a:gd name="connsiteY13" fmla="*/ 1350 h 5123"/>
                <a:gd name="connsiteX14" fmla="*/ 845 w 10000"/>
                <a:gd name="connsiteY14" fmla="*/ 1453 h 5123"/>
                <a:gd name="connsiteX15" fmla="*/ 526 w 10000"/>
                <a:gd name="connsiteY15" fmla="*/ 1444 h 5123"/>
                <a:gd name="connsiteX16" fmla="*/ 354 w 10000"/>
                <a:gd name="connsiteY16" fmla="*/ 1637 h 5123"/>
                <a:gd name="connsiteX17" fmla="*/ 56 w 10000"/>
                <a:gd name="connsiteY17" fmla="*/ 1334 h 5123"/>
                <a:gd name="connsiteX18" fmla="*/ 0 w 10000"/>
                <a:gd name="connsiteY18" fmla="*/ 1885 h 5123"/>
                <a:gd name="connsiteX19" fmla="*/ 106 w 10000"/>
                <a:gd name="connsiteY19" fmla="*/ 1965 h 5123"/>
                <a:gd name="connsiteX20" fmla="*/ 538 w 10000"/>
                <a:gd name="connsiteY20" fmla="*/ 2004 h 5123"/>
                <a:gd name="connsiteX21" fmla="*/ 596 w 10000"/>
                <a:gd name="connsiteY21" fmla="*/ 2161 h 5123"/>
                <a:gd name="connsiteX22" fmla="*/ 1075 w 10000"/>
                <a:gd name="connsiteY22" fmla="*/ 2203 h 5123"/>
                <a:gd name="connsiteX23" fmla="*/ 1346 w 10000"/>
                <a:gd name="connsiteY23" fmla="*/ 2360 h 5123"/>
                <a:gd name="connsiteX24" fmla="*/ 1397 w 10000"/>
                <a:gd name="connsiteY24" fmla="*/ 2636 h 5123"/>
                <a:gd name="connsiteX25" fmla="*/ 2260 w 10000"/>
                <a:gd name="connsiteY25" fmla="*/ 3109 h 5123"/>
                <a:gd name="connsiteX26" fmla="*/ 2475 w 10000"/>
                <a:gd name="connsiteY26" fmla="*/ 3584 h 5123"/>
                <a:gd name="connsiteX27" fmla="*/ 3064 w 10000"/>
                <a:gd name="connsiteY27" fmla="*/ 3821 h 5123"/>
                <a:gd name="connsiteX28" fmla="*/ 3280 w 10000"/>
                <a:gd name="connsiteY28" fmla="*/ 4134 h 5123"/>
                <a:gd name="connsiteX29" fmla="*/ 3709 w 10000"/>
                <a:gd name="connsiteY29" fmla="*/ 4532 h 5123"/>
                <a:gd name="connsiteX30" fmla="*/ 4034 w 10000"/>
                <a:gd name="connsiteY30" fmla="*/ 4648 h 5123"/>
                <a:gd name="connsiteX31" fmla="*/ 4248 w 10000"/>
                <a:gd name="connsiteY31" fmla="*/ 4532 h 5123"/>
                <a:gd name="connsiteX32" fmla="*/ 4785 w 10000"/>
                <a:gd name="connsiteY32" fmla="*/ 4571 h 5123"/>
                <a:gd name="connsiteX33" fmla="*/ 5002 w 10000"/>
                <a:gd name="connsiteY33" fmla="*/ 4491 h 5123"/>
                <a:gd name="connsiteX34" fmla="*/ 5967 w 10000"/>
                <a:gd name="connsiteY34" fmla="*/ 5085 h 5123"/>
                <a:gd name="connsiteX35" fmla="*/ 6021 w 10000"/>
                <a:gd name="connsiteY35" fmla="*/ 5085 h 5123"/>
                <a:gd name="connsiteX36" fmla="*/ 6130 w 10000"/>
                <a:gd name="connsiteY36" fmla="*/ 5006 h 5123"/>
                <a:gd name="connsiteX37" fmla="*/ 6823 w 10000"/>
                <a:gd name="connsiteY37" fmla="*/ 5006 h 5123"/>
                <a:gd name="connsiteX38" fmla="*/ 6936 w 10000"/>
                <a:gd name="connsiteY38" fmla="*/ 5123 h 5123"/>
                <a:gd name="connsiteX39" fmla="*/ 7526 w 10000"/>
                <a:gd name="connsiteY39" fmla="*/ 4964 h 5123"/>
                <a:gd name="connsiteX40" fmla="*/ 8062 w 10000"/>
                <a:gd name="connsiteY40" fmla="*/ 4964 h 5123"/>
                <a:gd name="connsiteX41" fmla="*/ 8438 w 10000"/>
                <a:gd name="connsiteY41" fmla="*/ 4807 h 5123"/>
                <a:gd name="connsiteX42" fmla="*/ 8871 w 10000"/>
                <a:gd name="connsiteY42" fmla="*/ 4491 h 5123"/>
                <a:gd name="connsiteX43" fmla="*/ 10000 w 10000"/>
                <a:gd name="connsiteY43" fmla="*/ 4491 h 5123"/>
                <a:gd name="connsiteX44" fmla="*/ 10000 w 10000"/>
                <a:gd name="connsiteY44" fmla="*/ 4059 h 5123"/>
                <a:gd name="connsiteX45" fmla="*/ 9409 w 10000"/>
                <a:gd name="connsiteY45" fmla="*/ 3860 h 5123"/>
                <a:gd name="connsiteX46" fmla="*/ 9083 w 10000"/>
                <a:gd name="connsiteY46" fmla="*/ 3228 h 5123"/>
                <a:gd name="connsiteX47" fmla="*/ 8655 w 10000"/>
                <a:gd name="connsiteY47" fmla="*/ 2991 h 5123"/>
                <a:gd name="connsiteX48" fmla="*/ 8385 w 10000"/>
                <a:gd name="connsiteY48" fmla="*/ 2674 h 5123"/>
                <a:gd name="connsiteX49" fmla="*/ 7687 w 10000"/>
                <a:gd name="connsiteY49" fmla="*/ 2440 h 5123"/>
                <a:gd name="connsiteX50" fmla="*/ 7848 w 10000"/>
                <a:gd name="connsiteY50" fmla="*/ 2360 h 5123"/>
                <a:gd name="connsiteX51" fmla="*/ 7848 w 10000"/>
                <a:gd name="connsiteY51" fmla="*/ 2161 h 5123"/>
                <a:gd name="connsiteX52" fmla="*/ 8334 w 10000"/>
                <a:gd name="connsiteY52" fmla="*/ 2161 h 5123"/>
                <a:gd name="connsiteX53" fmla="*/ 8599 w 10000"/>
                <a:gd name="connsiteY53" fmla="*/ 2004 h 5123"/>
                <a:gd name="connsiteX54" fmla="*/ 8655 w 10000"/>
                <a:gd name="connsiteY54" fmla="*/ 860 h 5123"/>
                <a:gd name="connsiteX55" fmla="*/ 8707 w 10000"/>
                <a:gd name="connsiteY55" fmla="*/ 899 h 5123"/>
                <a:gd name="connsiteX56" fmla="*/ 8517 w 10000"/>
                <a:gd name="connsiteY56" fmla="*/ 971 h 5123"/>
                <a:gd name="connsiteX57" fmla="*/ 8440 w 10000"/>
                <a:gd name="connsiteY57" fmla="*/ 1126 h 5123"/>
                <a:gd name="connsiteX58" fmla="*/ 7961 w 10000"/>
                <a:gd name="connsiteY58" fmla="*/ 821 h 5123"/>
                <a:gd name="connsiteX59" fmla="*/ 7874 w 10000"/>
                <a:gd name="connsiteY59" fmla="*/ 0 h 5123"/>
                <a:gd name="connsiteX60" fmla="*/ 7361 w 10000"/>
                <a:gd name="connsiteY60" fmla="*/ 356 h 5123"/>
                <a:gd name="connsiteX61" fmla="*/ 7369 w 10000"/>
                <a:gd name="connsiteY61" fmla="*/ 779 h 5123"/>
                <a:gd name="connsiteX62" fmla="*/ 6955 w 10000"/>
                <a:gd name="connsiteY62" fmla="*/ 1035 h 5123"/>
                <a:gd name="connsiteX0" fmla="*/ 6955 w 10000"/>
                <a:gd name="connsiteY0" fmla="*/ 2020 h 10000"/>
                <a:gd name="connsiteX1" fmla="*/ 6675 w 10000"/>
                <a:gd name="connsiteY1" fmla="*/ 2608 h 10000"/>
                <a:gd name="connsiteX2" fmla="*/ 6234 w 10000"/>
                <a:gd name="connsiteY2" fmla="*/ 3084 h 10000"/>
                <a:gd name="connsiteX3" fmla="*/ 5864 w 10000"/>
                <a:gd name="connsiteY3" fmla="*/ 2586 h 10000"/>
                <a:gd name="connsiteX4" fmla="*/ 5325 w 10000"/>
                <a:gd name="connsiteY4" fmla="*/ 2288 h 10000"/>
                <a:gd name="connsiteX5" fmla="*/ 5058 w 10000"/>
                <a:gd name="connsiteY5" fmla="*/ 2963 h 10000"/>
                <a:gd name="connsiteX6" fmla="*/ 4396 w 10000"/>
                <a:gd name="connsiteY6" fmla="*/ 3482 h 10000"/>
                <a:gd name="connsiteX7" fmla="*/ 3972 w 10000"/>
                <a:gd name="connsiteY7" fmla="*/ 3478 h 10000"/>
                <a:gd name="connsiteX8" fmla="*/ 3044 w 10000"/>
                <a:gd name="connsiteY8" fmla="*/ 3037 h 10000"/>
                <a:gd name="connsiteX9" fmla="*/ 2796 w 10000"/>
                <a:gd name="connsiteY9" fmla="*/ 3277 h 10000"/>
                <a:gd name="connsiteX10" fmla="*/ 2177 w 10000"/>
                <a:gd name="connsiteY10" fmla="*/ 2743 h 10000"/>
                <a:gd name="connsiteX11" fmla="*/ 1903 w 10000"/>
                <a:gd name="connsiteY11" fmla="*/ 1940 h 10000"/>
                <a:gd name="connsiteX12" fmla="*/ 1449 w 10000"/>
                <a:gd name="connsiteY12" fmla="*/ 2159 h 10000"/>
                <a:gd name="connsiteX13" fmla="*/ 1324 w 10000"/>
                <a:gd name="connsiteY13" fmla="*/ 2635 h 10000"/>
                <a:gd name="connsiteX14" fmla="*/ 845 w 10000"/>
                <a:gd name="connsiteY14" fmla="*/ 2836 h 10000"/>
                <a:gd name="connsiteX15" fmla="*/ 526 w 10000"/>
                <a:gd name="connsiteY15" fmla="*/ 2819 h 10000"/>
                <a:gd name="connsiteX16" fmla="*/ 354 w 10000"/>
                <a:gd name="connsiteY16" fmla="*/ 3195 h 10000"/>
                <a:gd name="connsiteX17" fmla="*/ 56 w 10000"/>
                <a:gd name="connsiteY17" fmla="*/ 2604 h 10000"/>
                <a:gd name="connsiteX18" fmla="*/ 0 w 10000"/>
                <a:gd name="connsiteY18" fmla="*/ 3679 h 10000"/>
                <a:gd name="connsiteX19" fmla="*/ 106 w 10000"/>
                <a:gd name="connsiteY19" fmla="*/ 3836 h 10000"/>
                <a:gd name="connsiteX20" fmla="*/ 538 w 10000"/>
                <a:gd name="connsiteY20" fmla="*/ 3912 h 10000"/>
                <a:gd name="connsiteX21" fmla="*/ 596 w 10000"/>
                <a:gd name="connsiteY21" fmla="*/ 4218 h 10000"/>
                <a:gd name="connsiteX22" fmla="*/ 1075 w 10000"/>
                <a:gd name="connsiteY22" fmla="*/ 4300 h 10000"/>
                <a:gd name="connsiteX23" fmla="*/ 1346 w 10000"/>
                <a:gd name="connsiteY23" fmla="*/ 4607 h 10000"/>
                <a:gd name="connsiteX24" fmla="*/ 1397 w 10000"/>
                <a:gd name="connsiteY24" fmla="*/ 5145 h 10000"/>
                <a:gd name="connsiteX25" fmla="*/ 2260 w 10000"/>
                <a:gd name="connsiteY25" fmla="*/ 6069 h 10000"/>
                <a:gd name="connsiteX26" fmla="*/ 2475 w 10000"/>
                <a:gd name="connsiteY26" fmla="*/ 6996 h 10000"/>
                <a:gd name="connsiteX27" fmla="*/ 3064 w 10000"/>
                <a:gd name="connsiteY27" fmla="*/ 7459 h 10000"/>
                <a:gd name="connsiteX28" fmla="*/ 3280 w 10000"/>
                <a:gd name="connsiteY28" fmla="*/ 8069 h 10000"/>
                <a:gd name="connsiteX29" fmla="*/ 3709 w 10000"/>
                <a:gd name="connsiteY29" fmla="*/ 8846 h 10000"/>
                <a:gd name="connsiteX30" fmla="*/ 4034 w 10000"/>
                <a:gd name="connsiteY30" fmla="*/ 9073 h 10000"/>
                <a:gd name="connsiteX31" fmla="*/ 4248 w 10000"/>
                <a:gd name="connsiteY31" fmla="*/ 8846 h 10000"/>
                <a:gd name="connsiteX32" fmla="*/ 4785 w 10000"/>
                <a:gd name="connsiteY32" fmla="*/ 8923 h 10000"/>
                <a:gd name="connsiteX33" fmla="*/ 5002 w 10000"/>
                <a:gd name="connsiteY33" fmla="*/ 8766 h 10000"/>
                <a:gd name="connsiteX34" fmla="*/ 5967 w 10000"/>
                <a:gd name="connsiteY34" fmla="*/ 9926 h 10000"/>
                <a:gd name="connsiteX35" fmla="*/ 6021 w 10000"/>
                <a:gd name="connsiteY35" fmla="*/ 9926 h 10000"/>
                <a:gd name="connsiteX36" fmla="*/ 6130 w 10000"/>
                <a:gd name="connsiteY36" fmla="*/ 9772 h 10000"/>
                <a:gd name="connsiteX37" fmla="*/ 6823 w 10000"/>
                <a:gd name="connsiteY37" fmla="*/ 9772 h 10000"/>
                <a:gd name="connsiteX38" fmla="*/ 6936 w 10000"/>
                <a:gd name="connsiteY38" fmla="*/ 10000 h 10000"/>
                <a:gd name="connsiteX39" fmla="*/ 7526 w 10000"/>
                <a:gd name="connsiteY39" fmla="*/ 9690 h 10000"/>
                <a:gd name="connsiteX40" fmla="*/ 8062 w 10000"/>
                <a:gd name="connsiteY40" fmla="*/ 9690 h 10000"/>
                <a:gd name="connsiteX41" fmla="*/ 8438 w 10000"/>
                <a:gd name="connsiteY41" fmla="*/ 9383 h 10000"/>
                <a:gd name="connsiteX42" fmla="*/ 8871 w 10000"/>
                <a:gd name="connsiteY42" fmla="*/ 8766 h 10000"/>
                <a:gd name="connsiteX43" fmla="*/ 10000 w 10000"/>
                <a:gd name="connsiteY43" fmla="*/ 8766 h 10000"/>
                <a:gd name="connsiteX44" fmla="*/ 10000 w 10000"/>
                <a:gd name="connsiteY44" fmla="*/ 7923 h 10000"/>
                <a:gd name="connsiteX45" fmla="*/ 9409 w 10000"/>
                <a:gd name="connsiteY45" fmla="*/ 7535 h 10000"/>
                <a:gd name="connsiteX46" fmla="*/ 9083 w 10000"/>
                <a:gd name="connsiteY46" fmla="*/ 6301 h 10000"/>
                <a:gd name="connsiteX47" fmla="*/ 8655 w 10000"/>
                <a:gd name="connsiteY47" fmla="*/ 5838 h 10000"/>
                <a:gd name="connsiteX48" fmla="*/ 8385 w 10000"/>
                <a:gd name="connsiteY48" fmla="*/ 5220 h 10000"/>
                <a:gd name="connsiteX49" fmla="*/ 7687 w 10000"/>
                <a:gd name="connsiteY49" fmla="*/ 4763 h 10000"/>
                <a:gd name="connsiteX50" fmla="*/ 7848 w 10000"/>
                <a:gd name="connsiteY50" fmla="*/ 4607 h 10000"/>
                <a:gd name="connsiteX51" fmla="*/ 7848 w 10000"/>
                <a:gd name="connsiteY51" fmla="*/ 4218 h 10000"/>
                <a:gd name="connsiteX52" fmla="*/ 8334 w 10000"/>
                <a:gd name="connsiteY52" fmla="*/ 4218 h 10000"/>
                <a:gd name="connsiteX53" fmla="*/ 8599 w 10000"/>
                <a:gd name="connsiteY53" fmla="*/ 3912 h 10000"/>
                <a:gd name="connsiteX54" fmla="*/ 8655 w 10000"/>
                <a:gd name="connsiteY54" fmla="*/ 1679 h 10000"/>
                <a:gd name="connsiteX55" fmla="*/ 8707 w 10000"/>
                <a:gd name="connsiteY55" fmla="*/ 1755 h 10000"/>
                <a:gd name="connsiteX56" fmla="*/ 8517 w 10000"/>
                <a:gd name="connsiteY56" fmla="*/ 1895 h 10000"/>
                <a:gd name="connsiteX57" fmla="*/ 8440 w 10000"/>
                <a:gd name="connsiteY57" fmla="*/ 2198 h 10000"/>
                <a:gd name="connsiteX58" fmla="*/ 7961 w 10000"/>
                <a:gd name="connsiteY58" fmla="*/ 1603 h 10000"/>
                <a:gd name="connsiteX59" fmla="*/ 7874 w 10000"/>
                <a:gd name="connsiteY59" fmla="*/ 0 h 10000"/>
                <a:gd name="connsiteX60" fmla="*/ 7361 w 10000"/>
                <a:gd name="connsiteY60" fmla="*/ 695 h 10000"/>
                <a:gd name="connsiteX61" fmla="*/ 7237 w 10000"/>
                <a:gd name="connsiteY61" fmla="*/ 1489 h 10000"/>
                <a:gd name="connsiteX62" fmla="*/ 6955 w 10000"/>
                <a:gd name="connsiteY62" fmla="*/ 2020 h 10000"/>
                <a:gd name="connsiteX0" fmla="*/ 6955 w 10000"/>
                <a:gd name="connsiteY0" fmla="*/ 2020 h 10000"/>
                <a:gd name="connsiteX1" fmla="*/ 6675 w 10000"/>
                <a:gd name="connsiteY1" fmla="*/ 2608 h 10000"/>
                <a:gd name="connsiteX2" fmla="*/ 6234 w 10000"/>
                <a:gd name="connsiteY2" fmla="*/ 3084 h 10000"/>
                <a:gd name="connsiteX3" fmla="*/ 5864 w 10000"/>
                <a:gd name="connsiteY3" fmla="*/ 2586 h 10000"/>
                <a:gd name="connsiteX4" fmla="*/ 5325 w 10000"/>
                <a:gd name="connsiteY4" fmla="*/ 2288 h 10000"/>
                <a:gd name="connsiteX5" fmla="*/ 5058 w 10000"/>
                <a:gd name="connsiteY5" fmla="*/ 2963 h 10000"/>
                <a:gd name="connsiteX6" fmla="*/ 4396 w 10000"/>
                <a:gd name="connsiteY6" fmla="*/ 3482 h 10000"/>
                <a:gd name="connsiteX7" fmla="*/ 3972 w 10000"/>
                <a:gd name="connsiteY7" fmla="*/ 3478 h 10000"/>
                <a:gd name="connsiteX8" fmla="*/ 3044 w 10000"/>
                <a:gd name="connsiteY8" fmla="*/ 3037 h 10000"/>
                <a:gd name="connsiteX9" fmla="*/ 2774 w 10000"/>
                <a:gd name="connsiteY9" fmla="*/ 3182 h 10000"/>
                <a:gd name="connsiteX10" fmla="*/ 2177 w 10000"/>
                <a:gd name="connsiteY10" fmla="*/ 2743 h 10000"/>
                <a:gd name="connsiteX11" fmla="*/ 1903 w 10000"/>
                <a:gd name="connsiteY11" fmla="*/ 1940 h 10000"/>
                <a:gd name="connsiteX12" fmla="*/ 1449 w 10000"/>
                <a:gd name="connsiteY12" fmla="*/ 2159 h 10000"/>
                <a:gd name="connsiteX13" fmla="*/ 1324 w 10000"/>
                <a:gd name="connsiteY13" fmla="*/ 2635 h 10000"/>
                <a:gd name="connsiteX14" fmla="*/ 845 w 10000"/>
                <a:gd name="connsiteY14" fmla="*/ 2836 h 10000"/>
                <a:gd name="connsiteX15" fmla="*/ 526 w 10000"/>
                <a:gd name="connsiteY15" fmla="*/ 2819 h 10000"/>
                <a:gd name="connsiteX16" fmla="*/ 354 w 10000"/>
                <a:gd name="connsiteY16" fmla="*/ 3195 h 10000"/>
                <a:gd name="connsiteX17" fmla="*/ 56 w 10000"/>
                <a:gd name="connsiteY17" fmla="*/ 2604 h 10000"/>
                <a:gd name="connsiteX18" fmla="*/ 0 w 10000"/>
                <a:gd name="connsiteY18" fmla="*/ 3679 h 10000"/>
                <a:gd name="connsiteX19" fmla="*/ 106 w 10000"/>
                <a:gd name="connsiteY19" fmla="*/ 3836 h 10000"/>
                <a:gd name="connsiteX20" fmla="*/ 538 w 10000"/>
                <a:gd name="connsiteY20" fmla="*/ 3912 h 10000"/>
                <a:gd name="connsiteX21" fmla="*/ 596 w 10000"/>
                <a:gd name="connsiteY21" fmla="*/ 4218 h 10000"/>
                <a:gd name="connsiteX22" fmla="*/ 1075 w 10000"/>
                <a:gd name="connsiteY22" fmla="*/ 4300 h 10000"/>
                <a:gd name="connsiteX23" fmla="*/ 1346 w 10000"/>
                <a:gd name="connsiteY23" fmla="*/ 4607 h 10000"/>
                <a:gd name="connsiteX24" fmla="*/ 1397 w 10000"/>
                <a:gd name="connsiteY24" fmla="*/ 5145 h 10000"/>
                <a:gd name="connsiteX25" fmla="*/ 2260 w 10000"/>
                <a:gd name="connsiteY25" fmla="*/ 6069 h 10000"/>
                <a:gd name="connsiteX26" fmla="*/ 2475 w 10000"/>
                <a:gd name="connsiteY26" fmla="*/ 6996 h 10000"/>
                <a:gd name="connsiteX27" fmla="*/ 3064 w 10000"/>
                <a:gd name="connsiteY27" fmla="*/ 7459 h 10000"/>
                <a:gd name="connsiteX28" fmla="*/ 3280 w 10000"/>
                <a:gd name="connsiteY28" fmla="*/ 8069 h 10000"/>
                <a:gd name="connsiteX29" fmla="*/ 3709 w 10000"/>
                <a:gd name="connsiteY29" fmla="*/ 8846 h 10000"/>
                <a:gd name="connsiteX30" fmla="*/ 4034 w 10000"/>
                <a:gd name="connsiteY30" fmla="*/ 9073 h 10000"/>
                <a:gd name="connsiteX31" fmla="*/ 4248 w 10000"/>
                <a:gd name="connsiteY31" fmla="*/ 8846 h 10000"/>
                <a:gd name="connsiteX32" fmla="*/ 4785 w 10000"/>
                <a:gd name="connsiteY32" fmla="*/ 8923 h 10000"/>
                <a:gd name="connsiteX33" fmla="*/ 5002 w 10000"/>
                <a:gd name="connsiteY33" fmla="*/ 8766 h 10000"/>
                <a:gd name="connsiteX34" fmla="*/ 5967 w 10000"/>
                <a:gd name="connsiteY34" fmla="*/ 9926 h 10000"/>
                <a:gd name="connsiteX35" fmla="*/ 6021 w 10000"/>
                <a:gd name="connsiteY35" fmla="*/ 9926 h 10000"/>
                <a:gd name="connsiteX36" fmla="*/ 6130 w 10000"/>
                <a:gd name="connsiteY36" fmla="*/ 9772 h 10000"/>
                <a:gd name="connsiteX37" fmla="*/ 6823 w 10000"/>
                <a:gd name="connsiteY37" fmla="*/ 9772 h 10000"/>
                <a:gd name="connsiteX38" fmla="*/ 6936 w 10000"/>
                <a:gd name="connsiteY38" fmla="*/ 10000 h 10000"/>
                <a:gd name="connsiteX39" fmla="*/ 7526 w 10000"/>
                <a:gd name="connsiteY39" fmla="*/ 9690 h 10000"/>
                <a:gd name="connsiteX40" fmla="*/ 8062 w 10000"/>
                <a:gd name="connsiteY40" fmla="*/ 9690 h 10000"/>
                <a:gd name="connsiteX41" fmla="*/ 8438 w 10000"/>
                <a:gd name="connsiteY41" fmla="*/ 9383 h 10000"/>
                <a:gd name="connsiteX42" fmla="*/ 8871 w 10000"/>
                <a:gd name="connsiteY42" fmla="*/ 8766 h 10000"/>
                <a:gd name="connsiteX43" fmla="*/ 10000 w 10000"/>
                <a:gd name="connsiteY43" fmla="*/ 8766 h 10000"/>
                <a:gd name="connsiteX44" fmla="*/ 10000 w 10000"/>
                <a:gd name="connsiteY44" fmla="*/ 7923 h 10000"/>
                <a:gd name="connsiteX45" fmla="*/ 9409 w 10000"/>
                <a:gd name="connsiteY45" fmla="*/ 7535 h 10000"/>
                <a:gd name="connsiteX46" fmla="*/ 9083 w 10000"/>
                <a:gd name="connsiteY46" fmla="*/ 6301 h 10000"/>
                <a:gd name="connsiteX47" fmla="*/ 8655 w 10000"/>
                <a:gd name="connsiteY47" fmla="*/ 5838 h 10000"/>
                <a:gd name="connsiteX48" fmla="*/ 8385 w 10000"/>
                <a:gd name="connsiteY48" fmla="*/ 5220 h 10000"/>
                <a:gd name="connsiteX49" fmla="*/ 7687 w 10000"/>
                <a:gd name="connsiteY49" fmla="*/ 4763 h 10000"/>
                <a:gd name="connsiteX50" fmla="*/ 7848 w 10000"/>
                <a:gd name="connsiteY50" fmla="*/ 4607 h 10000"/>
                <a:gd name="connsiteX51" fmla="*/ 7848 w 10000"/>
                <a:gd name="connsiteY51" fmla="*/ 4218 h 10000"/>
                <a:gd name="connsiteX52" fmla="*/ 8334 w 10000"/>
                <a:gd name="connsiteY52" fmla="*/ 4218 h 10000"/>
                <a:gd name="connsiteX53" fmla="*/ 8599 w 10000"/>
                <a:gd name="connsiteY53" fmla="*/ 3912 h 10000"/>
                <a:gd name="connsiteX54" fmla="*/ 8655 w 10000"/>
                <a:gd name="connsiteY54" fmla="*/ 1679 h 10000"/>
                <a:gd name="connsiteX55" fmla="*/ 8707 w 10000"/>
                <a:gd name="connsiteY55" fmla="*/ 1755 h 10000"/>
                <a:gd name="connsiteX56" fmla="*/ 8517 w 10000"/>
                <a:gd name="connsiteY56" fmla="*/ 1895 h 10000"/>
                <a:gd name="connsiteX57" fmla="*/ 8440 w 10000"/>
                <a:gd name="connsiteY57" fmla="*/ 2198 h 10000"/>
                <a:gd name="connsiteX58" fmla="*/ 7961 w 10000"/>
                <a:gd name="connsiteY58" fmla="*/ 1603 h 10000"/>
                <a:gd name="connsiteX59" fmla="*/ 7874 w 10000"/>
                <a:gd name="connsiteY59" fmla="*/ 0 h 10000"/>
                <a:gd name="connsiteX60" fmla="*/ 7361 w 10000"/>
                <a:gd name="connsiteY60" fmla="*/ 695 h 10000"/>
                <a:gd name="connsiteX61" fmla="*/ 7237 w 10000"/>
                <a:gd name="connsiteY61" fmla="*/ 1489 h 10000"/>
                <a:gd name="connsiteX62" fmla="*/ 6955 w 10000"/>
                <a:gd name="connsiteY62" fmla="*/ 2020 h 10000"/>
                <a:gd name="connsiteX0" fmla="*/ 6955 w 10000"/>
                <a:gd name="connsiteY0" fmla="*/ 2020 h 10000"/>
                <a:gd name="connsiteX1" fmla="*/ 6675 w 10000"/>
                <a:gd name="connsiteY1" fmla="*/ 2608 h 10000"/>
                <a:gd name="connsiteX2" fmla="*/ 6212 w 10000"/>
                <a:gd name="connsiteY2" fmla="*/ 2957 h 10000"/>
                <a:gd name="connsiteX3" fmla="*/ 5864 w 10000"/>
                <a:gd name="connsiteY3" fmla="*/ 2586 h 10000"/>
                <a:gd name="connsiteX4" fmla="*/ 5325 w 10000"/>
                <a:gd name="connsiteY4" fmla="*/ 2288 h 10000"/>
                <a:gd name="connsiteX5" fmla="*/ 5058 w 10000"/>
                <a:gd name="connsiteY5" fmla="*/ 2963 h 10000"/>
                <a:gd name="connsiteX6" fmla="*/ 4396 w 10000"/>
                <a:gd name="connsiteY6" fmla="*/ 3482 h 10000"/>
                <a:gd name="connsiteX7" fmla="*/ 3972 w 10000"/>
                <a:gd name="connsiteY7" fmla="*/ 3478 h 10000"/>
                <a:gd name="connsiteX8" fmla="*/ 3044 w 10000"/>
                <a:gd name="connsiteY8" fmla="*/ 3037 h 10000"/>
                <a:gd name="connsiteX9" fmla="*/ 2774 w 10000"/>
                <a:gd name="connsiteY9" fmla="*/ 3182 h 10000"/>
                <a:gd name="connsiteX10" fmla="*/ 2177 w 10000"/>
                <a:gd name="connsiteY10" fmla="*/ 2743 h 10000"/>
                <a:gd name="connsiteX11" fmla="*/ 1903 w 10000"/>
                <a:gd name="connsiteY11" fmla="*/ 1940 h 10000"/>
                <a:gd name="connsiteX12" fmla="*/ 1449 w 10000"/>
                <a:gd name="connsiteY12" fmla="*/ 2159 h 10000"/>
                <a:gd name="connsiteX13" fmla="*/ 1324 w 10000"/>
                <a:gd name="connsiteY13" fmla="*/ 2635 h 10000"/>
                <a:gd name="connsiteX14" fmla="*/ 845 w 10000"/>
                <a:gd name="connsiteY14" fmla="*/ 2836 h 10000"/>
                <a:gd name="connsiteX15" fmla="*/ 526 w 10000"/>
                <a:gd name="connsiteY15" fmla="*/ 2819 h 10000"/>
                <a:gd name="connsiteX16" fmla="*/ 354 w 10000"/>
                <a:gd name="connsiteY16" fmla="*/ 3195 h 10000"/>
                <a:gd name="connsiteX17" fmla="*/ 56 w 10000"/>
                <a:gd name="connsiteY17" fmla="*/ 2604 h 10000"/>
                <a:gd name="connsiteX18" fmla="*/ 0 w 10000"/>
                <a:gd name="connsiteY18" fmla="*/ 3679 h 10000"/>
                <a:gd name="connsiteX19" fmla="*/ 106 w 10000"/>
                <a:gd name="connsiteY19" fmla="*/ 3836 h 10000"/>
                <a:gd name="connsiteX20" fmla="*/ 538 w 10000"/>
                <a:gd name="connsiteY20" fmla="*/ 3912 h 10000"/>
                <a:gd name="connsiteX21" fmla="*/ 596 w 10000"/>
                <a:gd name="connsiteY21" fmla="*/ 4218 h 10000"/>
                <a:gd name="connsiteX22" fmla="*/ 1075 w 10000"/>
                <a:gd name="connsiteY22" fmla="*/ 4300 h 10000"/>
                <a:gd name="connsiteX23" fmla="*/ 1346 w 10000"/>
                <a:gd name="connsiteY23" fmla="*/ 4607 h 10000"/>
                <a:gd name="connsiteX24" fmla="*/ 1397 w 10000"/>
                <a:gd name="connsiteY24" fmla="*/ 5145 h 10000"/>
                <a:gd name="connsiteX25" fmla="*/ 2260 w 10000"/>
                <a:gd name="connsiteY25" fmla="*/ 6069 h 10000"/>
                <a:gd name="connsiteX26" fmla="*/ 2475 w 10000"/>
                <a:gd name="connsiteY26" fmla="*/ 6996 h 10000"/>
                <a:gd name="connsiteX27" fmla="*/ 3064 w 10000"/>
                <a:gd name="connsiteY27" fmla="*/ 7459 h 10000"/>
                <a:gd name="connsiteX28" fmla="*/ 3280 w 10000"/>
                <a:gd name="connsiteY28" fmla="*/ 8069 h 10000"/>
                <a:gd name="connsiteX29" fmla="*/ 3709 w 10000"/>
                <a:gd name="connsiteY29" fmla="*/ 8846 h 10000"/>
                <a:gd name="connsiteX30" fmla="*/ 4034 w 10000"/>
                <a:gd name="connsiteY30" fmla="*/ 9073 h 10000"/>
                <a:gd name="connsiteX31" fmla="*/ 4248 w 10000"/>
                <a:gd name="connsiteY31" fmla="*/ 8846 h 10000"/>
                <a:gd name="connsiteX32" fmla="*/ 4785 w 10000"/>
                <a:gd name="connsiteY32" fmla="*/ 8923 h 10000"/>
                <a:gd name="connsiteX33" fmla="*/ 5002 w 10000"/>
                <a:gd name="connsiteY33" fmla="*/ 8766 h 10000"/>
                <a:gd name="connsiteX34" fmla="*/ 5967 w 10000"/>
                <a:gd name="connsiteY34" fmla="*/ 9926 h 10000"/>
                <a:gd name="connsiteX35" fmla="*/ 6021 w 10000"/>
                <a:gd name="connsiteY35" fmla="*/ 9926 h 10000"/>
                <a:gd name="connsiteX36" fmla="*/ 6130 w 10000"/>
                <a:gd name="connsiteY36" fmla="*/ 9772 h 10000"/>
                <a:gd name="connsiteX37" fmla="*/ 6823 w 10000"/>
                <a:gd name="connsiteY37" fmla="*/ 9772 h 10000"/>
                <a:gd name="connsiteX38" fmla="*/ 6936 w 10000"/>
                <a:gd name="connsiteY38" fmla="*/ 10000 h 10000"/>
                <a:gd name="connsiteX39" fmla="*/ 7526 w 10000"/>
                <a:gd name="connsiteY39" fmla="*/ 9690 h 10000"/>
                <a:gd name="connsiteX40" fmla="*/ 8062 w 10000"/>
                <a:gd name="connsiteY40" fmla="*/ 9690 h 10000"/>
                <a:gd name="connsiteX41" fmla="*/ 8438 w 10000"/>
                <a:gd name="connsiteY41" fmla="*/ 9383 h 10000"/>
                <a:gd name="connsiteX42" fmla="*/ 8871 w 10000"/>
                <a:gd name="connsiteY42" fmla="*/ 8766 h 10000"/>
                <a:gd name="connsiteX43" fmla="*/ 10000 w 10000"/>
                <a:gd name="connsiteY43" fmla="*/ 8766 h 10000"/>
                <a:gd name="connsiteX44" fmla="*/ 10000 w 10000"/>
                <a:gd name="connsiteY44" fmla="*/ 7923 h 10000"/>
                <a:gd name="connsiteX45" fmla="*/ 9409 w 10000"/>
                <a:gd name="connsiteY45" fmla="*/ 7535 h 10000"/>
                <a:gd name="connsiteX46" fmla="*/ 9083 w 10000"/>
                <a:gd name="connsiteY46" fmla="*/ 6301 h 10000"/>
                <a:gd name="connsiteX47" fmla="*/ 8655 w 10000"/>
                <a:gd name="connsiteY47" fmla="*/ 5838 h 10000"/>
                <a:gd name="connsiteX48" fmla="*/ 8385 w 10000"/>
                <a:gd name="connsiteY48" fmla="*/ 5220 h 10000"/>
                <a:gd name="connsiteX49" fmla="*/ 7687 w 10000"/>
                <a:gd name="connsiteY49" fmla="*/ 4763 h 10000"/>
                <a:gd name="connsiteX50" fmla="*/ 7848 w 10000"/>
                <a:gd name="connsiteY50" fmla="*/ 4607 h 10000"/>
                <a:gd name="connsiteX51" fmla="*/ 7848 w 10000"/>
                <a:gd name="connsiteY51" fmla="*/ 4218 h 10000"/>
                <a:gd name="connsiteX52" fmla="*/ 8334 w 10000"/>
                <a:gd name="connsiteY52" fmla="*/ 4218 h 10000"/>
                <a:gd name="connsiteX53" fmla="*/ 8599 w 10000"/>
                <a:gd name="connsiteY53" fmla="*/ 3912 h 10000"/>
                <a:gd name="connsiteX54" fmla="*/ 8655 w 10000"/>
                <a:gd name="connsiteY54" fmla="*/ 1679 h 10000"/>
                <a:gd name="connsiteX55" fmla="*/ 8707 w 10000"/>
                <a:gd name="connsiteY55" fmla="*/ 1755 h 10000"/>
                <a:gd name="connsiteX56" fmla="*/ 8517 w 10000"/>
                <a:gd name="connsiteY56" fmla="*/ 1895 h 10000"/>
                <a:gd name="connsiteX57" fmla="*/ 8440 w 10000"/>
                <a:gd name="connsiteY57" fmla="*/ 2198 h 10000"/>
                <a:gd name="connsiteX58" fmla="*/ 7961 w 10000"/>
                <a:gd name="connsiteY58" fmla="*/ 1603 h 10000"/>
                <a:gd name="connsiteX59" fmla="*/ 7874 w 10000"/>
                <a:gd name="connsiteY59" fmla="*/ 0 h 10000"/>
                <a:gd name="connsiteX60" fmla="*/ 7361 w 10000"/>
                <a:gd name="connsiteY60" fmla="*/ 695 h 10000"/>
                <a:gd name="connsiteX61" fmla="*/ 7237 w 10000"/>
                <a:gd name="connsiteY61" fmla="*/ 1489 h 10000"/>
                <a:gd name="connsiteX62" fmla="*/ 6955 w 10000"/>
                <a:gd name="connsiteY62" fmla="*/ 2020 h 10000"/>
                <a:gd name="connsiteX0" fmla="*/ 6955 w 10000"/>
                <a:gd name="connsiteY0" fmla="*/ 2020 h 10000"/>
                <a:gd name="connsiteX1" fmla="*/ 6675 w 10000"/>
                <a:gd name="connsiteY1" fmla="*/ 2608 h 10000"/>
                <a:gd name="connsiteX2" fmla="*/ 6212 w 10000"/>
                <a:gd name="connsiteY2" fmla="*/ 2957 h 10000"/>
                <a:gd name="connsiteX3" fmla="*/ 5864 w 10000"/>
                <a:gd name="connsiteY3" fmla="*/ 2586 h 10000"/>
                <a:gd name="connsiteX4" fmla="*/ 5325 w 10000"/>
                <a:gd name="connsiteY4" fmla="*/ 2288 h 10000"/>
                <a:gd name="connsiteX5" fmla="*/ 5058 w 10000"/>
                <a:gd name="connsiteY5" fmla="*/ 2963 h 10000"/>
                <a:gd name="connsiteX6" fmla="*/ 4396 w 10000"/>
                <a:gd name="connsiteY6" fmla="*/ 3482 h 10000"/>
                <a:gd name="connsiteX7" fmla="*/ 3972 w 10000"/>
                <a:gd name="connsiteY7" fmla="*/ 3478 h 10000"/>
                <a:gd name="connsiteX8" fmla="*/ 3044 w 10000"/>
                <a:gd name="connsiteY8" fmla="*/ 3037 h 10000"/>
                <a:gd name="connsiteX9" fmla="*/ 2774 w 10000"/>
                <a:gd name="connsiteY9" fmla="*/ 3182 h 10000"/>
                <a:gd name="connsiteX10" fmla="*/ 2177 w 10000"/>
                <a:gd name="connsiteY10" fmla="*/ 2743 h 10000"/>
                <a:gd name="connsiteX11" fmla="*/ 1903 w 10000"/>
                <a:gd name="connsiteY11" fmla="*/ 1940 h 10000"/>
                <a:gd name="connsiteX12" fmla="*/ 1449 w 10000"/>
                <a:gd name="connsiteY12" fmla="*/ 2159 h 10000"/>
                <a:gd name="connsiteX13" fmla="*/ 1324 w 10000"/>
                <a:gd name="connsiteY13" fmla="*/ 2635 h 10000"/>
                <a:gd name="connsiteX14" fmla="*/ 845 w 10000"/>
                <a:gd name="connsiteY14" fmla="*/ 2836 h 10000"/>
                <a:gd name="connsiteX15" fmla="*/ 526 w 10000"/>
                <a:gd name="connsiteY15" fmla="*/ 2819 h 10000"/>
                <a:gd name="connsiteX16" fmla="*/ 354 w 10000"/>
                <a:gd name="connsiteY16" fmla="*/ 3195 h 10000"/>
                <a:gd name="connsiteX17" fmla="*/ 56 w 10000"/>
                <a:gd name="connsiteY17" fmla="*/ 2604 h 10000"/>
                <a:gd name="connsiteX18" fmla="*/ 0 w 10000"/>
                <a:gd name="connsiteY18" fmla="*/ 3679 h 10000"/>
                <a:gd name="connsiteX19" fmla="*/ 106 w 10000"/>
                <a:gd name="connsiteY19" fmla="*/ 3836 h 10000"/>
                <a:gd name="connsiteX20" fmla="*/ 538 w 10000"/>
                <a:gd name="connsiteY20" fmla="*/ 3912 h 10000"/>
                <a:gd name="connsiteX21" fmla="*/ 596 w 10000"/>
                <a:gd name="connsiteY21" fmla="*/ 4218 h 10000"/>
                <a:gd name="connsiteX22" fmla="*/ 1075 w 10000"/>
                <a:gd name="connsiteY22" fmla="*/ 4300 h 10000"/>
                <a:gd name="connsiteX23" fmla="*/ 1346 w 10000"/>
                <a:gd name="connsiteY23" fmla="*/ 4607 h 10000"/>
                <a:gd name="connsiteX24" fmla="*/ 1397 w 10000"/>
                <a:gd name="connsiteY24" fmla="*/ 5145 h 10000"/>
                <a:gd name="connsiteX25" fmla="*/ 2260 w 10000"/>
                <a:gd name="connsiteY25" fmla="*/ 6069 h 10000"/>
                <a:gd name="connsiteX26" fmla="*/ 2475 w 10000"/>
                <a:gd name="connsiteY26" fmla="*/ 6996 h 10000"/>
                <a:gd name="connsiteX27" fmla="*/ 3064 w 10000"/>
                <a:gd name="connsiteY27" fmla="*/ 7459 h 10000"/>
                <a:gd name="connsiteX28" fmla="*/ 3280 w 10000"/>
                <a:gd name="connsiteY28" fmla="*/ 8069 h 10000"/>
                <a:gd name="connsiteX29" fmla="*/ 3709 w 10000"/>
                <a:gd name="connsiteY29" fmla="*/ 8846 h 10000"/>
                <a:gd name="connsiteX30" fmla="*/ 4034 w 10000"/>
                <a:gd name="connsiteY30" fmla="*/ 9073 h 10000"/>
                <a:gd name="connsiteX31" fmla="*/ 4248 w 10000"/>
                <a:gd name="connsiteY31" fmla="*/ 8846 h 10000"/>
                <a:gd name="connsiteX32" fmla="*/ 4785 w 10000"/>
                <a:gd name="connsiteY32" fmla="*/ 8923 h 10000"/>
                <a:gd name="connsiteX33" fmla="*/ 5002 w 10000"/>
                <a:gd name="connsiteY33" fmla="*/ 8766 h 10000"/>
                <a:gd name="connsiteX34" fmla="*/ 5967 w 10000"/>
                <a:gd name="connsiteY34" fmla="*/ 9926 h 10000"/>
                <a:gd name="connsiteX35" fmla="*/ 6021 w 10000"/>
                <a:gd name="connsiteY35" fmla="*/ 9926 h 10000"/>
                <a:gd name="connsiteX36" fmla="*/ 6130 w 10000"/>
                <a:gd name="connsiteY36" fmla="*/ 9772 h 10000"/>
                <a:gd name="connsiteX37" fmla="*/ 6823 w 10000"/>
                <a:gd name="connsiteY37" fmla="*/ 9772 h 10000"/>
                <a:gd name="connsiteX38" fmla="*/ 6936 w 10000"/>
                <a:gd name="connsiteY38" fmla="*/ 10000 h 10000"/>
                <a:gd name="connsiteX39" fmla="*/ 7526 w 10000"/>
                <a:gd name="connsiteY39" fmla="*/ 9690 h 10000"/>
                <a:gd name="connsiteX40" fmla="*/ 8062 w 10000"/>
                <a:gd name="connsiteY40" fmla="*/ 9690 h 10000"/>
                <a:gd name="connsiteX41" fmla="*/ 8438 w 10000"/>
                <a:gd name="connsiteY41" fmla="*/ 9383 h 10000"/>
                <a:gd name="connsiteX42" fmla="*/ 8871 w 10000"/>
                <a:gd name="connsiteY42" fmla="*/ 8766 h 10000"/>
                <a:gd name="connsiteX43" fmla="*/ 10000 w 10000"/>
                <a:gd name="connsiteY43" fmla="*/ 8766 h 10000"/>
                <a:gd name="connsiteX44" fmla="*/ 10000 w 10000"/>
                <a:gd name="connsiteY44" fmla="*/ 7923 h 10000"/>
                <a:gd name="connsiteX45" fmla="*/ 9409 w 10000"/>
                <a:gd name="connsiteY45" fmla="*/ 7535 h 10000"/>
                <a:gd name="connsiteX46" fmla="*/ 9083 w 10000"/>
                <a:gd name="connsiteY46" fmla="*/ 6301 h 10000"/>
                <a:gd name="connsiteX47" fmla="*/ 8655 w 10000"/>
                <a:gd name="connsiteY47" fmla="*/ 5838 h 10000"/>
                <a:gd name="connsiteX48" fmla="*/ 8385 w 10000"/>
                <a:gd name="connsiteY48" fmla="*/ 5220 h 10000"/>
                <a:gd name="connsiteX49" fmla="*/ 7687 w 10000"/>
                <a:gd name="connsiteY49" fmla="*/ 4763 h 10000"/>
                <a:gd name="connsiteX50" fmla="*/ 7848 w 10000"/>
                <a:gd name="connsiteY50" fmla="*/ 4607 h 10000"/>
                <a:gd name="connsiteX51" fmla="*/ 7848 w 10000"/>
                <a:gd name="connsiteY51" fmla="*/ 4218 h 10000"/>
                <a:gd name="connsiteX52" fmla="*/ 8334 w 10000"/>
                <a:gd name="connsiteY52" fmla="*/ 4218 h 10000"/>
                <a:gd name="connsiteX53" fmla="*/ 8599 w 10000"/>
                <a:gd name="connsiteY53" fmla="*/ 3912 h 10000"/>
                <a:gd name="connsiteX54" fmla="*/ 8655 w 10000"/>
                <a:gd name="connsiteY54" fmla="*/ 1679 h 10000"/>
                <a:gd name="connsiteX55" fmla="*/ 8707 w 10000"/>
                <a:gd name="connsiteY55" fmla="*/ 1755 h 10000"/>
                <a:gd name="connsiteX56" fmla="*/ 8517 w 10000"/>
                <a:gd name="connsiteY56" fmla="*/ 1895 h 10000"/>
                <a:gd name="connsiteX57" fmla="*/ 8440 w 10000"/>
                <a:gd name="connsiteY57" fmla="*/ 2198 h 10000"/>
                <a:gd name="connsiteX58" fmla="*/ 7961 w 10000"/>
                <a:gd name="connsiteY58" fmla="*/ 1603 h 10000"/>
                <a:gd name="connsiteX59" fmla="*/ 7874 w 10000"/>
                <a:gd name="connsiteY59" fmla="*/ 0 h 10000"/>
                <a:gd name="connsiteX60" fmla="*/ 7582 w 10000"/>
                <a:gd name="connsiteY60" fmla="*/ 379 h 10000"/>
                <a:gd name="connsiteX61" fmla="*/ 7237 w 10000"/>
                <a:gd name="connsiteY61" fmla="*/ 1489 h 10000"/>
                <a:gd name="connsiteX62" fmla="*/ 6955 w 10000"/>
                <a:gd name="connsiteY62" fmla="*/ 2020 h 10000"/>
                <a:gd name="connsiteX0" fmla="*/ 6955 w 10000"/>
                <a:gd name="connsiteY0" fmla="*/ 2020 h 10000"/>
                <a:gd name="connsiteX1" fmla="*/ 6675 w 10000"/>
                <a:gd name="connsiteY1" fmla="*/ 2608 h 10000"/>
                <a:gd name="connsiteX2" fmla="*/ 6212 w 10000"/>
                <a:gd name="connsiteY2" fmla="*/ 2957 h 10000"/>
                <a:gd name="connsiteX3" fmla="*/ 5864 w 10000"/>
                <a:gd name="connsiteY3" fmla="*/ 2586 h 10000"/>
                <a:gd name="connsiteX4" fmla="*/ 5325 w 10000"/>
                <a:gd name="connsiteY4" fmla="*/ 2288 h 10000"/>
                <a:gd name="connsiteX5" fmla="*/ 5058 w 10000"/>
                <a:gd name="connsiteY5" fmla="*/ 2963 h 10000"/>
                <a:gd name="connsiteX6" fmla="*/ 4396 w 10000"/>
                <a:gd name="connsiteY6" fmla="*/ 3482 h 10000"/>
                <a:gd name="connsiteX7" fmla="*/ 3972 w 10000"/>
                <a:gd name="connsiteY7" fmla="*/ 3478 h 10000"/>
                <a:gd name="connsiteX8" fmla="*/ 3044 w 10000"/>
                <a:gd name="connsiteY8" fmla="*/ 3037 h 10000"/>
                <a:gd name="connsiteX9" fmla="*/ 2774 w 10000"/>
                <a:gd name="connsiteY9" fmla="*/ 3182 h 10000"/>
                <a:gd name="connsiteX10" fmla="*/ 2177 w 10000"/>
                <a:gd name="connsiteY10" fmla="*/ 2743 h 10000"/>
                <a:gd name="connsiteX11" fmla="*/ 1903 w 10000"/>
                <a:gd name="connsiteY11" fmla="*/ 1940 h 10000"/>
                <a:gd name="connsiteX12" fmla="*/ 1449 w 10000"/>
                <a:gd name="connsiteY12" fmla="*/ 2159 h 10000"/>
                <a:gd name="connsiteX13" fmla="*/ 1324 w 10000"/>
                <a:gd name="connsiteY13" fmla="*/ 2635 h 10000"/>
                <a:gd name="connsiteX14" fmla="*/ 845 w 10000"/>
                <a:gd name="connsiteY14" fmla="*/ 2836 h 10000"/>
                <a:gd name="connsiteX15" fmla="*/ 526 w 10000"/>
                <a:gd name="connsiteY15" fmla="*/ 2819 h 10000"/>
                <a:gd name="connsiteX16" fmla="*/ 354 w 10000"/>
                <a:gd name="connsiteY16" fmla="*/ 3195 h 10000"/>
                <a:gd name="connsiteX17" fmla="*/ 56 w 10000"/>
                <a:gd name="connsiteY17" fmla="*/ 2604 h 10000"/>
                <a:gd name="connsiteX18" fmla="*/ 0 w 10000"/>
                <a:gd name="connsiteY18" fmla="*/ 3679 h 10000"/>
                <a:gd name="connsiteX19" fmla="*/ 106 w 10000"/>
                <a:gd name="connsiteY19" fmla="*/ 3836 h 10000"/>
                <a:gd name="connsiteX20" fmla="*/ 538 w 10000"/>
                <a:gd name="connsiteY20" fmla="*/ 3912 h 10000"/>
                <a:gd name="connsiteX21" fmla="*/ 596 w 10000"/>
                <a:gd name="connsiteY21" fmla="*/ 4218 h 10000"/>
                <a:gd name="connsiteX22" fmla="*/ 1075 w 10000"/>
                <a:gd name="connsiteY22" fmla="*/ 4300 h 10000"/>
                <a:gd name="connsiteX23" fmla="*/ 1346 w 10000"/>
                <a:gd name="connsiteY23" fmla="*/ 4607 h 10000"/>
                <a:gd name="connsiteX24" fmla="*/ 1397 w 10000"/>
                <a:gd name="connsiteY24" fmla="*/ 5145 h 10000"/>
                <a:gd name="connsiteX25" fmla="*/ 2260 w 10000"/>
                <a:gd name="connsiteY25" fmla="*/ 6069 h 10000"/>
                <a:gd name="connsiteX26" fmla="*/ 2475 w 10000"/>
                <a:gd name="connsiteY26" fmla="*/ 6996 h 10000"/>
                <a:gd name="connsiteX27" fmla="*/ 3064 w 10000"/>
                <a:gd name="connsiteY27" fmla="*/ 7459 h 10000"/>
                <a:gd name="connsiteX28" fmla="*/ 3280 w 10000"/>
                <a:gd name="connsiteY28" fmla="*/ 8069 h 10000"/>
                <a:gd name="connsiteX29" fmla="*/ 3709 w 10000"/>
                <a:gd name="connsiteY29" fmla="*/ 8846 h 10000"/>
                <a:gd name="connsiteX30" fmla="*/ 4034 w 10000"/>
                <a:gd name="connsiteY30" fmla="*/ 9073 h 10000"/>
                <a:gd name="connsiteX31" fmla="*/ 4248 w 10000"/>
                <a:gd name="connsiteY31" fmla="*/ 8846 h 10000"/>
                <a:gd name="connsiteX32" fmla="*/ 4785 w 10000"/>
                <a:gd name="connsiteY32" fmla="*/ 8923 h 10000"/>
                <a:gd name="connsiteX33" fmla="*/ 5002 w 10000"/>
                <a:gd name="connsiteY33" fmla="*/ 8766 h 10000"/>
                <a:gd name="connsiteX34" fmla="*/ 5967 w 10000"/>
                <a:gd name="connsiteY34" fmla="*/ 9926 h 10000"/>
                <a:gd name="connsiteX35" fmla="*/ 6021 w 10000"/>
                <a:gd name="connsiteY35" fmla="*/ 9926 h 10000"/>
                <a:gd name="connsiteX36" fmla="*/ 6130 w 10000"/>
                <a:gd name="connsiteY36" fmla="*/ 9772 h 10000"/>
                <a:gd name="connsiteX37" fmla="*/ 6823 w 10000"/>
                <a:gd name="connsiteY37" fmla="*/ 9772 h 10000"/>
                <a:gd name="connsiteX38" fmla="*/ 6936 w 10000"/>
                <a:gd name="connsiteY38" fmla="*/ 10000 h 10000"/>
                <a:gd name="connsiteX39" fmla="*/ 7526 w 10000"/>
                <a:gd name="connsiteY39" fmla="*/ 9690 h 10000"/>
                <a:gd name="connsiteX40" fmla="*/ 8062 w 10000"/>
                <a:gd name="connsiteY40" fmla="*/ 9690 h 10000"/>
                <a:gd name="connsiteX41" fmla="*/ 8438 w 10000"/>
                <a:gd name="connsiteY41" fmla="*/ 9383 h 10000"/>
                <a:gd name="connsiteX42" fmla="*/ 8871 w 10000"/>
                <a:gd name="connsiteY42" fmla="*/ 8766 h 10000"/>
                <a:gd name="connsiteX43" fmla="*/ 10000 w 10000"/>
                <a:gd name="connsiteY43" fmla="*/ 8766 h 10000"/>
                <a:gd name="connsiteX44" fmla="*/ 10000 w 10000"/>
                <a:gd name="connsiteY44" fmla="*/ 7923 h 10000"/>
                <a:gd name="connsiteX45" fmla="*/ 9409 w 10000"/>
                <a:gd name="connsiteY45" fmla="*/ 7535 h 10000"/>
                <a:gd name="connsiteX46" fmla="*/ 9083 w 10000"/>
                <a:gd name="connsiteY46" fmla="*/ 6301 h 10000"/>
                <a:gd name="connsiteX47" fmla="*/ 8655 w 10000"/>
                <a:gd name="connsiteY47" fmla="*/ 5838 h 10000"/>
                <a:gd name="connsiteX48" fmla="*/ 8385 w 10000"/>
                <a:gd name="connsiteY48" fmla="*/ 5220 h 10000"/>
                <a:gd name="connsiteX49" fmla="*/ 7687 w 10000"/>
                <a:gd name="connsiteY49" fmla="*/ 4763 h 10000"/>
                <a:gd name="connsiteX50" fmla="*/ 7848 w 10000"/>
                <a:gd name="connsiteY50" fmla="*/ 4607 h 10000"/>
                <a:gd name="connsiteX51" fmla="*/ 7848 w 10000"/>
                <a:gd name="connsiteY51" fmla="*/ 4218 h 10000"/>
                <a:gd name="connsiteX52" fmla="*/ 8334 w 10000"/>
                <a:gd name="connsiteY52" fmla="*/ 4218 h 10000"/>
                <a:gd name="connsiteX53" fmla="*/ 8599 w 10000"/>
                <a:gd name="connsiteY53" fmla="*/ 3912 h 10000"/>
                <a:gd name="connsiteX54" fmla="*/ 8655 w 10000"/>
                <a:gd name="connsiteY54" fmla="*/ 1679 h 10000"/>
                <a:gd name="connsiteX55" fmla="*/ 8707 w 10000"/>
                <a:gd name="connsiteY55" fmla="*/ 1755 h 10000"/>
                <a:gd name="connsiteX56" fmla="*/ 8517 w 10000"/>
                <a:gd name="connsiteY56" fmla="*/ 1895 h 10000"/>
                <a:gd name="connsiteX57" fmla="*/ 8440 w 10000"/>
                <a:gd name="connsiteY57" fmla="*/ 2198 h 10000"/>
                <a:gd name="connsiteX58" fmla="*/ 7961 w 10000"/>
                <a:gd name="connsiteY58" fmla="*/ 1603 h 10000"/>
                <a:gd name="connsiteX59" fmla="*/ 7874 w 10000"/>
                <a:gd name="connsiteY59" fmla="*/ 0 h 10000"/>
                <a:gd name="connsiteX60" fmla="*/ 7582 w 10000"/>
                <a:gd name="connsiteY60" fmla="*/ 379 h 10000"/>
                <a:gd name="connsiteX61" fmla="*/ 7329 w 10000"/>
                <a:gd name="connsiteY61" fmla="*/ 1075 h 10000"/>
                <a:gd name="connsiteX62" fmla="*/ 7237 w 10000"/>
                <a:gd name="connsiteY62" fmla="*/ 1489 h 10000"/>
                <a:gd name="connsiteX63" fmla="*/ 6955 w 10000"/>
                <a:gd name="connsiteY63" fmla="*/ 2020 h 10000"/>
                <a:gd name="connsiteX0" fmla="*/ 6955 w 10000"/>
                <a:gd name="connsiteY0" fmla="*/ 2020 h 10000"/>
                <a:gd name="connsiteX1" fmla="*/ 6675 w 10000"/>
                <a:gd name="connsiteY1" fmla="*/ 2608 h 10000"/>
                <a:gd name="connsiteX2" fmla="*/ 6212 w 10000"/>
                <a:gd name="connsiteY2" fmla="*/ 2957 h 10000"/>
                <a:gd name="connsiteX3" fmla="*/ 5864 w 10000"/>
                <a:gd name="connsiteY3" fmla="*/ 2586 h 10000"/>
                <a:gd name="connsiteX4" fmla="*/ 5325 w 10000"/>
                <a:gd name="connsiteY4" fmla="*/ 2288 h 10000"/>
                <a:gd name="connsiteX5" fmla="*/ 5058 w 10000"/>
                <a:gd name="connsiteY5" fmla="*/ 2963 h 10000"/>
                <a:gd name="connsiteX6" fmla="*/ 4396 w 10000"/>
                <a:gd name="connsiteY6" fmla="*/ 3482 h 10000"/>
                <a:gd name="connsiteX7" fmla="*/ 3972 w 10000"/>
                <a:gd name="connsiteY7" fmla="*/ 3478 h 10000"/>
                <a:gd name="connsiteX8" fmla="*/ 3044 w 10000"/>
                <a:gd name="connsiteY8" fmla="*/ 3037 h 10000"/>
                <a:gd name="connsiteX9" fmla="*/ 2774 w 10000"/>
                <a:gd name="connsiteY9" fmla="*/ 3182 h 10000"/>
                <a:gd name="connsiteX10" fmla="*/ 2177 w 10000"/>
                <a:gd name="connsiteY10" fmla="*/ 2743 h 10000"/>
                <a:gd name="connsiteX11" fmla="*/ 1903 w 10000"/>
                <a:gd name="connsiteY11" fmla="*/ 1940 h 10000"/>
                <a:gd name="connsiteX12" fmla="*/ 1449 w 10000"/>
                <a:gd name="connsiteY12" fmla="*/ 2159 h 10000"/>
                <a:gd name="connsiteX13" fmla="*/ 1324 w 10000"/>
                <a:gd name="connsiteY13" fmla="*/ 2635 h 10000"/>
                <a:gd name="connsiteX14" fmla="*/ 845 w 10000"/>
                <a:gd name="connsiteY14" fmla="*/ 2836 h 10000"/>
                <a:gd name="connsiteX15" fmla="*/ 526 w 10000"/>
                <a:gd name="connsiteY15" fmla="*/ 2819 h 10000"/>
                <a:gd name="connsiteX16" fmla="*/ 354 w 10000"/>
                <a:gd name="connsiteY16" fmla="*/ 3195 h 10000"/>
                <a:gd name="connsiteX17" fmla="*/ 56 w 10000"/>
                <a:gd name="connsiteY17" fmla="*/ 2604 h 10000"/>
                <a:gd name="connsiteX18" fmla="*/ 0 w 10000"/>
                <a:gd name="connsiteY18" fmla="*/ 3679 h 10000"/>
                <a:gd name="connsiteX19" fmla="*/ 106 w 10000"/>
                <a:gd name="connsiteY19" fmla="*/ 3836 h 10000"/>
                <a:gd name="connsiteX20" fmla="*/ 538 w 10000"/>
                <a:gd name="connsiteY20" fmla="*/ 3912 h 10000"/>
                <a:gd name="connsiteX21" fmla="*/ 596 w 10000"/>
                <a:gd name="connsiteY21" fmla="*/ 4218 h 10000"/>
                <a:gd name="connsiteX22" fmla="*/ 1075 w 10000"/>
                <a:gd name="connsiteY22" fmla="*/ 4300 h 10000"/>
                <a:gd name="connsiteX23" fmla="*/ 1346 w 10000"/>
                <a:gd name="connsiteY23" fmla="*/ 4607 h 10000"/>
                <a:gd name="connsiteX24" fmla="*/ 1397 w 10000"/>
                <a:gd name="connsiteY24" fmla="*/ 5145 h 10000"/>
                <a:gd name="connsiteX25" fmla="*/ 2260 w 10000"/>
                <a:gd name="connsiteY25" fmla="*/ 6069 h 10000"/>
                <a:gd name="connsiteX26" fmla="*/ 2475 w 10000"/>
                <a:gd name="connsiteY26" fmla="*/ 6996 h 10000"/>
                <a:gd name="connsiteX27" fmla="*/ 3064 w 10000"/>
                <a:gd name="connsiteY27" fmla="*/ 7459 h 10000"/>
                <a:gd name="connsiteX28" fmla="*/ 3280 w 10000"/>
                <a:gd name="connsiteY28" fmla="*/ 8069 h 10000"/>
                <a:gd name="connsiteX29" fmla="*/ 3709 w 10000"/>
                <a:gd name="connsiteY29" fmla="*/ 8846 h 10000"/>
                <a:gd name="connsiteX30" fmla="*/ 4034 w 10000"/>
                <a:gd name="connsiteY30" fmla="*/ 9073 h 10000"/>
                <a:gd name="connsiteX31" fmla="*/ 4248 w 10000"/>
                <a:gd name="connsiteY31" fmla="*/ 8846 h 10000"/>
                <a:gd name="connsiteX32" fmla="*/ 4785 w 10000"/>
                <a:gd name="connsiteY32" fmla="*/ 8923 h 10000"/>
                <a:gd name="connsiteX33" fmla="*/ 5002 w 10000"/>
                <a:gd name="connsiteY33" fmla="*/ 8766 h 10000"/>
                <a:gd name="connsiteX34" fmla="*/ 5967 w 10000"/>
                <a:gd name="connsiteY34" fmla="*/ 9926 h 10000"/>
                <a:gd name="connsiteX35" fmla="*/ 6021 w 10000"/>
                <a:gd name="connsiteY35" fmla="*/ 9926 h 10000"/>
                <a:gd name="connsiteX36" fmla="*/ 6130 w 10000"/>
                <a:gd name="connsiteY36" fmla="*/ 9772 h 10000"/>
                <a:gd name="connsiteX37" fmla="*/ 6823 w 10000"/>
                <a:gd name="connsiteY37" fmla="*/ 9772 h 10000"/>
                <a:gd name="connsiteX38" fmla="*/ 6936 w 10000"/>
                <a:gd name="connsiteY38" fmla="*/ 10000 h 10000"/>
                <a:gd name="connsiteX39" fmla="*/ 7526 w 10000"/>
                <a:gd name="connsiteY39" fmla="*/ 9690 h 10000"/>
                <a:gd name="connsiteX40" fmla="*/ 8062 w 10000"/>
                <a:gd name="connsiteY40" fmla="*/ 9690 h 10000"/>
                <a:gd name="connsiteX41" fmla="*/ 8438 w 10000"/>
                <a:gd name="connsiteY41" fmla="*/ 9383 h 10000"/>
                <a:gd name="connsiteX42" fmla="*/ 8871 w 10000"/>
                <a:gd name="connsiteY42" fmla="*/ 8766 h 10000"/>
                <a:gd name="connsiteX43" fmla="*/ 10000 w 10000"/>
                <a:gd name="connsiteY43" fmla="*/ 8766 h 10000"/>
                <a:gd name="connsiteX44" fmla="*/ 10000 w 10000"/>
                <a:gd name="connsiteY44" fmla="*/ 7923 h 10000"/>
                <a:gd name="connsiteX45" fmla="*/ 9409 w 10000"/>
                <a:gd name="connsiteY45" fmla="*/ 7535 h 10000"/>
                <a:gd name="connsiteX46" fmla="*/ 9083 w 10000"/>
                <a:gd name="connsiteY46" fmla="*/ 6301 h 10000"/>
                <a:gd name="connsiteX47" fmla="*/ 8655 w 10000"/>
                <a:gd name="connsiteY47" fmla="*/ 5838 h 10000"/>
                <a:gd name="connsiteX48" fmla="*/ 8385 w 10000"/>
                <a:gd name="connsiteY48" fmla="*/ 5220 h 10000"/>
                <a:gd name="connsiteX49" fmla="*/ 7687 w 10000"/>
                <a:gd name="connsiteY49" fmla="*/ 4763 h 10000"/>
                <a:gd name="connsiteX50" fmla="*/ 7848 w 10000"/>
                <a:gd name="connsiteY50" fmla="*/ 4607 h 10000"/>
                <a:gd name="connsiteX51" fmla="*/ 7848 w 10000"/>
                <a:gd name="connsiteY51" fmla="*/ 4218 h 10000"/>
                <a:gd name="connsiteX52" fmla="*/ 8334 w 10000"/>
                <a:gd name="connsiteY52" fmla="*/ 4218 h 10000"/>
                <a:gd name="connsiteX53" fmla="*/ 8599 w 10000"/>
                <a:gd name="connsiteY53" fmla="*/ 3912 h 10000"/>
                <a:gd name="connsiteX54" fmla="*/ 8655 w 10000"/>
                <a:gd name="connsiteY54" fmla="*/ 1679 h 10000"/>
                <a:gd name="connsiteX55" fmla="*/ 8707 w 10000"/>
                <a:gd name="connsiteY55" fmla="*/ 1755 h 10000"/>
                <a:gd name="connsiteX56" fmla="*/ 8517 w 10000"/>
                <a:gd name="connsiteY56" fmla="*/ 1895 h 10000"/>
                <a:gd name="connsiteX57" fmla="*/ 8440 w 10000"/>
                <a:gd name="connsiteY57" fmla="*/ 2198 h 10000"/>
                <a:gd name="connsiteX58" fmla="*/ 7961 w 10000"/>
                <a:gd name="connsiteY58" fmla="*/ 1603 h 10000"/>
                <a:gd name="connsiteX59" fmla="*/ 7874 w 10000"/>
                <a:gd name="connsiteY59" fmla="*/ 0 h 10000"/>
                <a:gd name="connsiteX60" fmla="*/ 7582 w 10000"/>
                <a:gd name="connsiteY60" fmla="*/ 379 h 10000"/>
                <a:gd name="connsiteX61" fmla="*/ 7506 w 10000"/>
                <a:gd name="connsiteY61" fmla="*/ 885 h 10000"/>
                <a:gd name="connsiteX62" fmla="*/ 7237 w 10000"/>
                <a:gd name="connsiteY62" fmla="*/ 1489 h 10000"/>
                <a:gd name="connsiteX63" fmla="*/ 6955 w 10000"/>
                <a:gd name="connsiteY63" fmla="*/ 2020 h 10000"/>
                <a:gd name="connsiteX0" fmla="*/ 6955 w 10000"/>
                <a:gd name="connsiteY0" fmla="*/ 2020 h 10000"/>
                <a:gd name="connsiteX1" fmla="*/ 6675 w 10000"/>
                <a:gd name="connsiteY1" fmla="*/ 2608 h 10000"/>
                <a:gd name="connsiteX2" fmla="*/ 6212 w 10000"/>
                <a:gd name="connsiteY2" fmla="*/ 2957 h 10000"/>
                <a:gd name="connsiteX3" fmla="*/ 5864 w 10000"/>
                <a:gd name="connsiteY3" fmla="*/ 2586 h 10000"/>
                <a:gd name="connsiteX4" fmla="*/ 5325 w 10000"/>
                <a:gd name="connsiteY4" fmla="*/ 2288 h 10000"/>
                <a:gd name="connsiteX5" fmla="*/ 5058 w 10000"/>
                <a:gd name="connsiteY5" fmla="*/ 2963 h 10000"/>
                <a:gd name="connsiteX6" fmla="*/ 4396 w 10000"/>
                <a:gd name="connsiteY6" fmla="*/ 3482 h 10000"/>
                <a:gd name="connsiteX7" fmla="*/ 3972 w 10000"/>
                <a:gd name="connsiteY7" fmla="*/ 3478 h 10000"/>
                <a:gd name="connsiteX8" fmla="*/ 3044 w 10000"/>
                <a:gd name="connsiteY8" fmla="*/ 3037 h 10000"/>
                <a:gd name="connsiteX9" fmla="*/ 2774 w 10000"/>
                <a:gd name="connsiteY9" fmla="*/ 3182 h 10000"/>
                <a:gd name="connsiteX10" fmla="*/ 2177 w 10000"/>
                <a:gd name="connsiteY10" fmla="*/ 2743 h 10000"/>
                <a:gd name="connsiteX11" fmla="*/ 1903 w 10000"/>
                <a:gd name="connsiteY11" fmla="*/ 1940 h 10000"/>
                <a:gd name="connsiteX12" fmla="*/ 1449 w 10000"/>
                <a:gd name="connsiteY12" fmla="*/ 2159 h 10000"/>
                <a:gd name="connsiteX13" fmla="*/ 1324 w 10000"/>
                <a:gd name="connsiteY13" fmla="*/ 2635 h 10000"/>
                <a:gd name="connsiteX14" fmla="*/ 845 w 10000"/>
                <a:gd name="connsiteY14" fmla="*/ 2836 h 10000"/>
                <a:gd name="connsiteX15" fmla="*/ 526 w 10000"/>
                <a:gd name="connsiteY15" fmla="*/ 2819 h 10000"/>
                <a:gd name="connsiteX16" fmla="*/ 354 w 10000"/>
                <a:gd name="connsiteY16" fmla="*/ 3195 h 10000"/>
                <a:gd name="connsiteX17" fmla="*/ 56 w 10000"/>
                <a:gd name="connsiteY17" fmla="*/ 2604 h 10000"/>
                <a:gd name="connsiteX18" fmla="*/ 0 w 10000"/>
                <a:gd name="connsiteY18" fmla="*/ 3679 h 10000"/>
                <a:gd name="connsiteX19" fmla="*/ 106 w 10000"/>
                <a:gd name="connsiteY19" fmla="*/ 3836 h 10000"/>
                <a:gd name="connsiteX20" fmla="*/ 538 w 10000"/>
                <a:gd name="connsiteY20" fmla="*/ 3912 h 10000"/>
                <a:gd name="connsiteX21" fmla="*/ 596 w 10000"/>
                <a:gd name="connsiteY21" fmla="*/ 4218 h 10000"/>
                <a:gd name="connsiteX22" fmla="*/ 1075 w 10000"/>
                <a:gd name="connsiteY22" fmla="*/ 4300 h 10000"/>
                <a:gd name="connsiteX23" fmla="*/ 1346 w 10000"/>
                <a:gd name="connsiteY23" fmla="*/ 4607 h 10000"/>
                <a:gd name="connsiteX24" fmla="*/ 1397 w 10000"/>
                <a:gd name="connsiteY24" fmla="*/ 5145 h 10000"/>
                <a:gd name="connsiteX25" fmla="*/ 2260 w 10000"/>
                <a:gd name="connsiteY25" fmla="*/ 6069 h 10000"/>
                <a:gd name="connsiteX26" fmla="*/ 2475 w 10000"/>
                <a:gd name="connsiteY26" fmla="*/ 6996 h 10000"/>
                <a:gd name="connsiteX27" fmla="*/ 3064 w 10000"/>
                <a:gd name="connsiteY27" fmla="*/ 7459 h 10000"/>
                <a:gd name="connsiteX28" fmla="*/ 3280 w 10000"/>
                <a:gd name="connsiteY28" fmla="*/ 8069 h 10000"/>
                <a:gd name="connsiteX29" fmla="*/ 3709 w 10000"/>
                <a:gd name="connsiteY29" fmla="*/ 8846 h 10000"/>
                <a:gd name="connsiteX30" fmla="*/ 4034 w 10000"/>
                <a:gd name="connsiteY30" fmla="*/ 9073 h 10000"/>
                <a:gd name="connsiteX31" fmla="*/ 4248 w 10000"/>
                <a:gd name="connsiteY31" fmla="*/ 8846 h 10000"/>
                <a:gd name="connsiteX32" fmla="*/ 4785 w 10000"/>
                <a:gd name="connsiteY32" fmla="*/ 8923 h 10000"/>
                <a:gd name="connsiteX33" fmla="*/ 5002 w 10000"/>
                <a:gd name="connsiteY33" fmla="*/ 8766 h 10000"/>
                <a:gd name="connsiteX34" fmla="*/ 5967 w 10000"/>
                <a:gd name="connsiteY34" fmla="*/ 9926 h 10000"/>
                <a:gd name="connsiteX35" fmla="*/ 6021 w 10000"/>
                <a:gd name="connsiteY35" fmla="*/ 9926 h 10000"/>
                <a:gd name="connsiteX36" fmla="*/ 6130 w 10000"/>
                <a:gd name="connsiteY36" fmla="*/ 9772 h 10000"/>
                <a:gd name="connsiteX37" fmla="*/ 6823 w 10000"/>
                <a:gd name="connsiteY37" fmla="*/ 9772 h 10000"/>
                <a:gd name="connsiteX38" fmla="*/ 6936 w 10000"/>
                <a:gd name="connsiteY38" fmla="*/ 10000 h 10000"/>
                <a:gd name="connsiteX39" fmla="*/ 7526 w 10000"/>
                <a:gd name="connsiteY39" fmla="*/ 9690 h 10000"/>
                <a:gd name="connsiteX40" fmla="*/ 8062 w 10000"/>
                <a:gd name="connsiteY40" fmla="*/ 9690 h 10000"/>
                <a:gd name="connsiteX41" fmla="*/ 8438 w 10000"/>
                <a:gd name="connsiteY41" fmla="*/ 9383 h 10000"/>
                <a:gd name="connsiteX42" fmla="*/ 8871 w 10000"/>
                <a:gd name="connsiteY42" fmla="*/ 8766 h 10000"/>
                <a:gd name="connsiteX43" fmla="*/ 10000 w 10000"/>
                <a:gd name="connsiteY43" fmla="*/ 8766 h 10000"/>
                <a:gd name="connsiteX44" fmla="*/ 10000 w 10000"/>
                <a:gd name="connsiteY44" fmla="*/ 7923 h 10000"/>
                <a:gd name="connsiteX45" fmla="*/ 9409 w 10000"/>
                <a:gd name="connsiteY45" fmla="*/ 7535 h 10000"/>
                <a:gd name="connsiteX46" fmla="*/ 9083 w 10000"/>
                <a:gd name="connsiteY46" fmla="*/ 6301 h 10000"/>
                <a:gd name="connsiteX47" fmla="*/ 8655 w 10000"/>
                <a:gd name="connsiteY47" fmla="*/ 5838 h 10000"/>
                <a:gd name="connsiteX48" fmla="*/ 8385 w 10000"/>
                <a:gd name="connsiteY48" fmla="*/ 5220 h 10000"/>
                <a:gd name="connsiteX49" fmla="*/ 7687 w 10000"/>
                <a:gd name="connsiteY49" fmla="*/ 4763 h 10000"/>
                <a:gd name="connsiteX50" fmla="*/ 7848 w 10000"/>
                <a:gd name="connsiteY50" fmla="*/ 4607 h 10000"/>
                <a:gd name="connsiteX51" fmla="*/ 7848 w 10000"/>
                <a:gd name="connsiteY51" fmla="*/ 4218 h 10000"/>
                <a:gd name="connsiteX52" fmla="*/ 8334 w 10000"/>
                <a:gd name="connsiteY52" fmla="*/ 4218 h 10000"/>
                <a:gd name="connsiteX53" fmla="*/ 8599 w 10000"/>
                <a:gd name="connsiteY53" fmla="*/ 3912 h 10000"/>
                <a:gd name="connsiteX54" fmla="*/ 8655 w 10000"/>
                <a:gd name="connsiteY54" fmla="*/ 1679 h 10000"/>
                <a:gd name="connsiteX55" fmla="*/ 8707 w 10000"/>
                <a:gd name="connsiteY55" fmla="*/ 1755 h 10000"/>
                <a:gd name="connsiteX56" fmla="*/ 8517 w 10000"/>
                <a:gd name="connsiteY56" fmla="*/ 1895 h 10000"/>
                <a:gd name="connsiteX57" fmla="*/ 8440 w 10000"/>
                <a:gd name="connsiteY57" fmla="*/ 2198 h 10000"/>
                <a:gd name="connsiteX58" fmla="*/ 7961 w 10000"/>
                <a:gd name="connsiteY58" fmla="*/ 1603 h 10000"/>
                <a:gd name="connsiteX59" fmla="*/ 7874 w 10000"/>
                <a:gd name="connsiteY59" fmla="*/ 0 h 10000"/>
                <a:gd name="connsiteX60" fmla="*/ 7582 w 10000"/>
                <a:gd name="connsiteY60" fmla="*/ 379 h 10000"/>
                <a:gd name="connsiteX61" fmla="*/ 7506 w 10000"/>
                <a:gd name="connsiteY61" fmla="*/ 885 h 10000"/>
                <a:gd name="connsiteX62" fmla="*/ 7351 w 10000"/>
                <a:gd name="connsiteY62" fmla="*/ 1297 h 10000"/>
                <a:gd name="connsiteX63" fmla="*/ 7237 w 10000"/>
                <a:gd name="connsiteY63" fmla="*/ 1489 h 10000"/>
                <a:gd name="connsiteX64" fmla="*/ 6955 w 10000"/>
                <a:gd name="connsiteY64" fmla="*/ 2020 h 10000"/>
                <a:gd name="connsiteX0" fmla="*/ 6955 w 10000"/>
                <a:gd name="connsiteY0" fmla="*/ 2020 h 10000"/>
                <a:gd name="connsiteX1" fmla="*/ 6675 w 10000"/>
                <a:gd name="connsiteY1" fmla="*/ 2608 h 10000"/>
                <a:gd name="connsiteX2" fmla="*/ 6212 w 10000"/>
                <a:gd name="connsiteY2" fmla="*/ 2957 h 10000"/>
                <a:gd name="connsiteX3" fmla="*/ 5864 w 10000"/>
                <a:gd name="connsiteY3" fmla="*/ 2586 h 10000"/>
                <a:gd name="connsiteX4" fmla="*/ 5325 w 10000"/>
                <a:gd name="connsiteY4" fmla="*/ 2288 h 10000"/>
                <a:gd name="connsiteX5" fmla="*/ 5058 w 10000"/>
                <a:gd name="connsiteY5" fmla="*/ 2963 h 10000"/>
                <a:gd name="connsiteX6" fmla="*/ 4396 w 10000"/>
                <a:gd name="connsiteY6" fmla="*/ 3482 h 10000"/>
                <a:gd name="connsiteX7" fmla="*/ 3840 w 10000"/>
                <a:gd name="connsiteY7" fmla="*/ 3351 h 10000"/>
                <a:gd name="connsiteX8" fmla="*/ 3044 w 10000"/>
                <a:gd name="connsiteY8" fmla="*/ 3037 h 10000"/>
                <a:gd name="connsiteX9" fmla="*/ 2774 w 10000"/>
                <a:gd name="connsiteY9" fmla="*/ 3182 h 10000"/>
                <a:gd name="connsiteX10" fmla="*/ 2177 w 10000"/>
                <a:gd name="connsiteY10" fmla="*/ 2743 h 10000"/>
                <a:gd name="connsiteX11" fmla="*/ 1903 w 10000"/>
                <a:gd name="connsiteY11" fmla="*/ 1940 h 10000"/>
                <a:gd name="connsiteX12" fmla="*/ 1449 w 10000"/>
                <a:gd name="connsiteY12" fmla="*/ 2159 h 10000"/>
                <a:gd name="connsiteX13" fmla="*/ 1324 w 10000"/>
                <a:gd name="connsiteY13" fmla="*/ 2635 h 10000"/>
                <a:gd name="connsiteX14" fmla="*/ 845 w 10000"/>
                <a:gd name="connsiteY14" fmla="*/ 2836 h 10000"/>
                <a:gd name="connsiteX15" fmla="*/ 526 w 10000"/>
                <a:gd name="connsiteY15" fmla="*/ 2819 h 10000"/>
                <a:gd name="connsiteX16" fmla="*/ 354 w 10000"/>
                <a:gd name="connsiteY16" fmla="*/ 3195 h 10000"/>
                <a:gd name="connsiteX17" fmla="*/ 56 w 10000"/>
                <a:gd name="connsiteY17" fmla="*/ 2604 h 10000"/>
                <a:gd name="connsiteX18" fmla="*/ 0 w 10000"/>
                <a:gd name="connsiteY18" fmla="*/ 3679 h 10000"/>
                <a:gd name="connsiteX19" fmla="*/ 106 w 10000"/>
                <a:gd name="connsiteY19" fmla="*/ 3836 h 10000"/>
                <a:gd name="connsiteX20" fmla="*/ 538 w 10000"/>
                <a:gd name="connsiteY20" fmla="*/ 3912 h 10000"/>
                <a:gd name="connsiteX21" fmla="*/ 596 w 10000"/>
                <a:gd name="connsiteY21" fmla="*/ 4218 h 10000"/>
                <a:gd name="connsiteX22" fmla="*/ 1075 w 10000"/>
                <a:gd name="connsiteY22" fmla="*/ 4300 h 10000"/>
                <a:gd name="connsiteX23" fmla="*/ 1346 w 10000"/>
                <a:gd name="connsiteY23" fmla="*/ 4607 h 10000"/>
                <a:gd name="connsiteX24" fmla="*/ 1397 w 10000"/>
                <a:gd name="connsiteY24" fmla="*/ 5145 h 10000"/>
                <a:gd name="connsiteX25" fmla="*/ 2260 w 10000"/>
                <a:gd name="connsiteY25" fmla="*/ 6069 h 10000"/>
                <a:gd name="connsiteX26" fmla="*/ 2475 w 10000"/>
                <a:gd name="connsiteY26" fmla="*/ 6996 h 10000"/>
                <a:gd name="connsiteX27" fmla="*/ 3064 w 10000"/>
                <a:gd name="connsiteY27" fmla="*/ 7459 h 10000"/>
                <a:gd name="connsiteX28" fmla="*/ 3280 w 10000"/>
                <a:gd name="connsiteY28" fmla="*/ 8069 h 10000"/>
                <a:gd name="connsiteX29" fmla="*/ 3709 w 10000"/>
                <a:gd name="connsiteY29" fmla="*/ 8846 h 10000"/>
                <a:gd name="connsiteX30" fmla="*/ 4034 w 10000"/>
                <a:gd name="connsiteY30" fmla="*/ 9073 h 10000"/>
                <a:gd name="connsiteX31" fmla="*/ 4248 w 10000"/>
                <a:gd name="connsiteY31" fmla="*/ 8846 h 10000"/>
                <a:gd name="connsiteX32" fmla="*/ 4785 w 10000"/>
                <a:gd name="connsiteY32" fmla="*/ 8923 h 10000"/>
                <a:gd name="connsiteX33" fmla="*/ 5002 w 10000"/>
                <a:gd name="connsiteY33" fmla="*/ 8766 h 10000"/>
                <a:gd name="connsiteX34" fmla="*/ 5967 w 10000"/>
                <a:gd name="connsiteY34" fmla="*/ 9926 h 10000"/>
                <a:gd name="connsiteX35" fmla="*/ 6021 w 10000"/>
                <a:gd name="connsiteY35" fmla="*/ 9926 h 10000"/>
                <a:gd name="connsiteX36" fmla="*/ 6130 w 10000"/>
                <a:gd name="connsiteY36" fmla="*/ 9772 h 10000"/>
                <a:gd name="connsiteX37" fmla="*/ 6823 w 10000"/>
                <a:gd name="connsiteY37" fmla="*/ 9772 h 10000"/>
                <a:gd name="connsiteX38" fmla="*/ 6936 w 10000"/>
                <a:gd name="connsiteY38" fmla="*/ 10000 h 10000"/>
                <a:gd name="connsiteX39" fmla="*/ 7526 w 10000"/>
                <a:gd name="connsiteY39" fmla="*/ 9690 h 10000"/>
                <a:gd name="connsiteX40" fmla="*/ 8062 w 10000"/>
                <a:gd name="connsiteY40" fmla="*/ 9690 h 10000"/>
                <a:gd name="connsiteX41" fmla="*/ 8438 w 10000"/>
                <a:gd name="connsiteY41" fmla="*/ 9383 h 10000"/>
                <a:gd name="connsiteX42" fmla="*/ 8871 w 10000"/>
                <a:gd name="connsiteY42" fmla="*/ 8766 h 10000"/>
                <a:gd name="connsiteX43" fmla="*/ 10000 w 10000"/>
                <a:gd name="connsiteY43" fmla="*/ 8766 h 10000"/>
                <a:gd name="connsiteX44" fmla="*/ 10000 w 10000"/>
                <a:gd name="connsiteY44" fmla="*/ 7923 h 10000"/>
                <a:gd name="connsiteX45" fmla="*/ 9409 w 10000"/>
                <a:gd name="connsiteY45" fmla="*/ 7535 h 10000"/>
                <a:gd name="connsiteX46" fmla="*/ 9083 w 10000"/>
                <a:gd name="connsiteY46" fmla="*/ 6301 h 10000"/>
                <a:gd name="connsiteX47" fmla="*/ 8655 w 10000"/>
                <a:gd name="connsiteY47" fmla="*/ 5838 h 10000"/>
                <a:gd name="connsiteX48" fmla="*/ 8385 w 10000"/>
                <a:gd name="connsiteY48" fmla="*/ 5220 h 10000"/>
                <a:gd name="connsiteX49" fmla="*/ 7687 w 10000"/>
                <a:gd name="connsiteY49" fmla="*/ 4763 h 10000"/>
                <a:gd name="connsiteX50" fmla="*/ 7848 w 10000"/>
                <a:gd name="connsiteY50" fmla="*/ 4607 h 10000"/>
                <a:gd name="connsiteX51" fmla="*/ 7848 w 10000"/>
                <a:gd name="connsiteY51" fmla="*/ 4218 h 10000"/>
                <a:gd name="connsiteX52" fmla="*/ 8334 w 10000"/>
                <a:gd name="connsiteY52" fmla="*/ 4218 h 10000"/>
                <a:gd name="connsiteX53" fmla="*/ 8599 w 10000"/>
                <a:gd name="connsiteY53" fmla="*/ 3912 h 10000"/>
                <a:gd name="connsiteX54" fmla="*/ 8655 w 10000"/>
                <a:gd name="connsiteY54" fmla="*/ 1679 h 10000"/>
                <a:gd name="connsiteX55" fmla="*/ 8707 w 10000"/>
                <a:gd name="connsiteY55" fmla="*/ 1755 h 10000"/>
                <a:gd name="connsiteX56" fmla="*/ 8517 w 10000"/>
                <a:gd name="connsiteY56" fmla="*/ 1895 h 10000"/>
                <a:gd name="connsiteX57" fmla="*/ 8440 w 10000"/>
                <a:gd name="connsiteY57" fmla="*/ 2198 h 10000"/>
                <a:gd name="connsiteX58" fmla="*/ 7961 w 10000"/>
                <a:gd name="connsiteY58" fmla="*/ 1603 h 10000"/>
                <a:gd name="connsiteX59" fmla="*/ 7874 w 10000"/>
                <a:gd name="connsiteY59" fmla="*/ 0 h 10000"/>
                <a:gd name="connsiteX60" fmla="*/ 7582 w 10000"/>
                <a:gd name="connsiteY60" fmla="*/ 379 h 10000"/>
                <a:gd name="connsiteX61" fmla="*/ 7506 w 10000"/>
                <a:gd name="connsiteY61" fmla="*/ 885 h 10000"/>
                <a:gd name="connsiteX62" fmla="*/ 7351 w 10000"/>
                <a:gd name="connsiteY62" fmla="*/ 1297 h 10000"/>
                <a:gd name="connsiteX63" fmla="*/ 7237 w 10000"/>
                <a:gd name="connsiteY63" fmla="*/ 1489 h 10000"/>
                <a:gd name="connsiteX64" fmla="*/ 6955 w 10000"/>
                <a:gd name="connsiteY64" fmla="*/ 2020 h 10000"/>
                <a:gd name="connsiteX0" fmla="*/ 6955 w 10000"/>
                <a:gd name="connsiteY0" fmla="*/ 2020 h 10000"/>
                <a:gd name="connsiteX1" fmla="*/ 6675 w 10000"/>
                <a:gd name="connsiteY1" fmla="*/ 2608 h 10000"/>
                <a:gd name="connsiteX2" fmla="*/ 6212 w 10000"/>
                <a:gd name="connsiteY2" fmla="*/ 2957 h 10000"/>
                <a:gd name="connsiteX3" fmla="*/ 5864 w 10000"/>
                <a:gd name="connsiteY3" fmla="*/ 2586 h 10000"/>
                <a:gd name="connsiteX4" fmla="*/ 5325 w 10000"/>
                <a:gd name="connsiteY4" fmla="*/ 2288 h 10000"/>
                <a:gd name="connsiteX5" fmla="*/ 5058 w 10000"/>
                <a:gd name="connsiteY5" fmla="*/ 2963 h 10000"/>
                <a:gd name="connsiteX6" fmla="*/ 4396 w 10000"/>
                <a:gd name="connsiteY6" fmla="*/ 3482 h 10000"/>
                <a:gd name="connsiteX7" fmla="*/ 3840 w 10000"/>
                <a:gd name="connsiteY7" fmla="*/ 3351 h 10000"/>
                <a:gd name="connsiteX8" fmla="*/ 3044 w 10000"/>
                <a:gd name="connsiteY8" fmla="*/ 3037 h 10000"/>
                <a:gd name="connsiteX9" fmla="*/ 2774 w 10000"/>
                <a:gd name="connsiteY9" fmla="*/ 3182 h 10000"/>
                <a:gd name="connsiteX10" fmla="*/ 2177 w 10000"/>
                <a:gd name="connsiteY10" fmla="*/ 2743 h 10000"/>
                <a:gd name="connsiteX11" fmla="*/ 1903 w 10000"/>
                <a:gd name="connsiteY11" fmla="*/ 1940 h 10000"/>
                <a:gd name="connsiteX12" fmla="*/ 1449 w 10000"/>
                <a:gd name="connsiteY12" fmla="*/ 2159 h 10000"/>
                <a:gd name="connsiteX13" fmla="*/ 1324 w 10000"/>
                <a:gd name="connsiteY13" fmla="*/ 2635 h 10000"/>
                <a:gd name="connsiteX14" fmla="*/ 845 w 10000"/>
                <a:gd name="connsiteY14" fmla="*/ 2836 h 10000"/>
                <a:gd name="connsiteX15" fmla="*/ 526 w 10000"/>
                <a:gd name="connsiteY15" fmla="*/ 2819 h 10000"/>
                <a:gd name="connsiteX16" fmla="*/ 354 w 10000"/>
                <a:gd name="connsiteY16" fmla="*/ 3195 h 10000"/>
                <a:gd name="connsiteX17" fmla="*/ 56 w 10000"/>
                <a:gd name="connsiteY17" fmla="*/ 2604 h 10000"/>
                <a:gd name="connsiteX18" fmla="*/ 0 w 10000"/>
                <a:gd name="connsiteY18" fmla="*/ 3679 h 10000"/>
                <a:gd name="connsiteX19" fmla="*/ 106 w 10000"/>
                <a:gd name="connsiteY19" fmla="*/ 3836 h 10000"/>
                <a:gd name="connsiteX20" fmla="*/ 538 w 10000"/>
                <a:gd name="connsiteY20" fmla="*/ 3912 h 10000"/>
                <a:gd name="connsiteX21" fmla="*/ 596 w 10000"/>
                <a:gd name="connsiteY21" fmla="*/ 4218 h 10000"/>
                <a:gd name="connsiteX22" fmla="*/ 1075 w 10000"/>
                <a:gd name="connsiteY22" fmla="*/ 4300 h 10000"/>
                <a:gd name="connsiteX23" fmla="*/ 1346 w 10000"/>
                <a:gd name="connsiteY23" fmla="*/ 4607 h 10000"/>
                <a:gd name="connsiteX24" fmla="*/ 1397 w 10000"/>
                <a:gd name="connsiteY24" fmla="*/ 5145 h 10000"/>
                <a:gd name="connsiteX25" fmla="*/ 2260 w 10000"/>
                <a:gd name="connsiteY25" fmla="*/ 6069 h 10000"/>
                <a:gd name="connsiteX26" fmla="*/ 2475 w 10000"/>
                <a:gd name="connsiteY26" fmla="*/ 6996 h 10000"/>
                <a:gd name="connsiteX27" fmla="*/ 3064 w 10000"/>
                <a:gd name="connsiteY27" fmla="*/ 7459 h 10000"/>
                <a:gd name="connsiteX28" fmla="*/ 3280 w 10000"/>
                <a:gd name="connsiteY28" fmla="*/ 8069 h 10000"/>
                <a:gd name="connsiteX29" fmla="*/ 3709 w 10000"/>
                <a:gd name="connsiteY29" fmla="*/ 8846 h 10000"/>
                <a:gd name="connsiteX30" fmla="*/ 4034 w 10000"/>
                <a:gd name="connsiteY30" fmla="*/ 9073 h 10000"/>
                <a:gd name="connsiteX31" fmla="*/ 4248 w 10000"/>
                <a:gd name="connsiteY31" fmla="*/ 8846 h 10000"/>
                <a:gd name="connsiteX32" fmla="*/ 4785 w 10000"/>
                <a:gd name="connsiteY32" fmla="*/ 8923 h 10000"/>
                <a:gd name="connsiteX33" fmla="*/ 5002 w 10000"/>
                <a:gd name="connsiteY33" fmla="*/ 8766 h 10000"/>
                <a:gd name="connsiteX34" fmla="*/ 5967 w 10000"/>
                <a:gd name="connsiteY34" fmla="*/ 9926 h 10000"/>
                <a:gd name="connsiteX35" fmla="*/ 6021 w 10000"/>
                <a:gd name="connsiteY35" fmla="*/ 9926 h 10000"/>
                <a:gd name="connsiteX36" fmla="*/ 6130 w 10000"/>
                <a:gd name="connsiteY36" fmla="*/ 9772 h 10000"/>
                <a:gd name="connsiteX37" fmla="*/ 6823 w 10000"/>
                <a:gd name="connsiteY37" fmla="*/ 9772 h 10000"/>
                <a:gd name="connsiteX38" fmla="*/ 6936 w 10000"/>
                <a:gd name="connsiteY38" fmla="*/ 10000 h 10000"/>
                <a:gd name="connsiteX39" fmla="*/ 7526 w 10000"/>
                <a:gd name="connsiteY39" fmla="*/ 9690 h 10000"/>
                <a:gd name="connsiteX40" fmla="*/ 8062 w 10000"/>
                <a:gd name="connsiteY40" fmla="*/ 9690 h 10000"/>
                <a:gd name="connsiteX41" fmla="*/ 8438 w 10000"/>
                <a:gd name="connsiteY41" fmla="*/ 9383 h 10000"/>
                <a:gd name="connsiteX42" fmla="*/ 8871 w 10000"/>
                <a:gd name="connsiteY42" fmla="*/ 8766 h 10000"/>
                <a:gd name="connsiteX43" fmla="*/ 10000 w 10000"/>
                <a:gd name="connsiteY43" fmla="*/ 8766 h 10000"/>
                <a:gd name="connsiteX44" fmla="*/ 10000 w 10000"/>
                <a:gd name="connsiteY44" fmla="*/ 7923 h 10000"/>
                <a:gd name="connsiteX45" fmla="*/ 9409 w 10000"/>
                <a:gd name="connsiteY45" fmla="*/ 7535 h 10000"/>
                <a:gd name="connsiteX46" fmla="*/ 9083 w 10000"/>
                <a:gd name="connsiteY46" fmla="*/ 6301 h 10000"/>
                <a:gd name="connsiteX47" fmla="*/ 8655 w 10000"/>
                <a:gd name="connsiteY47" fmla="*/ 5838 h 10000"/>
                <a:gd name="connsiteX48" fmla="*/ 8385 w 10000"/>
                <a:gd name="connsiteY48" fmla="*/ 5220 h 10000"/>
                <a:gd name="connsiteX49" fmla="*/ 7687 w 10000"/>
                <a:gd name="connsiteY49" fmla="*/ 4763 h 10000"/>
                <a:gd name="connsiteX50" fmla="*/ 7848 w 10000"/>
                <a:gd name="connsiteY50" fmla="*/ 4607 h 10000"/>
                <a:gd name="connsiteX51" fmla="*/ 7848 w 10000"/>
                <a:gd name="connsiteY51" fmla="*/ 4218 h 10000"/>
                <a:gd name="connsiteX52" fmla="*/ 8334 w 10000"/>
                <a:gd name="connsiteY52" fmla="*/ 4218 h 10000"/>
                <a:gd name="connsiteX53" fmla="*/ 8599 w 10000"/>
                <a:gd name="connsiteY53" fmla="*/ 3912 h 10000"/>
                <a:gd name="connsiteX54" fmla="*/ 8655 w 10000"/>
                <a:gd name="connsiteY54" fmla="*/ 1679 h 10000"/>
                <a:gd name="connsiteX55" fmla="*/ 8707 w 10000"/>
                <a:gd name="connsiteY55" fmla="*/ 1755 h 10000"/>
                <a:gd name="connsiteX56" fmla="*/ 8517 w 10000"/>
                <a:gd name="connsiteY56" fmla="*/ 1895 h 10000"/>
                <a:gd name="connsiteX57" fmla="*/ 8440 w 10000"/>
                <a:gd name="connsiteY57" fmla="*/ 2198 h 10000"/>
                <a:gd name="connsiteX58" fmla="*/ 7961 w 10000"/>
                <a:gd name="connsiteY58" fmla="*/ 1603 h 10000"/>
                <a:gd name="connsiteX59" fmla="*/ 7874 w 10000"/>
                <a:gd name="connsiteY59" fmla="*/ 0 h 10000"/>
                <a:gd name="connsiteX60" fmla="*/ 7538 w 10000"/>
                <a:gd name="connsiteY60" fmla="*/ 316 h 10000"/>
                <a:gd name="connsiteX61" fmla="*/ 7506 w 10000"/>
                <a:gd name="connsiteY61" fmla="*/ 885 h 10000"/>
                <a:gd name="connsiteX62" fmla="*/ 7351 w 10000"/>
                <a:gd name="connsiteY62" fmla="*/ 1297 h 10000"/>
                <a:gd name="connsiteX63" fmla="*/ 7237 w 10000"/>
                <a:gd name="connsiteY63" fmla="*/ 1489 h 10000"/>
                <a:gd name="connsiteX64" fmla="*/ 6955 w 10000"/>
                <a:gd name="connsiteY64" fmla="*/ 202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10000" h="10000">
                  <a:moveTo>
                    <a:pt x="6955" y="2020"/>
                  </a:moveTo>
                  <a:cubicBezTo>
                    <a:pt x="6839" y="2202"/>
                    <a:pt x="6795" y="2430"/>
                    <a:pt x="6675" y="2608"/>
                  </a:cubicBezTo>
                  <a:lnTo>
                    <a:pt x="6212" y="2957"/>
                  </a:lnTo>
                  <a:lnTo>
                    <a:pt x="5864" y="2586"/>
                  </a:lnTo>
                  <a:cubicBezTo>
                    <a:pt x="5808" y="2795"/>
                    <a:pt x="5376" y="2079"/>
                    <a:pt x="5325" y="2288"/>
                  </a:cubicBezTo>
                  <a:lnTo>
                    <a:pt x="5058" y="2963"/>
                  </a:lnTo>
                  <a:lnTo>
                    <a:pt x="4396" y="3482"/>
                  </a:lnTo>
                  <a:cubicBezTo>
                    <a:pt x="4343" y="3535"/>
                    <a:pt x="3891" y="3301"/>
                    <a:pt x="3840" y="3351"/>
                  </a:cubicBezTo>
                  <a:lnTo>
                    <a:pt x="3044" y="3037"/>
                  </a:lnTo>
                  <a:lnTo>
                    <a:pt x="2774" y="3182"/>
                  </a:lnTo>
                  <a:lnTo>
                    <a:pt x="2177" y="2743"/>
                  </a:lnTo>
                  <a:cubicBezTo>
                    <a:pt x="2086" y="2475"/>
                    <a:pt x="1994" y="2208"/>
                    <a:pt x="1903" y="1940"/>
                  </a:cubicBezTo>
                  <a:cubicBezTo>
                    <a:pt x="1921" y="2173"/>
                    <a:pt x="1434" y="1931"/>
                    <a:pt x="1449" y="2159"/>
                  </a:cubicBezTo>
                  <a:cubicBezTo>
                    <a:pt x="1409" y="2317"/>
                    <a:pt x="1369" y="2479"/>
                    <a:pt x="1324" y="2635"/>
                  </a:cubicBezTo>
                  <a:lnTo>
                    <a:pt x="845" y="2836"/>
                  </a:lnTo>
                  <a:lnTo>
                    <a:pt x="526" y="2819"/>
                  </a:lnTo>
                  <a:cubicBezTo>
                    <a:pt x="469" y="2946"/>
                    <a:pt x="411" y="3069"/>
                    <a:pt x="354" y="3195"/>
                  </a:cubicBezTo>
                  <a:cubicBezTo>
                    <a:pt x="373" y="3326"/>
                    <a:pt x="37" y="2475"/>
                    <a:pt x="56" y="2604"/>
                  </a:cubicBezTo>
                  <a:cubicBezTo>
                    <a:pt x="37" y="2961"/>
                    <a:pt x="17" y="3322"/>
                    <a:pt x="0" y="3679"/>
                  </a:cubicBezTo>
                  <a:cubicBezTo>
                    <a:pt x="36" y="3732"/>
                    <a:pt x="73" y="3785"/>
                    <a:pt x="106" y="3836"/>
                  </a:cubicBezTo>
                  <a:lnTo>
                    <a:pt x="538" y="3912"/>
                  </a:lnTo>
                  <a:cubicBezTo>
                    <a:pt x="559" y="4013"/>
                    <a:pt x="575" y="4117"/>
                    <a:pt x="596" y="4218"/>
                  </a:cubicBezTo>
                  <a:lnTo>
                    <a:pt x="1075" y="4300"/>
                  </a:lnTo>
                  <a:lnTo>
                    <a:pt x="1346" y="4607"/>
                  </a:lnTo>
                  <a:cubicBezTo>
                    <a:pt x="1361" y="4784"/>
                    <a:pt x="1382" y="4964"/>
                    <a:pt x="1397" y="5145"/>
                  </a:cubicBezTo>
                  <a:lnTo>
                    <a:pt x="2260" y="6069"/>
                  </a:lnTo>
                  <a:cubicBezTo>
                    <a:pt x="2330" y="6377"/>
                    <a:pt x="2404" y="6686"/>
                    <a:pt x="2475" y="6996"/>
                  </a:cubicBezTo>
                  <a:lnTo>
                    <a:pt x="3064" y="7459"/>
                  </a:lnTo>
                  <a:lnTo>
                    <a:pt x="3280" y="8069"/>
                  </a:lnTo>
                  <a:lnTo>
                    <a:pt x="3709" y="8846"/>
                  </a:lnTo>
                  <a:lnTo>
                    <a:pt x="4034" y="9073"/>
                  </a:lnTo>
                  <a:lnTo>
                    <a:pt x="4248" y="8846"/>
                  </a:lnTo>
                  <a:lnTo>
                    <a:pt x="4785" y="8923"/>
                  </a:lnTo>
                  <a:lnTo>
                    <a:pt x="5002" y="8766"/>
                  </a:lnTo>
                  <a:lnTo>
                    <a:pt x="5967" y="9926"/>
                  </a:lnTo>
                  <a:lnTo>
                    <a:pt x="6021" y="9926"/>
                  </a:lnTo>
                  <a:cubicBezTo>
                    <a:pt x="6057" y="9871"/>
                    <a:pt x="6094" y="9822"/>
                    <a:pt x="6130" y="9772"/>
                  </a:cubicBezTo>
                  <a:lnTo>
                    <a:pt x="6823" y="9772"/>
                  </a:lnTo>
                  <a:cubicBezTo>
                    <a:pt x="6863" y="9848"/>
                    <a:pt x="6901" y="9926"/>
                    <a:pt x="6936" y="10000"/>
                  </a:cubicBezTo>
                  <a:lnTo>
                    <a:pt x="7526" y="9690"/>
                  </a:lnTo>
                  <a:lnTo>
                    <a:pt x="8062" y="9690"/>
                  </a:lnTo>
                  <a:lnTo>
                    <a:pt x="8438" y="9383"/>
                  </a:lnTo>
                  <a:lnTo>
                    <a:pt x="8871" y="8766"/>
                  </a:lnTo>
                  <a:lnTo>
                    <a:pt x="10000" y="8766"/>
                  </a:lnTo>
                  <a:lnTo>
                    <a:pt x="10000" y="7923"/>
                  </a:lnTo>
                  <a:lnTo>
                    <a:pt x="9409" y="7535"/>
                  </a:lnTo>
                  <a:cubicBezTo>
                    <a:pt x="9299" y="7125"/>
                    <a:pt x="9193" y="6711"/>
                    <a:pt x="9083" y="6301"/>
                  </a:cubicBezTo>
                  <a:lnTo>
                    <a:pt x="8655" y="5838"/>
                  </a:lnTo>
                  <a:lnTo>
                    <a:pt x="8385" y="5220"/>
                  </a:lnTo>
                  <a:lnTo>
                    <a:pt x="7687" y="4763"/>
                  </a:lnTo>
                  <a:cubicBezTo>
                    <a:pt x="7740" y="4706"/>
                    <a:pt x="7794" y="4657"/>
                    <a:pt x="7848" y="4607"/>
                  </a:cubicBezTo>
                  <a:lnTo>
                    <a:pt x="7848" y="4218"/>
                  </a:lnTo>
                  <a:lnTo>
                    <a:pt x="8334" y="4218"/>
                  </a:lnTo>
                  <a:lnTo>
                    <a:pt x="8599" y="3912"/>
                  </a:lnTo>
                  <a:cubicBezTo>
                    <a:pt x="8620" y="3168"/>
                    <a:pt x="8640" y="2424"/>
                    <a:pt x="8655" y="1679"/>
                  </a:cubicBezTo>
                  <a:cubicBezTo>
                    <a:pt x="8673" y="1704"/>
                    <a:pt x="8690" y="1726"/>
                    <a:pt x="8707" y="1755"/>
                  </a:cubicBezTo>
                  <a:cubicBezTo>
                    <a:pt x="8758" y="1599"/>
                    <a:pt x="8463" y="2050"/>
                    <a:pt x="8517" y="1895"/>
                  </a:cubicBezTo>
                  <a:cubicBezTo>
                    <a:pt x="8491" y="1993"/>
                    <a:pt x="8467" y="2098"/>
                    <a:pt x="8440" y="2198"/>
                  </a:cubicBezTo>
                  <a:cubicBezTo>
                    <a:pt x="8494" y="1917"/>
                    <a:pt x="7910" y="1888"/>
                    <a:pt x="7961" y="1603"/>
                  </a:cubicBezTo>
                  <a:cubicBezTo>
                    <a:pt x="7933" y="1068"/>
                    <a:pt x="7903" y="533"/>
                    <a:pt x="7874" y="0"/>
                  </a:cubicBezTo>
                  <a:lnTo>
                    <a:pt x="7538" y="316"/>
                  </a:lnTo>
                  <a:cubicBezTo>
                    <a:pt x="7447" y="495"/>
                    <a:pt x="7563" y="700"/>
                    <a:pt x="7506" y="885"/>
                  </a:cubicBezTo>
                  <a:cubicBezTo>
                    <a:pt x="7468" y="1038"/>
                    <a:pt x="7396" y="1196"/>
                    <a:pt x="7351" y="1297"/>
                  </a:cubicBezTo>
                  <a:cubicBezTo>
                    <a:pt x="7306" y="1398"/>
                    <a:pt x="7303" y="1368"/>
                    <a:pt x="7237" y="1489"/>
                  </a:cubicBezTo>
                  <a:lnTo>
                    <a:pt x="6955" y="202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36" name="Freeform 441"/>
            <p:cNvSpPr>
              <a:spLocks/>
            </p:cNvSpPr>
            <p:nvPr/>
          </p:nvSpPr>
          <p:spPr bwMode="gray">
            <a:xfrm>
              <a:off x="4781224" y="2152019"/>
              <a:ext cx="1155110" cy="1055896"/>
            </a:xfrm>
            <a:custGeom>
              <a:avLst/>
              <a:gdLst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7588 h 10000"/>
                <a:gd name="connsiteX54" fmla="*/ 7189 w 10000"/>
                <a:gd name="connsiteY54" fmla="*/ 7588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758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27 w 10000"/>
                <a:gd name="connsiteY52" fmla="*/ 7749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7814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7229 w 10000"/>
                <a:gd name="connsiteY50" fmla="*/ 8006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7430 w 10000"/>
                <a:gd name="connsiteY49" fmla="*/ 8264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7751 w 10000"/>
                <a:gd name="connsiteY48" fmla="*/ 8457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7992 w 10000"/>
                <a:gd name="connsiteY47" fmla="*/ 8971 h 10000"/>
                <a:gd name="connsiteX48" fmla="*/ 6531 w 10000"/>
                <a:gd name="connsiteY48" fmla="*/ 6265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8434 w 10000"/>
                <a:gd name="connsiteY46" fmla="*/ 9132 h 10000"/>
                <a:gd name="connsiteX47" fmla="*/ 6524 w 10000"/>
                <a:gd name="connsiteY47" fmla="*/ 6396 h 10000"/>
                <a:gd name="connsiteX48" fmla="*/ 6531 w 10000"/>
                <a:gd name="connsiteY48" fmla="*/ 6265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8434 w 10000"/>
                <a:gd name="connsiteY45" fmla="*/ 9486 h 10000"/>
                <a:gd name="connsiteX46" fmla="*/ 6389 w 10000"/>
                <a:gd name="connsiteY46" fmla="*/ 6438 h 10000"/>
                <a:gd name="connsiteX47" fmla="*/ 6524 w 10000"/>
                <a:gd name="connsiteY47" fmla="*/ 6396 h 10000"/>
                <a:gd name="connsiteX48" fmla="*/ 6531 w 10000"/>
                <a:gd name="connsiteY48" fmla="*/ 6265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7590 w 10000"/>
                <a:gd name="connsiteY44" fmla="*/ 9486 h 10000"/>
                <a:gd name="connsiteX45" fmla="*/ 6274 w 10000"/>
                <a:gd name="connsiteY45" fmla="*/ 6541 h 10000"/>
                <a:gd name="connsiteX46" fmla="*/ 6389 w 10000"/>
                <a:gd name="connsiteY46" fmla="*/ 6438 h 10000"/>
                <a:gd name="connsiteX47" fmla="*/ 6524 w 10000"/>
                <a:gd name="connsiteY47" fmla="*/ 6396 h 10000"/>
                <a:gd name="connsiteX48" fmla="*/ 6531 w 10000"/>
                <a:gd name="connsiteY48" fmla="*/ 6265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7269 w 10000"/>
                <a:gd name="connsiteY43" fmla="*/ 9743 h 10000"/>
                <a:gd name="connsiteX44" fmla="*/ 6089 w 10000"/>
                <a:gd name="connsiteY44" fmla="*/ 6766 h 10000"/>
                <a:gd name="connsiteX45" fmla="*/ 6274 w 10000"/>
                <a:gd name="connsiteY45" fmla="*/ 6541 h 10000"/>
                <a:gd name="connsiteX46" fmla="*/ 6389 w 10000"/>
                <a:gd name="connsiteY46" fmla="*/ 6438 h 10000"/>
                <a:gd name="connsiteX47" fmla="*/ 6524 w 10000"/>
                <a:gd name="connsiteY47" fmla="*/ 6396 h 10000"/>
                <a:gd name="connsiteX48" fmla="*/ 6531 w 10000"/>
                <a:gd name="connsiteY48" fmla="*/ 6265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6988 w 10000"/>
                <a:gd name="connsiteY42" fmla="*/ 9871 h 10000"/>
                <a:gd name="connsiteX43" fmla="*/ 5933 w 10000"/>
                <a:gd name="connsiteY43" fmla="*/ 6931 h 10000"/>
                <a:gd name="connsiteX44" fmla="*/ 6089 w 10000"/>
                <a:gd name="connsiteY44" fmla="*/ 6766 h 10000"/>
                <a:gd name="connsiteX45" fmla="*/ 6274 w 10000"/>
                <a:gd name="connsiteY45" fmla="*/ 6541 h 10000"/>
                <a:gd name="connsiteX46" fmla="*/ 6389 w 10000"/>
                <a:gd name="connsiteY46" fmla="*/ 6438 h 10000"/>
                <a:gd name="connsiteX47" fmla="*/ 6524 w 10000"/>
                <a:gd name="connsiteY47" fmla="*/ 6396 h 10000"/>
                <a:gd name="connsiteX48" fmla="*/ 6531 w 10000"/>
                <a:gd name="connsiteY48" fmla="*/ 6265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6586 w 10000"/>
                <a:gd name="connsiteY41" fmla="*/ 9871 h 10000"/>
                <a:gd name="connsiteX42" fmla="*/ 5768 w 10000"/>
                <a:gd name="connsiteY42" fmla="*/ 7006 h 10000"/>
                <a:gd name="connsiteX43" fmla="*/ 5933 w 10000"/>
                <a:gd name="connsiteY43" fmla="*/ 6931 h 10000"/>
                <a:gd name="connsiteX44" fmla="*/ 6089 w 10000"/>
                <a:gd name="connsiteY44" fmla="*/ 6766 h 10000"/>
                <a:gd name="connsiteX45" fmla="*/ 6274 w 10000"/>
                <a:gd name="connsiteY45" fmla="*/ 6541 h 10000"/>
                <a:gd name="connsiteX46" fmla="*/ 6389 w 10000"/>
                <a:gd name="connsiteY46" fmla="*/ 6438 h 10000"/>
                <a:gd name="connsiteX47" fmla="*/ 6524 w 10000"/>
                <a:gd name="connsiteY47" fmla="*/ 6396 h 10000"/>
                <a:gd name="connsiteX48" fmla="*/ 6531 w 10000"/>
                <a:gd name="connsiteY48" fmla="*/ 6265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6064 w 10000"/>
                <a:gd name="connsiteY39" fmla="*/ 9904 h 10000"/>
                <a:gd name="connsiteX40" fmla="*/ 6145 w 10000"/>
                <a:gd name="connsiteY40" fmla="*/ 10000 h 10000"/>
                <a:gd name="connsiteX41" fmla="*/ 5564 w 10000"/>
                <a:gd name="connsiteY41" fmla="*/ 7085 h 10000"/>
                <a:gd name="connsiteX42" fmla="*/ 5768 w 10000"/>
                <a:gd name="connsiteY42" fmla="*/ 7006 h 10000"/>
                <a:gd name="connsiteX43" fmla="*/ 5933 w 10000"/>
                <a:gd name="connsiteY43" fmla="*/ 6931 h 10000"/>
                <a:gd name="connsiteX44" fmla="*/ 6089 w 10000"/>
                <a:gd name="connsiteY44" fmla="*/ 6766 h 10000"/>
                <a:gd name="connsiteX45" fmla="*/ 6274 w 10000"/>
                <a:gd name="connsiteY45" fmla="*/ 6541 h 10000"/>
                <a:gd name="connsiteX46" fmla="*/ 6389 w 10000"/>
                <a:gd name="connsiteY46" fmla="*/ 6438 h 10000"/>
                <a:gd name="connsiteX47" fmla="*/ 6524 w 10000"/>
                <a:gd name="connsiteY47" fmla="*/ 6396 h 10000"/>
                <a:gd name="connsiteX48" fmla="*/ 6531 w 10000"/>
                <a:gd name="connsiteY48" fmla="*/ 6265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10000"/>
                <a:gd name="connsiteX1" fmla="*/ 1285 w 10000"/>
                <a:gd name="connsiteY1" fmla="*/ 2412 h 10000"/>
                <a:gd name="connsiteX2" fmla="*/ 1285 w 10000"/>
                <a:gd name="connsiteY2" fmla="*/ 2894 h 10000"/>
                <a:gd name="connsiteX3" fmla="*/ 1285 w 10000"/>
                <a:gd name="connsiteY3" fmla="*/ 3376 h 10000"/>
                <a:gd name="connsiteX4" fmla="*/ 1285 w 10000"/>
                <a:gd name="connsiteY4" fmla="*/ 3826 h 10000"/>
                <a:gd name="connsiteX5" fmla="*/ 643 w 10000"/>
                <a:gd name="connsiteY5" fmla="*/ 3923 h 10000"/>
                <a:gd name="connsiteX6" fmla="*/ 522 w 10000"/>
                <a:gd name="connsiteY6" fmla="*/ 4180 h 10000"/>
                <a:gd name="connsiteX7" fmla="*/ 241 w 10000"/>
                <a:gd name="connsiteY7" fmla="*/ 4502 h 10000"/>
                <a:gd name="connsiteX8" fmla="*/ 241 w 10000"/>
                <a:gd name="connsiteY8" fmla="*/ 4759 h 10000"/>
                <a:gd name="connsiteX9" fmla="*/ 120 w 10000"/>
                <a:gd name="connsiteY9" fmla="*/ 4823 h 10000"/>
                <a:gd name="connsiteX10" fmla="*/ 120 w 10000"/>
                <a:gd name="connsiteY10" fmla="*/ 5048 h 10000"/>
                <a:gd name="connsiteX11" fmla="*/ 0 w 10000"/>
                <a:gd name="connsiteY11" fmla="*/ 5241 h 10000"/>
                <a:gd name="connsiteX12" fmla="*/ 0 w 10000"/>
                <a:gd name="connsiteY12" fmla="*/ 5402 h 10000"/>
                <a:gd name="connsiteX13" fmla="*/ 241 w 10000"/>
                <a:gd name="connsiteY13" fmla="*/ 5370 h 10000"/>
                <a:gd name="connsiteX14" fmla="*/ 281 w 10000"/>
                <a:gd name="connsiteY14" fmla="*/ 5659 h 10000"/>
                <a:gd name="connsiteX15" fmla="*/ 602 w 10000"/>
                <a:gd name="connsiteY15" fmla="*/ 6174 h 10000"/>
                <a:gd name="connsiteX16" fmla="*/ 602 w 10000"/>
                <a:gd name="connsiteY16" fmla="*/ 6206 h 10000"/>
                <a:gd name="connsiteX17" fmla="*/ 482 w 10000"/>
                <a:gd name="connsiteY17" fmla="*/ 6238 h 10000"/>
                <a:gd name="connsiteX18" fmla="*/ 964 w 10000"/>
                <a:gd name="connsiteY18" fmla="*/ 6752 h 10000"/>
                <a:gd name="connsiteX19" fmla="*/ 1004 w 10000"/>
                <a:gd name="connsiteY19" fmla="*/ 6913 h 10000"/>
                <a:gd name="connsiteX20" fmla="*/ 964 w 10000"/>
                <a:gd name="connsiteY20" fmla="*/ 7363 h 10000"/>
                <a:gd name="connsiteX21" fmla="*/ 1044 w 10000"/>
                <a:gd name="connsiteY21" fmla="*/ 7428 h 10000"/>
                <a:gd name="connsiteX22" fmla="*/ 1365 w 10000"/>
                <a:gd name="connsiteY22" fmla="*/ 7460 h 10000"/>
                <a:gd name="connsiteX23" fmla="*/ 1406 w 10000"/>
                <a:gd name="connsiteY23" fmla="*/ 7588 h 10000"/>
                <a:gd name="connsiteX24" fmla="*/ 1767 w 10000"/>
                <a:gd name="connsiteY24" fmla="*/ 7621 h 10000"/>
                <a:gd name="connsiteX25" fmla="*/ 1968 w 10000"/>
                <a:gd name="connsiteY25" fmla="*/ 7749 h 10000"/>
                <a:gd name="connsiteX26" fmla="*/ 2008 w 10000"/>
                <a:gd name="connsiteY26" fmla="*/ 7974 h 10000"/>
                <a:gd name="connsiteX27" fmla="*/ 2651 w 10000"/>
                <a:gd name="connsiteY27" fmla="*/ 8360 h 10000"/>
                <a:gd name="connsiteX28" fmla="*/ 2811 w 10000"/>
                <a:gd name="connsiteY28" fmla="*/ 8746 h 10000"/>
                <a:gd name="connsiteX29" fmla="*/ 3253 w 10000"/>
                <a:gd name="connsiteY29" fmla="*/ 8939 h 10000"/>
                <a:gd name="connsiteX30" fmla="*/ 3414 w 10000"/>
                <a:gd name="connsiteY30" fmla="*/ 9196 h 10000"/>
                <a:gd name="connsiteX31" fmla="*/ 3735 w 10000"/>
                <a:gd name="connsiteY31" fmla="*/ 9518 h 10000"/>
                <a:gd name="connsiteX32" fmla="*/ 3976 w 10000"/>
                <a:gd name="connsiteY32" fmla="*/ 9614 h 10000"/>
                <a:gd name="connsiteX33" fmla="*/ 4137 w 10000"/>
                <a:gd name="connsiteY33" fmla="*/ 9518 h 10000"/>
                <a:gd name="connsiteX34" fmla="*/ 4538 w 10000"/>
                <a:gd name="connsiteY34" fmla="*/ 9550 h 10000"/>
                <a:gd name="connsiteX35" fmla="*/ 4699 w 10000"/>
                <a:gd name="connsiteY35" fmla="*/ 9486 h 10000"/>
                <a:gd name="connsiteX36" fmla="*/ 5422 w 10000"/>
                <a:gd name="connsiteY36" fmla="*/ 9968 h 10000"/>
                <a:gd name="connsiteX37" fmla="*/ 5462 w 10000"/>
                <a:gd name="connsiteY37" fmla="*/ 9968 h 10000"/>
                <a:gd name="connsiteX38" fmla="*/ 5542 w 10000"/>
                <a:gd name="connsiteY38" fmla="*/ 9904 h 10000"/>
                <a:gd name="connsiteX39" fmla="*/ 5272 w 10000"/>
                <a:gd name="connsiteY39" fmla="*/ 9204 h 10000"/>
                <a:gd name="connsiteX40" fmla="*/ 6145 w 10000"/>
                <a:gd name="connsiteY40" fmla="*/ 10000 h 10000"/>
                <a:gd name="connsiteX41" fmla="*/ 5564 w 10000"/>
                <a:gd name="connsiteY41" fmla="*/ 7085 h 10000"/>
                <a:gd name="connsiteX42" fmla="*/ 5768 w 10000"/>
                <a:gd name="connsiteY42" fmla="*/ 7006 h 10000"/>
                <a:gd name="connsiteX43" fmla="*/ 5933 w 10000"/>
                <a:gd name="connsiteY43" fmla="*/ 6931 h 10000"/>
                <a:gd name="connsiteX44" fmla="*/ 6089 w 10000"/>
                <a:gd name="connsiteY44" fmla="*/ 6766 h 10000"/>
                <a:gd name="connsiteX45" fmla="*/ 6274 w 10000"/>
                <a:gd name="connsiteY45" fmla="*/ 6541 h 10000"/>
                <a:gd name="connsiteX46" fmla="*/ 6389 w 10000"/>
                <a:gd name="connsiteY46" fmla="*/ 6438 h 10000"/>
                <a:gd name="connsiteX47" fmla="*/ 6524 w 10000"/>
                <a:gd name="connsiteY47" fmla="*/ 6396 h 10000"/>
                <a:gd name="connsiteX48" fmla="*/ 6531 w 10000"/>
                <a:gd name="connsiteY48" fmla="*/ 6265 h 10000"/>
                <a:gd name="connsiteX49" fmla="*/ 6424 w 10000"/>
                <a:gd name="connsiteY49" fmla="*/ 5966 h 10000"/>
                <a:gd name="connsiteX50" fmla="*/ 6602 w 10000"/>
                <a:gd name="connsiteY50" fmla="*/ 5973 h 10000"/>
                <a:gd name="connsiteX51" fmla="*/ 6707 w 10000"/>
                <a:gd name="connsiteY51" fmla="*/ 5860 h 10000"/>
                <a:gd name="connsiteX52" fmla="*/ 6876 w 10000"/>
                <a:gd name="connsiteY52" fmla="*/ 5861 h 10000"/>
                <a:gd name="connsiteX53" fmla="*/ 6827 w 10000"/>
                <a:gd name="connsiteY53" fmla="*/ 6558 h 10000"/>
                <a:gd name="connsiteX54" fmla="*/ 6991 w 10000"/>
                <a:gd name="connsiteY54" fmla="*/ 6637 h 10000"/>
                <a:gd name="connsiteX55" fmla="*/ 7275 w 10000"/>
                <a:gd name="connsiteY55" fmla="*/ 6839 h 10000"/>
                <a:gd name="connsiteX56" fmla="*/ 7430 w 10000"/>
                <a:gd name="connsiteY56" fmla="*/ 6527 h 10000"/>
                <a:gd name="connsiteX57" fmla="*/ 7470 w 10000"/>
                <a:gd name="connsiteY57" fmla="*/ 6559 h 10000"/>
                <a:gd name="connsiteX58" fmla="*/ 7590 w 10000"/>
                <a:gd name="connsiteY58" fmla="*/ 6367 h 10000"/>
                <a:gd name="connsiteX59" fmla="*/ 7831 w 10000"/>
                <a:gd name="connsiteY59" fmla="*/ 6270 h 10000"/>
                <a:gd name="connsiteX60" fmla="*/ 7952 w 10000"/>
                <a:gd name="connsiteY60" fmla="*/ 5916 h 10000"/>
                <a:gd name="connsiteX61" fmla="*/ 8313 w 10000"/>
                <a:gd name="connsiteY61" fmla="*/ 5498 h 10000"/>
                <a:gd name="connsiteX62" fmla="*/ 8594 w 10000"/>
                <a:gd name="connsiteY62" fmla="*/ 5305 h 10000"/>
                <a:gd name="connsiteX63" fmla="*/ 8795 w 10000"/>
                <a:gd name="connsiteY63" fmla="*/ 4759 h 10000"/>
                <a:gd name="connsiteX64" fmla="*/ 8795 w 10000"/>
                <a:gd name="connsiteY64" fmla="*/ 4630 h 10000"/>
                <a:gd name="connsiteX65" fmla="*/ 8755 w 10000"/>
                <a:gd name="connsiteY65" fmla="*/ 4309 h 10000"/>
                <a:gd name="connsiteX66" fmla="*/ 9157 w 10000"/>
                <a:gd name="connsiteY66" fmla="*/ 3151 h 10000"/>
                <a:gd name="connsiteX67" fmla="*/ 9277 w 10000"/>
                <a:gd name="connsiteY67" fmla="*/ 3151 h 10000"/>
                <a:gd name="connsiteX68" fmla="*/ 9438 w 10000"/>
                <a:gd name="connsiteY68" fmla="*/ 3055 h 10000"/>
                <a:gd name="connsiteX69" fmla="*/ 9920 w 10000"/>
                <a:gd name="connsiteY69" fmla="*/ 2894 h 10000"/>
                <a:gd name="connsiteX70" fmla="*/ 10000 w 10000"/>
                <a:gd name="connsiteY70" fmla="*/ 2637 h 10000"/>
                <a:gd name="connsiteX71" fmla="*/ 9960 w 10000"/>
                <a:gd name="connsiteY71" fmla="*/ 2572 h 10000"/>
                <a:gd name="connsiteX72" fmla="*/ 9799 w 10000"/>
                <a:gd name="connsiteY72" fmla="*/ 2572 h 10000"/>
                <a:gd name="connsiteX73" fmla="*/ 9679 w 10000"/>
                <a:gd name="connsiteY73" fmla="*/ 2412 h 10000"/>
                <a:gd name="connsiteX74" fmla="*/ 9438 w 10000"/>
                <a:gd name="connsiteY74" fmla="*/ 2347 h 10000"/>
                <a:gd name="connsiteX75" fmla="*/ 9317 w 10000"/>
                <a:gd name="connsiteY75" fmla="*/ 2219 h 10000"/>
                <a:gd name="connsiteX76" fmla="*/ 9237 w 10000"/>
                <a:gd name="connsiteY76" fmla="*/ 1736 h 10000"/>
                <a:gd name="connsiteX77" fmla="*/ 9237 w 10000"/>
                <a:gd name="connsiteY77" fmla="*/ 1061 h 10000"/>
                <a:gd name="connsiteX78" fmla="*/ 9036 w 10000"/>
                <a:gd name="connsiteY78" fmla="*/ 836 h 10000"/>
                <a:gd name="connsiteX79" fmla="*/ 8996 w 10000"/>
                <a:gd name="connsiteY79" fmla="*/ 611 h 10000"/>
                <a:gd name="connsiteX80" fmla="*/ 8675 w 10000"/>
                <a:gd name="connsiteY80" fmla="*/ 289 h 10000"/>
                <a:gd name="connsiteX81" fmla="*/ 8394 w 10000"/>
                <a:gd name="connsiteY81" fmla="*/ 161 h 10000"/>
                <a:gd name="connsiteX82" fmla="*/ 8233 w 10000"/>
                <a:gd name="connsiteY82" fmla="*/ 0 h 10000"/>
                <a:gd name="connsiteX83" fmla="*/ 7992 w 10000"/>
                <a:gd name="connsiteY83" fmla="*/ 161 h 10000"/>
                <a:gd name="connsiteX84" fmla="*/ 7831 w 10000"/>
                <a:gd name="connsiteY84" fmla="*/ 129 h 10000"/>
                <a:gd name="connsiteX85" fmla="*/ 7711 w 10000"/>
                <a:gd name="connsiteY85" fmla="*/ 418 h 10000"/>
                <a:gd name="connsiteX86" fmla="*/ 7390 w 10000"/>
                <a:gd name="connsiteY86" fmla="*/ 482 h 10000"/>
                <a:gd name="connsiteX87" fmla="*/ 7309 w 10000"/>
                <a:gd name="connsiteY87" fmla="*/ 707 h 10000"/>
                <a:gd name="connsiteX88" fmla="*/ 7028 w 10000"/>
                <a:gd name="connsiteY88" fmla="*/ 707 h 10000"/>
                <a:gd name="connsiteX89" fmla="*/ 6787 w 10000"/>
                <a:gd name="connsiteY89" fmla="*/ 611 h 10000"/>
                <a:gd name="connsiteX90" fmla="*/ 6265 w 10000"/>
                <a:gd name="connsiteY90" fmla="*/ 611 h 10000"/>
                <a:gd name="connsiteX91" fmla="*/ 5743 w 10000"/>
                <a:gd name="connsiteY91" fmla="*/ 611 h 10000"/>
                <a:gd name="connsiteX92" fmla="*/ 5783 w 10000"/>
                <a:gd name="connsiteY92" fmla="*/ 482 h 10000"/>
                <a:gd name="connsiteX93" fmla="*/ 5703 w 10000"/>
                <a:gd name="connsiteY93" fmla="*/ 482 h 10000"/>
                <a:gd name="connsiteX94" fmla="*/ 5663 w 10000"/>
                <a:gd name="connsiteY94" fmla="*/ 611 h 10000"/>
                <a:gd name="connsiteX95" fmla="*/ 5181 w 10000"/>
                <a:gd name="connsiteY95" fmla="*/ 611 h 10000"/>
                <a:gd name="connsiteX96" fmla="*/ 4699 w 10000"/>
                <a:gd name="connsiteY96" fmla="*/ 611 h 10000"/>
                <a:gd name="connsiteX97" fmla="*/ 4217 w 10000"/>
                <a:gd name="connsiteY97" fmla="*/ 611 h 10000"/>
                <a:gd name="connsiteX98" fmla="*/ 3735 w 10000"/>
                <a:gd name="connsiteY98" fmla="*/ 611 h 10000"/>
                <a:gd name="connsiteX99" fmla="*/ 3293 w 10000"/>
                <a:gd name="connsiteY99" fmla="*/ 611 h 10000"/>
                <a:gd name="connsiteX100" fmla="*/ 2811 w 10000"/>
                <a:gd name="connsiteY100" fmla="*/ 611 h 10000"/>
                <a:gd name="connsiteX101" fmla="*/ 2369 w 10000"/>
                <a:gd name="connsiteY101" fmla="*/ 611 h 10000"/>
                <a:gd name="connsiteX102" fmla="*/ 1888 w 10000"/>
                <a:gd name="connsiteY102" fmla="*/ 611 h 10000"/>
                <a:gd name="connsiteX103" fmla="*/ 1888 w 10000"/>
                <a:gd name="connsiteY103" fmla="*/ 1061 h 10000"/>
                <a:gd name="connsiteX104" fmla="*/ 1888 w 10000"/>
                <a:gd name="connsiteY104" fmla="*/ 1640 h 10000"/>
                <a:gd name="connsiteX105" fmla="*/ 1285 w 10000"/>
                <a:gd name="connsiteY105" fmla="*/ 1640 h 10000"/>
                <a:gd name="connsiteX106" fmla="*/ 1285 w 10000"/>
                <a:gd name="connsiteY106" fmla="*/ 1897 h 10000"/>
                <a:gd name="connsiteX0" fmla="*/ 1285 w 10000"/>
                <a:gd name="connsiteY0" fmla="*/ 1897 h 9968"/>
                <a:gd name="connsiteX1" fmla="*/ 1285 w 10000"/>
                <a:gd name="connsiteY1" fmla="*/ 2412 h 9968"/>
                <a:gd name="connsiteX2" fmla="*/ 1285 w 10000"/>
                <a:gd name="connsiteY2" fmla="*/ 2894 h 9968"/>
                <a:gd name="connsiteX3" fmla="*/ 1285 w 10000"/>
                <a:gd name="connsiteY3" fmla="*/ 3376 h 9968"/>
                <a:gd name="connsiteX4" fmla="*/ 1285 w 10000"/>
                <a:gd name="connsiteY4" fmla="*/ 3826 h 9968"/>
                <a:gd name="connsiteX5" fmla="*/ 643 w 10000"/>
                <a:gd name="connsiteY5" fmla="*/ 3923 h 9968"/>
                <a:gd name="connsiteX6" fmla="*/ 522 w 10000"/>
                <a:gd name="connsiteY6" fmla="*/ 4180 h 9968"/>
                <a:gd name="connsiteX7" fmla="*/ 241 w 10000"/>
                <a:gd name="connsiteY7" fmla="*/ 4502 h 9968"/>
                <a:gd name="connsiteX8" fmla="*/ 241 w 10000"/>
                <a:gd name="connsiteY8" fmla="*/ 4759 h 9968"/>
                <a:gd name="connsiteX9" fmla="*/ 120 w 10000"/>
                <a:gd name="connsiteY9" fmla="*/ 4823 h 9968"/>
                <a:gd name="connsiteX10" fmla="*/ 120 w 10000"/>
                <a:gd name="connsiteY10" fmla="*/ 5048 h 9968"/>
                <a:gd name="connsiteX11" fmla="*/ 0 w 10000"/>
                <a:gd name="connsiteY11" fmla="*/ 5241 h 9968"/>
                <a:gd name="connsiteX12" fmla="*/ 0 w 10000"/>
                <a:gd name="connsiteY12" fmla="*/ 5402 h 9968"/>
                <a:gd name="connsiteX13" fmla="*/ 241 w 10000"/>
                <a:gd name="connsiteY13" fmla="*/ 5370 h 9968"/>
                <a:gd name="connsiteX14" fmla="*/ 281 w 10000"/>
                <a:gd name="connsiteY14" fmla="*/ 5659 h 9968"/>
                <a:gd name="connsiteX15" fmla="*/ 602 w 10000"/>
                <a:gd name="connsiteY15" fmla="*/ 6174 h 9968"/>
                <a:gd name="connsiteX16" fmla="*/ 602 w 10000"/>
                <a:gd name="connsiteY16" fmla="*/ 6206 h 9968"/>
                <a:gd name="connsiteX17" fmla="*/ 482 w 10000"/>
                <a:gd name="connsiteY17" fmla="*/ 6238 h 9968"/>
                <a:gd name="connsiteX18" fmla="*/ 964 w 10000"/>
                <a:gd name="connsiteY18" fmla="*/ 6752 h 9968"/>
                <a:gd name="connsiteX19" fmla="*/ 1004 w 10000"/>
                <a:gd name="connsiteY19" fmla="*/ 6913 h 9968"/>
                <a:gd name="connsiteX20" fmla="*/ 964 w 10000"/>
                <a:gd name="connsiteY20" fmla="*/ 7363 h 9968"/>
                <a:gd name="connsiteX21" fmla="*/ 1044 w 10000"/>
                <a:gd name="connsiteY21" fmla="*/ 7428 h 9968"/>
                <a:gd name="connsiteX22" fmla="*/ 1365 w 10000"/>
                <a:gd name="connsiteY22" fmla="*/ 7460 h 9968"/>
                <a:gd name="connsiteX23" fmla="*/ 1406 w 10000"/>
                <a:gd name="connsiteY23" fmla="*/ 7588 h 9968"/>
                <a:gd name="connsiteX24" fmla="*/ 1767 w 10000"/>
                <a:gd name="connsiteY24" fmla="*/ 7621 h 9968"/>
                <a:gd name="connsiteX25" fmla="*/ 1968 w 10000"/>
                <a:gd name="connsiteY25" fmla="*/ 7749 h 9968"/>
                <a:gd name="connsiteX26" fmla="*/ 2008 w 10000"/>
                <a:gd name="connsiteY26" fmla="*/ 7974 h 9968"/>
                <a:gd name="connsiteX27" fmla="*/ 2651 w 10000"/>
                <a:gd name="connsiteY27" fmla="*/ 8360 h 9968"/>
                <a:gd name="connsiteX28" fmla="*/ 2811 w 10000"/>
                <a:gd name="connsiteY28" fmla="*/ 8746 h 9968"/>
                <a:gd name="connsiteX29" fmla="*/ 3253 w 10000"/>
                <a:gd name="connsiteY29" fmla="*/ 8939 h 9968"/>
                <a:gd name="connsiteX30" fmla="*/ 3414 w 10000"/>
                <a:gd name="connsiteY30" fmla="*/ 9196 h 9968"/>
                <a:gd name="connsiteX31" fmla="*/ 3735 w 10000"/>
                <a:gd name="connsiteY31" fmla="*/ 9518 h 9968"/>
                <a:gd name="connsiteX32" fmla="*/ 3976 w 10000"/>
                <a:gd name="connsiteY32" fmla="*/ 9614 h 9968"/>
                <a:gd name="connsiteX33" fmla="*/ 4137 w 10000"/>
                <a:gd name="connsiteY33" fmla="*/ 9518 h 9968"/>
                <a:gd name="connsiteX34" fmla="*/ 4538 w 10000"/>
                <a:gd name="connsiteY34" fmla="*/ 9550 h 9968"/>
                <a:gd name="connsiteX35" fmla="*/ 4699 w 10000"/>
                <a:gd name="connsiteY35" fmla="*/ 9486 h 9968"/>
                <a:gd name="connsiteX36" fmla="*/ 5422 w 10000"/>
                <a:gd name="connsiteY36" fmla="*/ 9968 h 9968"/>
                <a:gd name="connsiteX37" fmla="*/ 5462 w 10000"/>
                <a:gd name="connsiteY37" fmla="*/ 9968 h 9968"/>
                <a:gd name="connsiteX38" fmla="*/ 5542 w 10000"/>
                <a:gd name="connsiteY38" fmla="*/ 9904 h 9968"/>
                <a:gd name="connsiteX39" fmla="*/ 5272 w 10000"/>
                <a:gd name="connsiteY39" fmla="*/ 9204 h 9968"/>
                <a:gd name="connsiteX40" fmla="*/ 5337 w 10000"/>
                <a:gd name="connsiteY40" fmla="*/ 6963 h 9968"/>
                <a:gd name="connsiteX41" fmla="*/ 5564 w 10000"/>
                <a:gd name="connsiteY41" fmla="*/ 7085 h 9968"/>
                <a:gd name="connsiteX42" fmla="*/ 5768 w 10000"/>
                <a:gd name="connsiteY42" fmla="*/ 7006 h 9968"/>
                <a:gd name="connsiteX43" fmla="*/ 5933 w 10000"/>
                <a:gd name="connsiteY43" fmla="*/ 6931 h 9968"/>
                <a:gd name="connsiteX44" fmla="*/ 6089 w 10000"/>
                <a:gd name="connsiteY44" fmla="*/ 6766 h 9968"/>
                <a:gd name="connsiteX45" fmla="*/ 6274 w 10000"/>
                <a:gd name="connsiteY45" fmla="*/ 6541 h 9968"/>
                <a:gd name="connsiteX46" fmla="*/ 6389 w 10000"/>
                <a:gd name="connsiteY46" fmla="*/ 6438 h 9968"/>
                <a:gd name="connsiteX47" fmla="*/ 6524 w 10000"/>
                <a:gd name="connsiteY47" fmla="*/ 6396 h 9968"/>
                <a:gd name="connsiteX48" fmla="*/ 6531 w 10000"/>
                <a:gd name="connsiteY48" fmla="*/ 6265 h 9968"/>
                <a:gd name="connsiteX49" fmla="*/ 6424 w 10000"/>
                <a:gd name="connsiteY49" fmla="*/ 5966 h 9968"/>
                <a:gd name="connsiteX50" fmla="*/ 6602 w 10000"/>
                <a:gd name="connsiteY50" fmla="*/ 5973 h 9968"/>
                <a:gd name="connsiteX51" fmla="*/ 6707 w 10000"/>
                <a:gd name="connsiteY51" fmla="*/ 5860 h 9968"/>
                <a:gd name="connsiteX52" fmla="*/ 6876 w 10000"/>
                <a:gd name="connsiteY52" fmla="*/ 5861 h 9968"/>
                <a:gd name="connsiteX53" fmla="*/ 6827 w 10000"/>
                <a:gd name="connsiteY53" fmla="*/ 6558 h 9968"/>
                <a:gd name="connsiteX54" fmla="*/ 6991 w 10000"/>
                <a:gd name="connsiteY54" fmla="*/ 6637 h 9968"/>
                <a:gd name="connsiteX55" fmla="*/ 7275 w 10000"/>
                <a:gd name="connsiteY55" fmla="*/ 6839 h 9968"/>
                <a:gd name="connsiteX56" fmla="*/ 7430 w 10000"/>
                <a:gd name="connsiteY56" fmla="*/ 6527 h 9968"/>
                <a:gd name="connsiteX57" fmla="*/ 7470 w 10000"/>
                <a:gd name="connsiteY57" fmla="*/ 6559 h 9968"/>
                <a:gd name="connsiteX58" fmla="*/ 7590 w 10000"/>
                <a:gd name="connsiteY58" fmla="*/ 6367 h 9968"/>
                <a:gd name="connsiteX59" fmla="*/ 7831 w 10000"/>
                <a:gd name="connsiteY59" fmla="*/ 6270 h 9968"/>
                <a:gd name="connsiteX60" fmla="*/ 7952 w 10000"/>
                <a:gd name="connsiteY60" fmla="*/ 5916 h 9968"/>
                <a:gd name="connsiteX61" fmla="*/ 8313 w 10000"/>
                <a:gd name="connsiteY61" fmla="*/ 5498 h 9968"/>
                <a:gd name="connsiteX62" fmla="*/ 8594 w 10000"/>
                <a:gd name="connsiteY62" fmla="*/ 5305 h 9968"/>
                <a:gd name="connsiteX63" fmla="*/ 8795 w 10000"/>
                <a:gd name="connsiteY63" fmla="*/ 4759 h 9968"/>
                <a:gd name="connsiteX64" fmla="*/ 8795 w 10000"/>
                <a:gd name="connsiteY64" fmla="*/ 4630 h 9968"/>
                <a:gd name="connsiteX65" fmla="*/ 8755 w 10000"/>
                <a:gd name="connsiteY65" fmla="*/ 4309 h 9968"/>
                <a:gd name="connsiteX66" fmla="*/ 9157 w 10000"/>
                <a:gd name="connsiteY66" fmla="*/ 3151 h 9968"/>
                <a:gd name="connsiteX67" fmla="*/ 9277 w 10000"/>
                <a:gd name="connsiteY67" fmla="*/ 3151 h 9968"/>
                <a:gd name="connsiteX68" fmla="*/ 9438 w 10000"/>
                <a:gd name="connsiteY68" fmla="*/ 3055 h 9968"/>
                <a:gd name="connsiteX69" fmla="*/ 9920 w 10000"/>
                <a:gd name="connsiteY69" fmla="*/ 2894 h 9968"/>
                <a:gd name="connsiteX70" fmla="*/ 10000 w 10000"/>
                <a:gd name="connsiteY70" fmla="*/ 2637 h 9968"/>
                <a:gd name="connsiteX71" fmla="*/ 9960 w 10000"/>
                <a:gd name="connsiteY71" fmla="*/ 2572 h 9968"/>
                <a:gd name="connsiteX72" fmla="*/ 9799 w 10000"/>
                <a:gd name="connsiteY72" fmla="*/ 2572 h 9968"/>
                <a:gd name="connsiteX73" fmla="*/ 9679 w 10000"/>
                <a:gd name="connsiteY73" fmla="*/ 2412 h 9968"/>
                <a:gd name="connsiteX74" fmla="*/ 9438 w 10000"/>
                <a:gd name="connsiteY74" fmla="*/ 2347 h 9968"/>
                <a:gd name="connsiteX75" fmla="*/ 9317 w 10000"/>
                <a:gd name="connsiteY75" fmla="*/ 2219 h 9968"/>
                <a:gd name="connsiteX76" fmla="*/ 9237 w 10000"/>
                <a:gd name="connsiteY76" fmla="*/ 1736 h 9968"/>
                <a:gd name="connsiteX77" fmla="*/ 9237 w 10000"/>
                <a:gd name="connsiteY77" fmla="*/ 1061 h 9968"/>
                <a:gd name="connsiteX78" fmla="*/ 9036 w 10000"/>
                <a:gd name="connsiteY78" fmla="*/ 836 h 9968"/>
                <a:gd name="connsiteX79" fmla="*/ 8996 w 10000"/>
                <a:gd name="connsiteY79" fmla="*/ 611 h 9968"/>
                <a:gd name="connsiteX80" fmla="*/ 8675 w 10000"/>
                <a:gd name="connsiteY80" fmla="*/ 289 h 9968"/>
                <a:gd name="connsiteX81" fmla="*/ 8394 w 10000"/>
                <a:gd name="connsiteY81" fmla="*/ 161 h 9968"/>
                <a:gd name="connsiteX82" fmla="*/ 8233 w 10000"/>
                <a:gd name="connsiteY82" fmla="*/ 0 h 9968"/>
                <a:gd name="connsiteX83" fmla="*/ 7992 w 10000"/>
                <a:gd name="connsiteY83" fmla="*/ 161 h 9968"/>
                <a:gd name="connsiteX84" fmla="*/ 7831 w 10000"/>
                <a:gd name="connsiteY84" fmla="*/ 129 h 9968"/>
                <a:gd name="connsiteX85" fmla="*/ 7711 w 10000"/>
                <a:gd name="connsiteY85" fmla="*/ 418 h 9968"/>
                <a:gd name="connsiteX86" fmla="*/ 7390 w 10000"/>
                <a:gd name="connsiteY86" fmla="*/ 482 h 9968"/>
                <a:gd name="connsiteX87" fmla="*/ 7309 w 10000"/>
                <a:gd name="connsiteY87" fmla="*/ 707 h 9968"/>
                <a:gd name="connsiteX88" fmla="*/ 7028 w 10000"/>
                <a:gd name="connsiteY88" fmla="*/ 707 h 9968"/>
                <a:gd name="connsiteX89" fmla="*/ 6787 w 10000"/>
                <a:gd name="connsiteY89" fmla="*/ 611 h 9968"/>
                <a:gd name="connsiteX90" fmla="*/ 6265 w 10000"/>
                <a:gd name="connsiteY90" fmla="*/ 611 h 9968"/>
                <a:gd name="connsiteX91" fmla="*/ 5743 w 10000"/>
                <a:gd name="connsiteY91" fmla="*/ 611 h 9968"/>
                <a:gd name="connsiteX92" fmla="*/ 5783 w 10000"/>
                <a:gd name="connsiteY92" fmla="*/ 482 h 9968"/>
                <a:gd name="connsiteX93" fmla="*/ 5703 w 10000"/>
                <a:gd name="connsiteY93" fmla="*/ 482 h 9968"/>
                <a:gd name="connsiteX94" fmla="*/ 5663 w 10000"/>
                <a:gd name="connsiteY94" fmla="*/ 611 h 9968"/>
                <a:gd name="connsiteX95" fmla="*/ 5181 w 10000"/>
                <a:gd name="connsiteY95" fmla="*/ 611 h 9968"/>
                <a:gd name="connsiteX96" fmla="*/ 4699 w 10000"/>
                <a:gd name="connsiteY96" fmla="*/ 611 h 9968"/>
                <a:gd name="connsiteX97" fmla="*/ 4217 w 10000"/>
                <a:gd name="connsiteY97" fmla="*/ 611 h 9968"/>
                <a:gd name="connsiteX98" fmla="*/ 3735 w 10000"/>
                <a:gd name="connsiteY98" fmla="*/ 611 h 9968"/>
                <a:gd name="connsiteX99" fmla="*/ 3293 w 10000"/>
                <a:gd name="connsiteY99" fmla="*/ 611 h 9968"/>
                <a:gd name="connsiteX100" fmla="*/ 2811 w 10000"/>
                <a:gd name="connsiteY100" fmla="*/ 611 h 9968"/>
                <a:gd name="connsiteX101" fmla="*/ 2369 w 10000"/>
                <a:gd name="connsiteY101" fmla="*/ 611 h 9968"/>
                <a:gd name="connsiteX102" fmla="*/ 1888 w 10000"/>
                <a:gd name="connsiteY102" fmla="*/ 611 h 9968"/>
                <a:gd name="connsiteX103" fmla="*/ 1888 w 10000"/>
                <a:gd name="connsiteY103" fmla="*/ 1061 h 9968"/>
                <a:gd name="connsiteX104" fmla="*/ 1888 w 10000"/>
                <a:gd name="connsiteY104" fmla="*/ 1640 h 9968"/>
                <a:gd name="connsiteX105" fmla="*/ 1285 w 10000"/>
                <a:gd name="connsiteY105" fmla="*/ 1640 h 9968"/>
                <a:gd name="connsiteX106" fmla="*/ 1285 w 10000"/>
                <a:gd name="connsiteY106" fmla="*/ 1897 h 9968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5462 w 10000"/>
                <a:gd name="connsiteY37" fmla="*/ 10000 h 10000"/>
                <a:gd name="connsiteX38" fmla="*/ 5542 w 10000"/>
                <a:gd name="connsiteY38" fmla="*/ 9936 h 10000"/>
                <a:gd name="connsiteX39" fmla="*/ 5140 w 10000"/>
                <a:gd name="connsiteY39" fmla="*/ 6956 h 10000"/>
                <a:gd name="connsiteX40" fmla="*/ 5337 w 10000"/>
                <a:gd name="connsiteY40" fmla="*/ 6985 h 10000"/>
                <a:gd name="connsiteX41" fmla="*/ 5564 w 10000"/>
                <a:gd name="connsiteY41" fmla="*/ 7108 h 10000"/>
                <a:gd name="connsiteX42" fmla="*/ 5768 w 10000"/>
                <a:gd name="connsiteY42" fmla="*/ 7028 h 10000"/>
                <a:gd name="connsiteX43" fmla="*/ 5933 w 10000"/>
                <a:gd name="connsiteY43" fmla="*/ 6953 h 10000"/>
                <a:gd name="connsiteX44" fmla="*/ 6089 w 10000"/>
                <a:gd name="connsiteY44" fmla="*/ 6788 h 10000"/>
                <a:gd name="connsiteX45" fmla="*/ 6274 w 10000"/>
                <a:gd name="connsiteY45" fmla="*/ 6562 h 10000"/>
                <a:gd name="connsiteX46" fmla="*/ 6389 w 10000"/>
                <a:gd name="connsiteY46" fmla="*/ 6459 h 10000"/>
                <a:gd name="connsiteX47" fmla="*/ 6524 w 10000"/>
                <a:gd name="connsiteY47" fmla="*/ 6417 h 10000"/>
                <a:gd name="connsiteX48" fmla="*/ 6531 w 10000"/>
                <a:gd name="connsiteY48" fmla="*/ 6285 h 10000"/>
                <a:gd name="connsiteX49" fmla="*/ 6424 w 10000"/>
                <a:gd name="connsiteY49" fmla="*/ 5985 h 10000"/>
                <a:gd name="connsiteX50" fmla="*/ 6602 w 10000"/>
                <a:gd name="connsiteY50" fmla="*/ 5992 h 10000"/>
                <a:gd name="connsiteX51" fmla="*/ 6707 w 10000"/>
                <a:gd name="connsiteY51" fmla="*/ 5879 h 10000"/>
                <a:gd name="connsiteX52" fmla="*/ 6876 w 10000"/>
                <a:gd name="connsiteY52" fmla="*/ 5880 h 10000"/>
                <a:gd name="connsiteX53" fmla="*/ 6827 w 10000"/>
                <a:gd name="connsiteY53" fmla="*/ 6579 h 10000"/>
                <a:gd name="connsiteX54" fmla="*/ 6991 w 10000"/>
                <a:gd name="connsiteY54" fmla="*/ 6658 h 10000"/>
                <a:gd name="connsiteX55" fmla="*/ 7275 w 10000"/>
                <a:gd name="connsiteY55" fmla="*/ 6861 h 10000"/>
                <a:gd name="connsiteX56" fmla="*/ 7430 w 10000"/>
                <a:gd name="connsiteY56" fmla="*/ 6548 h 10000"/>
                <a:gd name="connsiteX57" fmla="*/ 7470 w 10000"/>
                <a:gd name="connsiteY57" fmla="*/ 6580 h 10000"/>
                <a:gd name="connsiteX58" fmla="*/ 7590 w 10000"/>
                <a:gd name="connsiteY58" fmla="*/ 6387 h 10000"/>
                <a:gd name="connsiteX59" fmla="*/ 7831 w 10000"/>
                <a:gd name="connsiteY59" fmla="*/ 6290 h 10000"/>
                <a:gd name="connsiteX60" fmla="*/ 7952 w 10000"/>
                <a:gd name="connsiteY60" fmla="*/ 5935 h 10000"/>
                <a:gd name="connsiteX61" fmla="*/ 8313 w 10000"/>
                <a:gd name="connsiteY61" fmla="*/ 5516 h 10000"/>
                <a:gd name="connsiteX62" fmla="*/ 8594 w 10000"/>
                <a:gd name="connsiteY62" fmla="*/ 5322 h 10000"/>
                <a:gd name="connsiteX63" fmla="*/ 8795 w 10000"/>
                <a:gd name="connsiteY63" fmla="*/ 4774 h 10000"/>
                <a:gd name="connsiteX64" fmla="*/ 8795 w 10000"/>
                <a:gd name="connsiteY64" fmla="*/ 4645 h 10000"/>
                <a:gd name="connsiteX65" fmla="*/ 8755 w 10000"/>
                <a:gd name="connsiteY65" fmla="*/ 4323 h 10000"/>
                <a:gd name="connsiteX66" fmla="*/ 9157 w 10000"/>
                <a:gd name="connsiteY66" fmla="*/ 3161 h 10000"/>
                <a:gd name="connsiteX67" fmla="*/ 9277 w 10000"/>
                <a:gd name="connsiteY67" fmla="*/ 3161 h 10000"/>
                <a:gd name="connsiteX68" fmla="*/ 9438 w 10000"/>
                <a:gd name="connsiteY68" fmla="*/ 3065 h 10000"/>
                <a:gd name="connsiteX69" fmla="*/ 9920 w 10000"/>
                <a:gd name="connsiteY69" fmla="*/ 2903 h 10000"/>
                <a:gd name="connsiteX70" fmla="*/ 10000 w 10000"/>
                <a:gd name="connsiteY70" fmla="*/ 2645 h 10000"/>
                <a:gd name="connsiteX71" fmla="*/ 9960 w 10000"/>
                <a:gd name="connsiteY71" fmla="*/ 2580 h 10000"/>
                <a:gd name="connsiteX72" fmla="*/ 9799 w 10000"/>
                <a:gd name="connsiteY72" fmla="*/ 2580 h 10000"/>
                <a:gd name="connsiteX73" fmla="*/ 9679 w 10000"/>
                <a:gd name="connsiteY73" fmla="*/ 2420 h 10000"/>
                <a:gd name="connsiteX74" fmla="*/ 9438 w 10000"/>
                <a:gd name="connsiteY74" fmla="*/ 2355 h 10000"/>
                <a:gd name="connsiteX75" fmla="*/ 9317 w 10000"/>
                <a:gd name="connsiteY75" fmla="*/ 2226 h 10000"/>
                <a:gd name="connsiteX76" fmla="*/ 9237 w 10000"/>
                <a:gd name="connsiteY76" fmla="*/ 1742 h 10000"/>
                <a:gd name="connsiteX77" fmla="*/ 9237 w 10000"/>
                <a:gd name="connsiteY77" fmla="*/ 1064 h 10000"/>
                <a:gd name="connsiteX78" fmla="*/ 9036 w 10000"/>
                <a:gd name="connsiteY78" fmla="*/ 839 h 10000"/>
                <a:gd name="connsiteX79" fmla="*/ 8996 w 10000"/>
                <a:gd name="connsiteY79" fmla="*/ 613 h 10000"/>
                <a:gd name="connsiteX80" fmla="*/ 8675 w 10000"/>
                <a:gd name="connsiteY80" fmla="*/ 290 h 10000"/>
                <a:gd name="connsiteX81" fmla="*/ 8394 w 10000"/>
                <a:gd name="connsiteY81" fmla="*/ 162 h 10000"/>
                <a:gd name="connsiteX82" fmla="*/ 8233 w 10000"/>
                <a:gd name="connsiteY82" fmla="*/ 0 h 10000"/>
                <a:gd name="connsiteX83" fmla="*/ 7992 w 10000"/>
                <a:gd name="connsiteY83" fmla="*/ 162 h 10000"/>
                <a:gd name="connsiteX84" fmla="*/ 7831 w 10000"/>
                <a:gd name="connsiteY84" fmla="*/ 129 h 10000"/>
                <a:gd name="connsiteX85" fmla="*/ 7711 w 10000"/>
                <a:gd name="connsiteY85" fmla="*/ 419 h 10000"/>
                <a:gd name="connsiteX86" fmla="*/ 7390 w 10000"/>
                <a:gd name="connsiteY86" fmla="*/ 484 h 10000"/>
                <a:gd name="connsiteX87" fmla="*/ 7309 w 10000"/>
                <a:gd name="connsiteY87" fmla="*/ 709 h 10000"/>
                <a:gd name="connsiteX88" fmla="*/ 7028 w 10000"/>
                <a:gd name="connsiteY88" fmla="*/ 709 h 10000"/>
                <a:gd name="connsiteX89" fmla="*/ 6787 w 10000"/>
                <a:gd name="connsiteY89" fmla="*/ 613 h 10000"/>
                <a:gd name="connsiteX90" fmla="*/ 6265 w 10000"/>
                <a:gd name="connsiteY90" fmla="*/ 613 h 10000"/>
                <a:gd name="connsiteX91" fmla="*/ 5743 w 10000"/>
                <a:gd name="connsiteY91" fmla="*/ 613 h 10000"/>
                <a:gd name="connsiteX92" fmla="*/ 5783 w 10000"/>
                <a:gd name="connsiteY92" fmla="*/ 484 h 10000"/>
                <a:gd name="connsiteX93" fmla="*/ 5703 w 10000"/>
                <a:gd name="connsiteY93" fmla="*/ 484 h 10000"/>
                <a:gd name="connsiteX94" fmla="*/ 5663 w 10000"/>
                <a:gd name="connsiteY94" fmla="*/ 613 h 10000"/>
                <a:gd name="connsiteX95" fmla="*/ 5181 w 10000"/>
                <a:gd name="connsiteY95" fmla="*/ 613 h 10000"/>
                <a:gd name="connsiteX96" fmla="*/ 4699 w 10000"/>
                <a:gd name="connsiteY96" fmla="*/ 613 h 10000"/>
                <a:gd name="connsiteX97" fmla="*/ 4217 w 10000"/>
                <a:gd name="connsiteY97" fmla="*/ 613 h 10000"/>
                <a:gd name="connsiteX98" fmla="*/ 3735 w 10000"/>
                <a:gd name="connsiteY98" fmla="*/ 613 h 10000"/>
                <a:gd name="connsiteX99" fmla="*/ 3293 w 10000"/>
                <a:gd name="connsiteY99" fmla="*/ 613 h 10000"/>
                <a:gd name="connsiteX100" fmla="*/ 2811 w 10000"/>
                <a:gd name="connsiteY100" fmla="*/ 613 h 10000"/>
                <a:gd name="connsiteX101" fmla="*/ 2369 w 10000"/>
                <a:gd name="connsiteY101" fmla="*/ 613 h 10000"/>
                <a:gd name="connsiteX102" fmla="*/ 1888 w 10000"/>
                <a:gd name="connsiteY102" fmla="*/ 613 h 10000"/>
                <a:gd name="connsiteX103" fmla="*/ 1888 w 10000"/>
                <a:gd name="connsiteY103" fmla="*/ 1064 h 10000"/>
                <a:gd name="connsiteX104" fmla="*/ 1888 w 10000"/>
                <a:gd name="connsiteY104" fmla="*/ 1645 h 10000"/>
                <a:gd name="connsiteX105" fmla="*/ 1285 w 10000"/>
                <a:gd name="connsiteY105" fmla="*/ 1645 h 10000"/>
                <a:gd name="connsiteX106" fmla="*/ 1285 w 10000"/>
                <a:gd name="connsiteY106" fmla="*/ 1903 h 10000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5462 w 10000"/>
                <a:gd name="connsiteY37" fmla="*/ 10000 h 10000"/>
                <a:gd name="connsiteX38" fmla="*/ 5542 w 10000"/>
                <a:gd name="connsiteY38" fmla="*/ 9936 h 10000"/>
                <a:gd name="connsiteX39" fmla="*/ 4992 w 10000"/>
                <a:gd name="connsiteY39" fmla="*/ 6837 h 10000"/>
                <a:gd name="connsiteX40" fmla="*/ 5337 w 10000"/>
                <a:gd name="connsiteY40" fmla="*/ 6985 h 10000"/>
                <a:gd name="connsiteX41" fmla="*/ 5564 w 10000"/>
                <a:gd name="connsiteY41" fmla="*/ 7108 h 10000"/>
                <a:gd name="connsiteX42" fmla="*/ 5768 w 10000"/>
                <a:gd name="connsiteY42" fmla="*/ 7028 h 10000"/>
                <a:gd name="connsiteX43" fmla="*/ 5933 w 10000"/>
                <a:gd name="connsiteY43" fmla="*/ 6953 h 10000"/>
                <a:gd name="connsiteX44" fmla="*/ 6089 w 10000"/>
                <a:gd name="connsiteY44" fmla="*/ 6788 h 10000"/>
                <a:gd name="connsiteX45" fmla="*/ 6274 w 10000"/>
                <a:gd name="connsiteY45" fmla="*/ 6562 h 10000"/>
                <a:gd name="connsiteX46" fmla="*/ 6389 w 10000"/>
                <a:gd name="connsiteY46" fmla="*/ 6459 h 10000"/>
                <a:gd name="connsiteX47" fmla="*/ 6524 w 10000"/>
                <a:gd name="connsiteY47" fmla="*/ 6417 h 10000"/>
                <a:gd name="connsiteX48" fmla="*/ 6531 w 10000"/>
                <a:gd name="connsiteY48" fmla="*/ 6285 h 10000"/>
                <a:gd name="connsiteX49" fmla="*/ 6424 w 10000"/>
                <a:gd name="connsiteY49" fmla="*/ 5985 h 10000"/>
                <a:gd name="connsiteX50" fmla="*/ 6602 w 10000"/>
                <a:gd name="connsiteY50" fmla="*/ 5992 h 10000"/>
                <a:gd name="connsiteX51" fmla="*/ 6707 w 10000"/>
                <a:gd name="connsiteY51" fmla="*/ 5879 h 10000"/>
                <a:gd name="connsiteX52" fmla="*/ 6876 w 10000"/>
                <a:gd name="connsiteY52" fmla="*/ 5880 h 10000"/>
                <a:gd name="connsiteX53" fmla="*/ 6827 w 10000"/>
                <a:gd name="connsiteY53" fmla="*/ 6579 h 10000"/>
                <a:gd name="connsiteX54" fmla="*/ 6991 w 10000"/>
                <a:gd name="connsiteY54" fmla="*/ 6658 h 10000"/>
                <a:gd name="connsiteX55" fmla="*/ 7275 w 10000"/>
                <a:gd name="connsiteY55" fmla="*/ 6861 h 10000"/>
                <a:gd name="connsiteX56" fmla="*/ 7430 w 10000"/>
                <a:gd name="connsiteY56" fmla="*/ 6548 h 10000"/>
                <a:gd name="connsiteX57" fmla="*/ 7470 w 10000"/>
                <a:gd name="connsiteY57" fmla="*/ 6580 h 10000"/>
                <a:gd name="connsiteX58" fmla="*/ 7590 w 10000"/>
                <a:gd name="connsiteY58" fmla="*/ 6387 h 10000"/>
                <a:gd name="connsiteX59" fmla="*/ 7831 w 10000"/>
                <a:gd name="connsiteY59" fmla="*/ 6290 h 10000"/>
                <a:gd name="connsiteX60" fmla="*/ 7952 w 10000"/>
                <a:gd name="connsiteY60" fmla="*/ 5935 h 10000"/>
                <a:gd name="connsiteX61" fmla="*/ 8313 w 10000"/>
                <a:gd name="connsiteY61" fmla="*/ 5516 h 10000"/>
                <a:gd name="connsiteX62" fmla="*/ 8594 w 10000"/>
                <a:gd name="connsiteY62" fmla="*/ 5322 h 10000"/>
                <a:gd name="connsiteX63" fmla="*/ 8795 w 10000"/>
                <a:gd name="connsiteY63" fmla="*/ 4774 h 10000"/>
                <a:gd name="connsiteX64" fmla="*/ 8795 w 10000"/>
                <a:gd name="connsiteY64" fmla="*/ 4645 h 10000"/>
                <a:gd name="connsiteX65" fmla="*/ 8755 w 10000"/>
                <a:gd name="connsiteY65" fmla="*/ 4323 h 10000"/>
                <a:gd name="connsiteX66" fmla="*/ 9157 w 10000"/>
                <a:gd name="connsiteY66" fmla="*/ 3161 h 10000"/>
                <a:gd name="connsiteX67" fmla="*/ 9277 w 10000"/>
                <a:gd name="connsiteY67" fmla="*/ 3161 h 10000"/>
                <a:gd name="connsiteX68" fmla="*/ 9438 w 10000"/>
                <a:gd name="connsiteY68" fmla="*/ 3065 h 10000"/>
                <a:gd name="connsiteX69" fmla="*/ 9920 w 10000"/>
                <a:gd name="connsiteY69" fmla="*/ 2903 h 10000"/>
                <a:gd name="connsiteX70" fmla="*/ 10000 w 10000"/>
                <a:gd name="connsiteY70" fmla="*/ 2645 h 10000"/>
                <a:gd name="connsiteX71" fmla="*/ 9960 w 10000"/>
                <a:gd name="connsiteY71" fmla="*/ 2580 h 10000"/>
                <a:gd name="connsiteX72" fmla="*/ 9799 w 10000"/>
                <a:gd name="connsiteY72" fmla="*/ 2580 h 10000"/>
                <a:gd name="connsiteX73" fmla="*/ 9679 w 10000"/>
                <a:gd name="connsiteY73" fmla="*/ 2420 h 10000"/>
                <a:gd name="connsiteX74" fmla="*/ 9438 w 10000"/>
                <a:gd name="connsiteY74" fmla="*/ 2355 h 10000"/>
                <a:gd name="connsiteX75" fmla="*/ 9317 w 10000"/>
                <a:gd name="connsiteY75" fmla="*/ 2226 h 10000"/>
                <a:gd name="connsiteX76" fmla="*/ 9237 w 10000"/>
                <a:gd name="connsiteY76" fmla="*/ 1742 h 10000"/>
                <a:gd name="connsiteX77" fmla="*/ 9237 w 10000"/>
                <a:gd name="connsiteY77" fmla="*/ 1064 h 10000"/>
                <a:gd name="connsiteX78" fmla="*/ 9036 w 10000"/>
                <a:gd name="connsiteY78" fmla="*/ 839 h 10000"/>
                <a:gd name="connsiteX79" fmla="*/ 8996 w 10000"/>
                <a:gd name="connsiteY79" fmla="*/ 613 h 10000"/>
                <a:gd name="connsiteX80" fmla="*/ 8675 w 10000"/>
                <a:gd name="connsiteY80" fmla="*/ 290 h 10000"/>
                <a:gd name="connsiteX81" fmla="*/ 8394 w 10000"/>
                <a:gd name="connsiteY81" fmla="*/ 162 h 10000"/>
                <a:gd name="connsiteX82" fmla="*/ 8233 w 10000"/>
                <a:gd name="connsiteY82" fmla="*/ 0 h 10000"/>
                <a:gd name="connsiteX83" fmla="*/ 7992 w 10000"/>
                <a:gd name="connsiteY83" fmla="*/ 162 h 10000"/>
                <a:gd name="connsiteX84" fmla="*/ 7831 w 10000"/>
                <a:gd name="connsiteY84" fmla="*/ 129 h 10000"/>
                <a:gd name="connsiteX85" fmla="*/ 7711 w 10000"/>
                <a:gd name="connsiteY85" fmla="*/ 419 h 10000"/>
                <a:gd name="connsiteX86" fmla="*/ 7390 w 10000"/>
                <a:gd name="connsiteY86" fmla="*/ 484 h 10000"/>
                <a:gd name="connsiteX87" fmla="*/ 7309 w 10000"/>
                <a:gd name="connsiteY87" fmla="*/ 709 h 10000"/>
                <a:gd name="connsiteX88" fmla="*/ 7028 w 10000"/>
                <a:gd name="connsiteY88" fmla="*/ 709 h 10000"/>
                <a:gd name="connsiteX89" fmla="*/ 6787 w 10000"/>
                <a:gd name="connsiteY89" fmla="*/ 613 h 10000"/>
                <a:gd name="connsiteX90" fmla="*/ 6265 w 10000"/>
                <a:gd name="connsiteY90" fmla="*/ 613 h 10000"/>
                <a:gd name="connsiteX91" fmla="*/ 5743 w 10000"/>
                <a:gd name="connsiteY91" fmla="*/ 613 h 10000"/>
                <a:gd name="connsiteX92" fmla="*/ 5783 w 10000"/>
                <a:gd name="connsiteY92" fmla="*/ 484 h 10000"/>
                <a:gd name="connsiteX93" fmla="*/ 5703 w 10000"/>
                <a:gd name="connsiteY93" fmla="*/ 484 h 10000"/>
                <a:gd name="connsiteX94" fmla="*/ 5663 w 10000"/>
                <a:gd name="connsiteY94" fmla="*/ 613 h 10000"/>
                <a:gd name="connsiteX95" fmla="*/ 5181 w 10000"/>
                <a:gd name="connsiteY95" fmla="*/ 613 h 10000"/>
                <a:gd name="connsiteX96" fmla="*/ 4699 w 10000"/>
                <a:gd name="connsiteY96" fmla="*/ 613 h 10000"/>
                <a:gd name="connsiteX97" fmla="*/ 4217 w 10000"/>
                <a:gd name="connsiteY97" fmla="*/ 613 h 10000"/>
                <a:gd name="connsiteX98" fmla="*/ 3735 w 10000"/>
                <a:gd name="connsiteY98" fmla="*/ 613 h 10000"/>
                <a:gd name="connsiteX99" fmla="*/ 3293 w 10000"/>
                <a:gd name="connsiteY99" fmla="*/ 613 h 10000"/>
                <a:gd name="connsiteX100" fmla="*/ 2811 w 10000"/>
                <a:gd name="connsiteY100" fmla="*/ 613 h 10000"/>
                <a:gd name="connsiteX101" fmla="*/ 2369 w 10000"/>
                <a:gd name="connsiteY101" fmla="*/ 613 h 10000"/>
                <a:gd name="connsiteX102" fmla="*/ 1888 w 10000"/>
                <a:gd name="connsiteY102" fmla="*/ 613 h 10000"/>
                <a:gd name="connsiteX103" fmla="*/ 1888 w 10000"/>
                <a:gd name="connsiteY103" fmla="*/ 1064 h 10000"/>
                <a:gd name="connsiteX104" fmla="*/ 1888 w 10000"/>
                <a:gd name="connsiteY104" fmla="*/ 1645 h 10000"/>
                <a:gd name="connsiteX105" fmla="*/ 1285 w 10000"/>
                <a:gd name="connsiteY105" fmla="*/ 1645 h 10000"/>
                <a:gd name="connsiteX106" fmla="*/ 1285 w 10000"/>
                <a:gd name="connsiteY106" fmla="*/ 1903 h 10000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5462 w 10000"/>
                <a:gd name="connsiteY37" fmla="*/ 10000 h 10000"/>
                <a:gd name="connsiteX38" fmla="*/ 5542 w 10000"/>
                <a:gd name="connsiteY38" fmla="*/ 9936 h 10000"/>
                <a:gd name="connsiteX39" fmla="*/ 4877 w 10000"/>
                <a:gd name="connsiteY39" fmla="*/ 7830 h 10000"/>
                <a:gd name="connsiteX40" fmla="*/ 5337 w 10000"/>
                <a:gd name="connsiteY40" fmla="*/ 6985 h 10000"/>
                <a:gd name="connsiteX41" fmla="*/ 5564 w 10000"/>
                <a:gd name="connsiteY41" fmla="*/ 7108 h 10000"/>
                <a:gd name="connsiteX42" fmla="*/ 5768 w 10000"/>
                <a:gd name="connsiteY42" fmla="*/ 7028 h 10000"/>
                <a:gd name="connsiteX43" fmla="*/ 5933 w 10000"/>
                <a:gd name="connsiteY43" fmla="*/ 6953 h 10000"/>
                <a:gd name="connsiteX44" fmla="*/ 6089 w 10000"/>
                <a:gd name="connsiteY44" fmla="*/ 6788 h 10000"/>
                <a:gd name="connsiteX45" fmla="*/ 6274 w 10000"/>
                <a:gd name="connsiteY45" fmla="*/ 6562 h 10000"/>
                <a:gd name="connsiteX46" fmla="*/ 6389 w 10000"/>
                <a:gd name="connsiteY46" fmla="*/ 6459 h 10000"/>
                <a:gd name="connsiteX47" fmla="*/ 6524 w 10000"/>
                <a:gd name="connsiteY47" fmla="*/ 6417 h 10000"/>
                <a:gd name="connsiteX48" fmla="*/ 6531 w 10000"/>
                <a:gd name="connsiteY48" fmla="*/ 6285 h 10000"/>
                <a:gd name="connsiteX49" fmla="*/ 6424 w 10000"/>
                <a:gd name="connsiteY49" fmla="*/ 5985 h 10000"/>
                <a:gd name="connsiteX50" fmla="*/ 6602 w 10000"/>
                <a:gd name="connsiteY50" fmla="*/ 5992 h 10000"/>
                <a:gd name="connsiteX51" fmla="*/ 6707 w 10000"/>
                <a:gd name="connsiteY51" fmla="*/ 5879 h 10000"/>
                <a:gd name="connsiteX52" fmla="*/ 6876 w 10000"/>
                <a:gd name="connsiteY52" fmla="*/ 5880 h 10000"/>
                <a:gd name="connsiteX53" fmla="*/ 6827 w 10000"/>
                <a:gd name="connsiteY53" fmla="*/ 6579 h 10000"/>
                <a:gd name="connsiteX54" fmla="*/ 6991 w 10000"/>
                <a:gd name="connsiteY54" fmla="*/ 6658 h 10000"/>
                <a:gd name="connsiteX55" fmla="*/ 7275 w 10000"/>
                <a:gd name="connsiteY55" fmla="*/ 6861 h 10000"/>
                <a:gd name="connsiteX56" fmla="*/ 7430 w 10000"/>
                <a:gd name="connsiteY56" fmla="*/ 6548 h 10000"/>
                <a:gd name="connsiteX57" fmla="*/ 7470 w 10000"/>
                <a:gd name="connsiteY57" fmla="*/ 6580 h 10000"/>
                <a:gd name="connsiteX58" fmla="*/ 7590 w 10000"/>
                <a:gd name="connsiteY58" fmla="*/ 6387 h 10000"/>
                <a:gd name="connsiteX59" fmla="*/ 7831 w 10000"/>
                <a:gd name="connsiteY59" fmla="*/ 6290 h 10000"/>
                <a:gd name="connsiteX60" fmla="*/ 7952 w 10000"/>
                <a:gd name="connsiteY60" fmla="*/ 5935 h 10000"/>
                <a:gd name="connsiteX61" fmla="*/ 8313 w 10000"/>
                <a:gd name="connsiteY61" fmla="*/ 5516 h 10000"/>
                <a:gd name="connsiteX62" fmla="*/ 8594 w 10000"/>
                <a:gd name="connsiteY62" fmla="*/ 5322 h 10000"/>
                <a:gd name="connsiteX63" fmla="*/ 8795 w 10000"/>
                <a:gd name="connsiteY63" fmla="*/ 4774 h 10000"/>
                <a:gd name="connsiteX64" fmla="*/ 8795 w 10000"/>
                <a:gd name="connsiteY64" fmla="*/ 4645 h 10000"/>
                <a:gd name="connsiteX65" fmla="*/ 8755 w 10000"/>
                <a:gd name="connsiteY65" fmla="*/ 4323 h 10000"/>
                <a:gd name="connsiteX66" fmla="*/ 9157 w 10000"/>
                <a:gd name="connsiteY66" fmla="*/ 3161 h 10000"/>
                <a:gd name="connsiteX67" fmla="*/ 9277 w 10000"/>
                <a:gd name="connsiteY67" fmla="*/ 3161 h 10000"/>
                <a:gd name="connsiteX68" fmla="*/ 9438 w 10000"/>
                <a:gd name="connsiteY68" fmla="*/ 3065 h 10000"/>
                <a:gd name="connsiteX69" fmla="*/ 9920 w 10000"/>
                <a:gd name="connsiteY69" fmla="*/ 2903 h 10000"/>
                <a:gd name="connsiteX70" fmla="*/ 10000 w 10000"/>
                <a:gd name="connsiteY70" fmla="*/ 2645 h 10000"/>
                <a:gd name="connsiteX71" fmla="*/ 9960 w 10000"/>
                <a:gd name="connsiteY71" fmla="*/ 2580 h 10000"/>
                <a:gd name="connsiteX72" fmla="*/ 9799 w 10000"/>
                <a:gd name="connsiteY72" fmla="*/ 2580 h 10000"/>
                <a:gd name="connsiteX73" fmla="*/ 9679 w 10000"/>
                <a:gd name="connsiteY73" fmla="*/ 2420 h 10000"/>
                <a:gd name="connsiteX74" fmla="*/ 9438 w 10000"/>
                <a:gd name="connsiteY74" fmla="*/ 2355 h 10000"/>
                <a:gd name="connsiteX75" fmla="*/ 9317 w 10000"/>
                <a:gd name="connsiteY75" fmla="*/ 2226 h 10000"/>
                <a:gd name="connsiteX76" fmla="*/ 9237 w 10000"/>
                <a:gd name="connsiteY76" fmla="*/ 1742 h 10000"/>
                <a:gd name="connsiteX77" fmla="*/ 9237 w 10000"/>
                <a:gd name="connsiteY77" fmla="*/ 1064 h 10000"/>
                <a:gd name="connsiteX78" fmla="*/ 9036 w 10000"/>
                <a:gd name="connsiteY78" fmla="*/ 839 h 10000"/>
                <a:gd name="connsiteX79" fmla="*/ 8996 w 10000"/>
                <a:gd name="connsiteY79" fmla="*/ 613 h 10000"/>
                <a:gd name="connsiteX80" fmla="*/ 8675 w 10000"/>
                <a:gd name="connsiteY80" fmla="*/ 290 h 10000"/>
                <a:gd name="connsiteX81" fmla="*/ 8394 w 10000"/>
                <a:gd name="connsiteY81" fmla="*/ 162 h 10000"/>
                <a:gd name="connsiteX82" fmla="*/ 8233 w 10000"/>
                <a:gd name="connsiteY82" fmla="*/ 0 h 10000"/>
                <a:gd name="connsiteX83" fmla="*/ 7992 w 10000"/>
                <a:gd name="connsiteY83" fmla="*/ 162 h 10000"/>
                <a:gd name="connsiteX84" fmla="*/ 7831 w 10000"/>
                <a:gd name="connsiteY84" fmla="*/ 129 h 10000"/>
                <a:gd name="connsiteX85" fmla="*/ 7711 w 10000"/>
                <a:gd name="connsiteY85" fmla="*/ 419 h 10000"/>
                <a:gd name="connsiteX86" fmla="*/ 7390 w 10000"/>
                <a:gd name="connsiteY86" fmla="*/ 484 h 10000"/>
                <a:gd name="connsiteX87" fmla="*/ 7309 w 10000"/>
                <a:gd name="connsiteY87" fmla="*/ 709 h 10000"/>
                <a:gd name="connsiteX88" fmla="*/ 7028 w 10000"/>
                <a:gd name="connsiteY88" fmla="*/ 709 h 10000"/>
                <a:gd name="connsiteX89" fmla="*/ 6787 w 10000"/>
                <a:gd name="connsiteY89" fmla="*/ 613 h 10000"/>
                <a:gd name="connsiteX90" fmla="*/ 6265 w 10000"/>
                <a:gd name="connsiteY90" fmla="*/ 613 h 10000"/>
                <a:gd name="connsiteX91" fmla="*/ 5743 w 10000"/>
                <a:gd name="connsiteY91" fmla="*/ 613 h 10000"/>
                <a:gd name="connsiteX92" fmla="*/ 5783 w 10000"/>
                <a:gd name="connsiteY92" fmla="*/ 484 h 10000"/>
                <a:gd name="connsiteX93" fmla="*/ 5703 w 10000"/>
                <a:gd name="connsiteY93" fmla="*/ 484 h 10000"/>
                <a:gd name="connsiteX94" fmla="*/ 5663 w 10000"/>
                <a:gd name="connsiteY94" fmla="*/ 613 h 10000"/>
                <a:gd name="connsiteX95" fmla="*/ 5181 w 10000"/>
                <a:gd name="connsiteY95" fmla="*/ 613 h 10000"/>
                <a:gd name="connsiteX96" fmla="*/ 4699 w 10000"/>
                <a:gd name="connsiteY96" fmla="*/ 613 h 10000"/>
                <a:gd name="connsiteX97" fmla="*/ 4217 w 10000"/>
                <a:gd name="connsiteY97" fmla="*/ 613 h 10000"/>
                <a:gd name="connsiteX98" fmla="*/ 3735 w 10000"/>
                <a:gd name="connsiteY98" fmla="*/ 613 h 10000"/>
                <a:gd name="connsiteX99" fmla="*/ 3293 w 10000"/>
                <a:gd name="connsiteY99" fmla="*/ 613 h 10000"/>
                <a:gd name="connsiteX100" fmla="*/ 2811 w 10000"/>
                <a:gd name="connsiteY100" fmla="*/ 613 h 10000"/>
                <a:gd name="connsiteX101" fmla="*/ 2369 w 10000"/>
                <a:gd name="connsiteY101" fmla="*/ 613 h 10000"/>
                <a:gd name="connsiteX102" fmla="*/ 1888 w 10000"/>
                <a:gd name="connsiteY102" fmla="*/ 613 h 10000"/>
                <a:gd name="connsiteX103" fmla="*/ 1888 w 10000"/>
                <a:gd name="connsiteY103" fmla="*/ 1064 h 10000"/>
                <a:gd name="connsiteX104" fmla="*/ 1888 w 10000"/>
                <a:gd name="connsiteY104" fmla="*/ 1645 h 10000"/>
                <a:gd name="connsiteX105" fmla="*/ 1285 w 10000"/>
                <a:gd name="connsiteY105" fmla="*/ 1645 h 10000"/>
                <a:gd name="connsiteX106" fmla="*/ 1285 w 10000"/>
                <a:gd name="connsiteY106" fmla="*/ 1903 h 10000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5462 w 10000"/>
                <a:gd name="connsiteY37" fmla="*/ 10000 h 10000"/>
                <a:gd name="connsiteX38" fmla="*/ 5542 w 10000"/>
                <a:gd name="connsiteY38" fmla="*/ 9936 h 10000"/>
                <a:gd name="connsiteX39" fmla="*/ 4877 w 10000"/>
                <a:gd name="connsiteY39" fmla="*/ 7830 h 10000"/>
                <a:gd name="connsiteX40" fmla="*/ 5337 w 10000"/>
                <a:gd name="connsiteY40" fmla="*/ 6985 h 10000"/>
                <a:gd name="connsiteX41" fmla="*/ 5564 w 10000"/>
                <a:gd name="connsiteY41" fmla="*/ 7108 h 10000"/>
                <a:gd name="connsiteX42" fmla="*/ 5768 w 10000"/>
                <a:gd name="connsiteY42" fmla="*/ 7028 h 10000"/>
                <a:gd name="connsiteX43" fmla="*/ 5933 w 10000"/>
                <a:gd name="connsiteY43" fmla="*/ 6953 h 10000"/>
                <a:gd name="connsiteX44" fmla="*/ 6089 w 10000"/>
                <a:gd name="connsiteY44" fmla="*/ 6788 h 10000"/>
                <a:gd name="connsiteX45" fmla="*/ 6274 w 10000"/>
                <a:gd name="connsiteY45" fmla="*/ 6562 h 10000"/>
                <a:gd name="connsiteX46" fmla="*/ 6389 w 10000"/>
                <a:gd name="connsiteY46" fmla="*/ 6459 h 10000"/>
                <a:gd name="connsiteX47" fmla="*/ 6524 w 10000"/>
                <a:gd name="connsiteY47" fmla="*/ 6417 h 10000"/>
                <a:gd name="connsiteX48" fmla="*/ 6531 w 10000"/>
                <a:gd name="connsiteY48" fmla="*/ 6285 h 10000"/>
                <a:gd name="connsiteX49" fmla="*/ 6424 w 10000"/>
                <a:gd name="connsiteY49" fmla="*/ 5985 h 10000"/>
                <a:gd name="connsiteX50" fmla="*/ 6602 w 10000"/>
                <a:gd name="connsiteY50" fmla="*/ 5992 h 10000"/>
                <a:gd name="connsiteX51" fmla="*/ 6707 w 10000"/>
                <a:gd name="connsiteY51" fmla="*/ 5879 h 10000"/>
                <a:gd name="connsiteX52" fmla="*/ 6876 w 10000"/>
                <a:gd name="connsiteY52" fmla="*/ 5880 h 10000"/>
                <a:gd name="connsiteX53" fmla="*/ 6827 w 10000"/>
                <a:gd name="connsiteY53" fmla="*/ 6579 h 10000"/>
                <a:gd name="connsiteX54" fmla="*/ 6991 w 10000"/>
                <a:gd name="connsiteY54" fmla="*/ 6658 h 10000"/>
                <a:gd name="connsiteX55" fmla="*/ 7275 w 10000"/>
                <a:gd name="connsiteY55" fmla="*/ 6861 h 10000"/>
                <a:gd name="connsiteX56" fmla="*/ 7430 w 10000"/>
                <a:gd name="connsiteY56" fmla="*/ 6548 h 10000"/>
                <a:gd name="connsiteX57" fmla="*/ 7470 w 10000"/>
                <a:gd name="connsiteY57" fmla="*/ 6580 h 10000"/>
                <a:gd name="connsiteX58" fmla="*/ 7590 w 10000"/>
                <a:gd name="connsiteY58" fmla="*/ 6387 h 10000"/>
                <a:gd name="connsiteX59" fmla="*/ 7831 w 10000"/>
                <a:gd name="connsiteY59" fmla="*/ 6290 h 10000"/>
                <a:gd name="connsiteX60" fmla="*/ 7952 w 10000"/>
                <a:gd name="connsiteY60" fmla="*/ 5935 h 10000"/>
                <a:gd name="connsiteX61" fmla="*/ 8313 w 10000"/>
                <a:gd name="connsiteY61" fmla="*/ 5516 h 10000"/>
                <a:gd name="connsiteX62" fmla="*/ 8594 w 10000"/>
                <a:gd name="connsiteY62" fmla="*/ 5322 h 10000"/>
                <a:gd name="connsiteX63" fmla="*/ 8795 w 10000"/>
                <a:gd name="connsiteY63" fmla="*/ 4774 h 10000"/>
                <a:gd name="connsiteX64" fmla="*/ 8795 w 10000"/>
                <a:gd name="connsiteY64" fmla="*/ 4645 h 10000"/>
                <a:gd name="connsiteX65" fmla="*/ 8755 w 10000"/>
                <a:gd name="connsiteY65" fmla="*/ 4323 h 10000"/>
                <a:gd name="connsiteX66" fmla="*/ 9157 w 10000"/>
                <a:gd name="connsiteY66" fmla="*/ 3161 h 10000"/>
                <a:gd name="connsiteX67" fmla="*/ 9277 w 10000"/>
                <a:gd name="connsiteY67" fmla="*/ 3161 h 10000"/>
                <a:gd name="connsiteX68" fmla="*/ 9438 w 10000"/>
                <a:gd name="connsiteY68" fmla="*/ 3065 h 10000"/>
                <a:gd name="connsiteX69" fmla="*/ 9920 w 10000"/>
                <a:gd name="connsiteY69" fmla="*/ 2903 h 10000"/>
                <a:gd name="connsiteX70" fmla="*/ 10000 w 10000"/>
                <a:gd name="connsiteY70" fmla="*/ 2645 h 10000"/>
                <a:gd name="connsiteX71" fmla="*/ 9960 w 10000"/>
                <a:gd name="connsiteY71" fmla="*/ 2580 h 10000"/>
                <a:gd name="connsiteX72" fmla="*/ 9799 w 10000"/>
                <a:gd name="connsiteY72" fmla="*/ 2580 h 10000"/>
                <a:gd name="connsiteX73" fmla="*/ 9679 w 10000"/>
                <a:gd name="connsiteY73" fmla="*/ 2420 h 10000"/>
                <a:gd name="connsiteX74" fmla="*/ 9438 w 10000"/>
                <a:gd name="connsiteY74" fmla="*/ 2355 h 10000"/>
                <a:gd name="connsiteX75" fmla="*/ 9317 w 10000"/>
                <a:gd name="connsiteY75" fmla="*/ 2226 h 10000"/>
                <a:gd name="connsiteX76" fmla="*/ 9237 w 10000"/>
                <a:gd name="connsiteY76" fmla="*/ 1742 h 10000"/>
                <a:gd name="connsiteX77" fmla="*/ 9237 w 10000"/>
                <a:gd name="connsiteY77" fmla="*/ 1064 h 10000"/>
                <a:gd name="connsiteX78" fmla="*/ 9036 w 10000"/>
                <a:gd name="connsiteY78" fmla="*/ 839 h 10000"/>
                <a:gd name="connsiteX79" fmla="*/ 8996 w 10000"/>
                <a:gd name="connsiteY79" fmla="*/ 613 h 10000"/>
                <a:gd name="connsiteX80" fmla="*/ 8675 w 10000"/>
                <a:gd name="connsiteY80" fmla="*/ 290 h 10000"/>
                <a:gd name="connsiteX81" fmla="*/ 8394 w 10000"/>
                <a:gd name="connsiteY81" fmla="*/ 162 h 10000"/>
                <a:gd name="connsiteX82" fmla="*/ 8233 w 10000"/>
                <a:gd name="connsiteY82" fmla="*/ 0 h 10000"/>
                <a:gd name="connsiteX83" fmla="*/ 7992 w 10000"/>
                <a:gd name="connsiteY83" fmla="*/ 162 h 10000"/>
                <a:gd name="connsiteX84" fmla="*/ 7831 w 10000"/>
                <a:gd name="connsiteY84" fmla="*/ 129 h 10000"/>
                <a:gd name="connsiteX85" fmla="*/ 7711 w 10000"/>
                <a:gd name="connsiteY85" fmla="*/ 419 h 10000"/>
                <a:gd name="connsiteX86" fmla="*/ 7390 w 10000"/>
                <a:gd name="connsiteY86" fmla="*/ 484 h 10000"/>
                <a:gd name="connsiteX87" fmla="*/ 7309 w 10000"/>
                <a:gd name="connsiteY87" fmla="*/ 709 h 10000"/>
                <a:gd name="connsiteX88" fmla="*/ 7028 w 10000"/>
                <a:gd name="connsiteY88" fmla="*/ 709 h 10000"/>
                <a:gd name="connsiteX89" fmla="*/ 6787 w 10000"/>
                <a:gd name="connsiteY89" fmla="*/ 613 h 10000"/>
                <a:gd name="connsiteX90" fmla="*/ 6265 w 10000"/>
                <a:gd name="connsiteY90" fmla="*/ 613 h 10000"/>
                <a:gd name="connsiteX91" fmla="*/ 5743 w 10000"/>
                <a:gd name="connsiteY91" fmla="*/ 613 h 10000"/>
                <a:gd name="connsiteX92" fmla="*/ 5783 w 10000"/>
                <a:gd name="connsiteY92" fmla="*/ 484 h 10000"/>
                <a:gd name="connsiteX93" fmla="*/ 5703 w 10000"/>
                <a:gd name="connsiteY93" fmla="*/ 484 h 10000"/>
                <a:gd name="connsiteX94" fmla="*/ 5663 w 10000"/>
                <a:gd name="connsiteY94" fmla="*/ 613 h 10000"/>
                <a:gd name="connsiteX95" fmla="*/ 5181 w 10000"/>
                <a:gd name="connsiteY95" fmla="*/ 613 h 10000"/>
                <a:gd name="connsiteX96" fmla="*/ 4699 w 10000"/>
                <a:gd name="connsiteY96" fmla="*/ 613 h 10000"/>
                <a:gd name="connsiteX97" fmla="*/ 4217 w 10000"/>
                <a:gd name="connsiteY97" fmla="*/ 613 h 10000"/>
                <a:gd name="connsiteX98" fmla="*/ 3735 w 10000"/>
                <a:gd name="connsiteY98" fmla="*/ 613 h 10000"/>
                <a:gd name="connsiteX99" fmla="*/ 3293 w 10000"/>
                <a:gd name="connsiteY99" fmla="*/ 613 h 10000"/>
                <a:gd name="connsiteX100" fmla="*/ 2811 w 10000"/>
                <a:gd name="connsiteY100" fmla="*/ 613 h 10000"/>
                <a:gd name="connsiteX101" fmla="*/ 2369 w 10000"/>
                <a:gd name="connsiteY101" fmla="*/ 613 h 10000"/>
                <a:gd name="connsiteX102" fmla="*/ 1888 w 10000"/>
                <a:gd name="connsiteY102" fmla="*/ 613 h 10000"/>
                <a:gd name="connsiteX103" fmla="*/ 1888 w 10000"/>
                <a:gd name="connsiteY103" fmla="*/ 1064 h 10000"/>
                <a:gd name="connsiteX104" fmla="*/ 1888 w 10000"/>
                <a:gd name="connsiteY104" fmla="*/ 1645 h 10000"/>
                <a:gd name="connsiteX105" fmla="*/ 1285 w 10000"/>
                <a:gd name="connsiteY105" fmla="*/ 1645 h 10000"/>
                <a:gd name="connsiteX106" fmla="*/ 1285 w 10000"/>
                <a:gd name="connsiteY106" fmla="*/ 1903 h 10000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5462 w 10000"/>
                <a:gd name="connsiteY37" fmla="*/ 10000 h 10000"/>
                <a:gd name="connsiteX38" fmla="*/ 5542 w 10000"/>
                <a:gd name="connsiteY38" fmla="*/ 9936 h 10000"/>
                <a:gd name="connsiteX39" fmla="*/ 4976 w 10000"/>
                <a:gd name="connsiteY39" fmla="*/ 6916 h 10000"/>
                <a:gd name="connsiteX40" fmla="*/ 5337 w 10000"/>
                <a:gd name="connsiteY40" fmla="*/ 6985 h 10000"/>
                <a:gd name="connsiteX41" fmla="*/ 5564 w 10000"/>
                <a:gd name="connsiteY41" fmla="*/ 7108 h 10000"/>
                <a:gd name="connsiteX42" fmla="*/ 5768 w 10000"/>
                <a:gd name="connsiteY42" fmla="*/ 7028 h 10000"/>
                <a:gd name="connsiteX43" fmla="*/ 5933 w 10000"/>
                <a:gd name="connsiteY43" fmla="*/ 6953 h 10000"/>
                <a:gd name="connsiteX44" fmla="*/ 6089 w 10000"/>
                <a:gd name="connsiteY44" fmla="*/ 6788 h 10000"/>
                <a:gd name="connsiteX45" fmla="*/ 6274 w 10000"/>
                <a:gd name="connsiteY45" fmla="*/ 6562 h 10000"/>
                <a:gd name="connsiteX46" fmla="*/ 6389 w 10000"/>
                <a:gd name="connsiteY46" fmla="*/ 6459 h 10000"/>
                <a:gd name="connsiteX47" fmla="*/ 6524 w 10000"/>
                <a:gd name="connsiteY47" fmla="*/ 6417 h 10000"/>
                <a:gd name="connsiteX48" fmla="*/ 6531 w 10000"/>
                <a:gd name="connsiteY48" fmla="*/ 6285 h 10000"/>
                <a:gd name="connsiteX49" fmla="*/ 6424 w 10000"/>
                <a:gd name="connsiteY49" fmla="*/ 5985 h 10000"/>
                <a:gd name="connsiteX50" fmla="*/ 6602 w 10000"/>
                <a:gd name="connsiteY50" fmla="*/ 5992 h 10000"/>
                <a:gd name="connsiteX51" fmla="*/ 6707 w 10000"/>
                <a:gd name="connsiteY51" fmla="*/ 5879 h 10000"/>
                <a:gd name="connsiteX52" fmla="*/ 6876 w 10000"/>
                <a:gd name="connsiteY52" fmla="*/ 5880 h 10000"/>
                <a:gd name="connsiteX53" fmla="*/ 6827 w 10000"/>
                <a:gd name="connsiteY53" fmla="*/ 6579 h 10000"/>
                <a:gd name="connsiteX54" fmla="*/ 6991 w 10000"/>
                <a:gd name="connsiteY54" fmla="*/ 6658 h 10000"/>
                <a:gd name="connsiteX55" fmla="*/ 7275 w 10000"/>
                <a:gd name="connsiteY55" fmla="*/ 6861 h 10000"/>
                <a:gd name="connsiteX56" fmla="*/ 7430 w 10000"/>
                <a:gd name="connsiteY56" fmla="*/ 6548 h 10000"/>
                <a:gd name="connsiteX57" fmla="*/ 7470 w 10000"/>
                <a:gd name="connsiteY57" fmla="*/ 6580 h 10000"/>
                <a:gd name="connsiteX58" fmla="*/ 7590 w 10000"/>
                <a:gd name="connsiteY58" fmla="*/ 6387 h 10000"/>
                <a:gd name="connsiteX59" fmla="*/ 7831 w 10000"/>
                <a:gd name="connsiteY59" fmla="*/ 6290 h 10000"/>
                <a:gd name="connsiteX60" fmla="*/ 7952 w 10000"/>
                <a:gd name="connsiteY60" fmla="*/ 5935 h 10000"/>
                <a:gd name="connsiteX61" fmla="*/ 8313 w 10000"/>
                <a:gd name="connsiteY61" fmla="*/ 5516 h 10000"/>
                <a:gd name="connsiteX62" fmla="*/ 8594 w 10000"/>
                <a:gd name="connsiteY62" fmla="*/ 5322 h 10000"/>
                <a:gd name="connsiteX63" fmla="*/ 8795 w 10000"/>
                <a:gd name="connsiteY63" fmla="*/ 4774 h 10000"/>
                <a:gd name="connsiteX64" fmla="*/ 8795 w 10000"/>
                <a:gd name="connsiteY64" fmla="*/ 4645 h 10000"/>
                <a:gd name="connsiteX65" fmla="*/ 8755 w 10000"/>
                <a:gd name="connsiteY65" fmla="*/ 4323 h 10000"/>
                <a:gd name="connsiteX66" fmla="*/ 9157 w 10000"/>
                <a:gd name="connsiteY66" fmla="*/ 3161 h 10000"/>
                <a:gd name="connsiteX67" fmla="*/ 9277 w 10000"/>
                <a:gd name="connsiteY67" fmla="*/ 3161 h 10000"/>
                <a:gd name="connsiteX68" fmla="*/ 9438 w 10000"/>
                <a:gd name="connsiteY68" fmla="*/ 3065 h 10000"/>
                <a:gd name="connsiteX69" fmla="*/ 9920 w 10000"/>
                <a:gd name="connsiteY69" fmla="*/ 2903 h 10000"/>
                <a:gd name="connsiteX70" fmla="*/ 10000 w 10000"/>
                <a:gd name="connsiteY70" fmla="*/ 2645 h 10000"/>
                <a:gd name="connsiteX71" fmla="*/ 9960 w 10000"/>
                <a:gd name="connsiteY71" fmla="*/ 2580 h 10000"/>
                <a:gd name="connsiteX72" fmla="*/ 9799 w 10000"/>
                <a:gd name="connsiteY72" fmla="*/ 2580 h 10000"/>
                <a:gd name="connsiteX73" fmla="*/ 9679 w 10000"/>
                <a:gd name="connsiteY73" fmla="*/ 2420 h 10000"/>
                <a:gd name="connsiteX74" fmla="*/ 9438 w 10000"/>
                <a:gd name="connsiteY74" fmla="*/ 2355 h 10000"/>
                <a:gd name="connsiteX75" fmla="*/ 9317 w 10000"/>
                <a:gd name="connsiteY75" fmla="*/ 2226 h 10000"/>
                <a:gd name="connsiteX76" fmla="*/ 9237 w 10000"/>
                <a:gd name="connsiteY76" fmla="*/ 1742 h 10000"/>
                <a:gd name="connsiteX77" fmla="*/ 9237 w 10000"/>
                <a:gd name="connsiteY77" fmla="*/ 1064 h 10000"/>
                <a:gd name="connsiteX78" fmla="*/ 9036 w 10000"/>
                <a:gd name="connsiteY78" fmla="*/ 839 h 10000"/>
                <a:gd name="connsiteX79" fmla="*/ 8996 w 10000"/>
                <a:gd name="connsiteY79" fmla="*/ 613 h 10000"/>
                <a:gd name="connsiteX80" fmla="*/ 8675 w 10000"/>
                <a:gd name="connsiteY80" fmla="*/ 290 h 10000"/>
                <a:gd name="connsiteX81" fmla="*/ 8394 w 10000"/>
                <a:gd name="connsiteY81" fmla="*/ 162 h 10000"/>
                <a:gd name="connsiteX82" fmla="*/ 8233 w 10000"/>
                <a:gd name="connsiteY82" fmla="*/ 0 h 10000"/>
                <a:gd name="connsiteX83" fmla="*/ 7992 w 10000"/>
                <a:gd name="connsiteY83" fmla="*/ 162 h 10000"/>
                <a:gd name="connsiteX84" fmla="*/ 7831 w 10000"/>
                <a:gd name="connsiteY84" fmla="*/ 129 h 10000"/>
                <a:gd name="connsiteX85" fmla="*/ 7711 w 10000"/>
                <a:gd name="connsiteY85" fmla="*/ 419 h 10000"/>
                <a:gd name="connsiteX86" fmla="*/ 7390 w 10000"/>
                <a:gd name="connsiteY86" fmla="*/ 484 h 10000"/>
                <a:gd name="connsiteX87" fmla="*/ 7309 w 10000"/>
                <a:gd name="connsiteY87" fmla="*/ 709 h 10000"/>
                <a:gd name="connsiteX88" fmla="*/ 7028 w 10000"/>
                <a:gd name="connsiteY88" fmla="*/ 709 h 10000"/>
                <a:gd name="connsiteX89" fmla="*/ 6787 w 10000"/>
                <a:gd name="connsiteY89" fmla="*/ 613 h 10000"/>
                <a:gd name="connsiteX90" fmla="*/ 6265 w 10000"/>
                <a:gd name="connsiteY90" fmla="*/ 613 h 10000"/>
                <a:gd name="connsiteX91" fmla="*/ 5743 w 10000"/>
                <a:gd name="connsiteY91" fmla="*/ 613 h 10000"/>
                <a:gd name="connsiteX92" fmla="*/ 5783 w 10000"/>
                <a:gd name="connsiteY92" fmla="*/ 484 h 10000"/>
                <a:gd name="connsiteX93" fmla="*/ 5703 w 10000"/>
                <a:gd name="connsiteY93" fmla="*/ 484 h 10000"/>
                <a:gd name="connsiteX94" fmla="*/ 5663 w 10000"/>
                <a:gd name="connsiteY94" fmla="*/ 613 h 10000"/>
                <a:gd name="connsiteX95" fmla="*/ 5181 w 10000"/>
                <a:gd name="connsiteY95" fmla="*/ 613 h 10000"/>
                <a:gd name="connsiteX96" fmla="*/ 4699 w 10000"/>
                <a:gd name="connsiteY96" fmla="*/ 613 h 10000"/>
                <a:gd name="connsiteX97" fmla="*/ 4217 w 10000"/>
                <a:gd name="connsiteY97" fmla="*/ 613 h 10000"/>
                <a:gd name="connsiteX98" fmla="*/ 3735 w 10000"/>
                <a:gd name="connsiteY98" fmla="*/ 613 h 10000"/>
                <a:gd name="connsiteX99" fmla="*/ 3293 w 10000"/>
                <a:gd name="connsiteY99" fmla="*/ 613 h 10000"/>
                <a:gd name="connsiteX100" fmla="*/ 2811 w 10000"/>
                <a:gd name="connsiteY100" fmla="*/ 613 h 10000"/>
                <a:gd name="connsiteX101" fmla="*/ 2369 w 10000"/>
                <a:gd name="connsiteY101" fmla="*/ 613 h 10000"/>
                <a:gd name="connsiteX102" fmla="*/ 1888 w 10000"/>
                <a:gd name="connsiteY102" fmla="*/ 613 h 10000"/>
                <a:gd name="connsiteX103" fmla="*/ 1888 w 10000"/>
                <a:gd name="connsiteY103" fmla="*/ 1064 h 10000"/>
                <a:gd name="connsiteX104" fmla="*/ 1888 w 10000"/>
                <a:gd name="connsiteY104" fmla="*/ 1645 h 10000"/>
                <a:gd name="connsiteX105" fmla="*/ 1285 w 10000"/>
                <a:gd name="connsiteY105" fmla="*/ 1645 h 10000"/>
                <a:gd name="connsiteX106" fmla="*/ 1285 w 10000"/>
                <a:gd name="connsiteY106" fmla="*/ 1903 h 10000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5462 w 10000"/>
                <a:gd name="connsiteY37" fmla="*/ 10000 h 10000"/>
                <a:gd name="connsiteX38" fmla="*/ 5542 w 10000"/>
                <a:gd name="connsiteY38" fmla="*/ 9936 h 10000"/>
                <a:gd name="connsiteX39" fmla="*/ 4976 w 10000"/>
                <a:gd name="connsiteY39" fmla="*/ 6916 h 10000"/>
                <a:gd name="connsiteX40" fmla="*/ 5337 w 10000"/>
                <a:gd name="connsiteY40" fmla="*/ 6985 h 10000"/>
                <a:gd name="connsiteX41" fmla="*/ 5564 w 10000"/>
                <a:gd name="connsiteY41" fmla="*/ 7108 h 10000"/>
                <a:gd name="connsiteX42" fmla="*/ 5768 w 10000"/>
                <a:gd name="connsiteY42" fmla="*/ 7028 h 10000"/>
                <a:gd name="connsiteX43" fmla="*/ 5933 w 10000"/>
                <a:gd name="connsiteY43" fmla="*/ 6953 h 10000"/>
                <a:gd name="connsiteX44" fmla="*/ 6089 w 10000"/>
                <a:gd name="connsiteY44" fmla="*/ 6788 h 10000"/>
                <a:gd name="connsiteX45" fmla="*/ 6274 w 10000"/>
                <a:gd name="connsiteY45" fmla="*/ 6562 h 10000"/>
                <a:gd name="connsiteX46" fmla="*/ 6389 w 10000"/>
                <a:gd name="connsiteY46" fmla="*/ 6459 h 10000"/>
                <a:gd name="connsiteX47" fmla="*/ 6524 w 10000"/>
                <a:gd name="connsiteY47" fmla="*/ 6417 h 10000"/>
                <a:gd name="connsiteX48" fmla="*/ 6531 w 10000"/>
                <a:gd name="connsiteY48" fmla="*/ 6285 h 10000"/>
                <a:gd name="connsiteX49" fmla="*/ 6424 w 10000"/>
                <a:gd name="connsiteY49" fmla="*/ 5985 h 10000"/>
                <a:gd name="connsiteX50" fmla="*/ 6602 w 10000"/>
                <a:gd name="connsiteY50" fmla="*/ 5992 h 10000"/>
                <a:gd name="connsiteX51" fmla="*/ 6707 w 10000"/>
                <a:gd name="connsiteY51" fmla="*/ 5879 h 10000"/>
                <a:gd name="connsiteX52" fmla="*/ 6876 w 10000"/>
                <a:gd name="connsiteY52" fmla="*/ 5880 h 10000"/>
                <a:gd name="connsiteX53" fmla="*/ 6827 w 10000"/>
                <a:gd name="connsiteY53" fmla="*/ 6579 h 10000"/>
                <a:gd name="connsiteX54" fmla="*/ 6991 w 10000"/>
                <a:gd name="connsiteY54" fmla="*/ 6658 h 10000"/>
                <a:gd name="connsiteX55" fmla="*/ 7275 w 10000"/>
                <a:gd name="connsiteY55" fmla="*/ 6861 h 10000"/>
                <a:gd name="connsiteX56" fmla="*/ 7430 w 10000"/>
                <a:gd name="connsiteY56" fmla="*/ 6548 h 10000"/>
                <a:gd name="connsiteX57" fmla="*/ 7470 w 10000"/>
                <a:gd name="connsiteY57" fmla="*/ 6580 h 10000"/>
                <a:gd name="connsiteX58" fmla="*/ 7590 w 10000"/>
                <a:gd name="connsiteY58" fmla="*/ 6387 h 10000"/>
                <a:gd name="connsiteX59" fmla="*/ 7831 w 10000"/>
                <a:gd name="connsiteY59" fmla="*/ 6290 h 10000"/>
                <a:gd name="connsiteX60" fmla="*/ 7952 w 10000"/>
                <a:gd name="connsiteY60" fmla="*/ 5935 h 10000"/>
                <a:gd name="connsiteX61" fmla="*/ 8313 w 10000"/>
                <a:gd name="connsiteY61" fmla="*/ 5516 h 10000"/>
                <a:gd name="connsiteX62" fmla="*/ 8594 w 10000"/>
                <a:gd name="connsiteY62" fmla="*/ 5322 h 10000"/>
                <a:gd name="connsiteX63" fmla="*/ 8795 w 10000"/>
                <a:gd name="connsiteY63" fmla="*/ 4774 h 10000"/>
                <a:gd name="connsiteX64" fmla="*/ 8795 w 10000"/>
                <a:gd name="connsiteY64" fmla="*/ 4645 h 10000"/>
                <a:gd name="connsiteX65" fmla="*/ 8755 w 10000"/>
                <a:gd name="connsiteY65" fmla="*/ 4323 h 10000"/>
                <a:gd name="connsiteX66" fmla="*/ 9157 w 10000"/>
                <a:gd name="connsiteY66" fmla="*/ 3161 h 10000"/>
                <a:gd name="connsiteX67" fmla="*/ 9277 w 10000"/>
                <a:gd name="connsiteY67" fmla="*/ 3161 h 10000"/>
                <a:gd name="connsiteX68" fmla="*/ 9438 w 10000"/>
                <a:gd name="connsiteY68" fmla="*/ 3065 h 10000"/>
                <a:gd name="connsiteX69" fmla="*/ 9920 w 10000"/>
                <a:gd name="connsiteY69" fmla="*/ 2903 h 10000"/>
                <a:gd name="connsiteX70" fmla="*/ 10000 w 10000"/>
                <a:gd name="connsiteY70" fmla="*/ 2645 h 10000"/>
                <a:gd name="connsiteX71" fmla="*/ 9960 w 10000"/>
                <a:gd name="connsiteY71" fmla="*/ 2580 h 10000"/>
                <a:gd name="connsiteX72" fmla="*/ 9799 w 10000"/>
                <a:gd name="connsiteY72" fmla="*/ 2580 h 10000"/>
                <a:gd name="connsiteX73" fmla="*/ 9679 w 10000"/>
                <a:gd name="connsiteY73" fmla="*/ 2420 h 10000"/>
                <a:gd name="connsiteX74" fmla="*/ 9438 w 10000"/>
                <a:gd name="connsiteY74" fmla="*/ 2355 h 10000"/>
                <a:gd name="connsiteX75" fmla="*/ 9317 w 10000"/>
                <a:gd name="connsiteY75" fmla="*/ 2226 h 10000"/>
                <a:gd name="connsiteX76" fmla="*/ 9237 w 10000"/>
                <a:gd name="connsiteY76" fmla="*/ 1742 h 10000"/>
                <a:gd name="connsiteX77" fmla="*/ 9237 w 10000"/>
                <a:gd name="connsiteY77" fmla="*/ 1064 h 10000"/>
                <a:gd name="connsiteX78" fmla="*/ 9036 w 10000"/>
                <a:gd name="connsiteY78" fmla="*/ 839 h 10000"/>
                <a:gd name="connsiteX79" fmla="*/ 8996 w 10000"/>
                <a:gd name="connsiteY79" fmla="*/ 613 h 10000"/>
                <a:gd name="connsiteX80" fmla="*/ 8675 w 10000"/>
                <a:gd name="connsiteY80" fmla="*/ 290 h 10000"/>
                <a:gd name="connsiteX81" fmla="*/ 8394 w 10000"/>
                <a:gd name="connsiteY81" fmla="*/ 162 h 10000"/>
                <a:gd name="connsiteX82" fmla="*/ 8233 w 10000"/>
                <a:gd name="connsiteY82" fmla="*/ 0 h 10000"/>
                <a:gd name="connsiteX83" fmla="*/ 7992 w 10000"/>
                <a:gd name="connsiteY83" fmla="*/ 162 h 10000"/>
                <a:gd name="connsiteX84" fmla="*/ 7831 w 10000"/>
                <a:gd name="connsiteY84" fmla="*/ 129 h 10000"/>
                <a:gd name="connsiteX85" fmla="*/ 7711 w 10000"/>
                <a:gd name="connsiteY85" fmla="*/ 419 h 10000"/>
                <a:gd name="connsiteX86" fmla="*/ 7390 w 10000"/>
                <a:gd name="connsiteY86" fmla="*/ 484 h 10000"/>
                <a:gd name="connsiteX87" fmla="*/ 7309 w 10000"/>
                <a:gd name="connsiteY87" fmla="*/ 709 h 10000"/>
                <a:gd name="connsiteX88" fmla="*/ 7028 w 10000"/>
                <a:gd name="connsiteY88" fmla="*/ 709 h 10000"/>
                <a:gd name="connsiteX89" fmla="*/ 6787 w 10000"/>
                <a:gd name="connsiteY89" fmla="*/ 613 h 10000"/>
                <a:gd name="connsiteX90" fmla="*/ 6265 w 10000"/>
                <a:gd name="connsiteY90" fmla="*/ 613 h 10000"/>
                <a:gd name="connsiteX91" fmla="*/ 5743 w 10000"/>
                <a:gd name="connsiteY91" fmla="*/ 613 h 10000"/>
                <a:gd name="connsiteX92" fmla="*/ 5783 w 10000"/>
                <a:gd name="connsiteY92" fmla="*/ 484 h 10000"/>
                <a:gd name="connsiteX93" fmla="*/ 5703 w 10000"/>
                <a:gd name="connsiteY93" fmla="*/ 484 h 10000"/>
                <a:gd name="connsiteX94" fmla="*/ 5663 w 10000"/>
                <a:gd name="connsiteY94" fmla="*/ 613 h 10000"/>
                <a:gd name="connsiteX95" fmla="*/ 5181 w 10000"/>
                <a:gd name="connsiteY95" fmla="*/ 613 h 10000"/>
                <a:gd name="connsiteX96" fmla="*/ 4699 w 10000"/>
                <a:gd name="connsiteY96" fmla="*/ 613 h 10000"/>
                <a:gd name="connsiteX97" fmla="*/ 4217 w 10000"/>
                <a:gd name="connsiteY97" fmla="*/ 613 h 10000"/>
                <a:gd name="connsiteX98" fmla="*/ 3735 w 10000"/>
                <a:gd name="connsiteY98" fmla="*/ 613 h 10000"/>
                <a:gd name="connsiteX99" fmla="*/ 3293 w 10000"/>
                <a:gd name="connsiteY99" fmla="*/ 613 h 10000"/>
                <a:gd name="connsiteX100" fmla="*/ 2811 w 10000"/>
                <a:gd name="connsiteY100" fmla="*/ 613 h 10000"/>
                <a:gd name="connsiteX101" fmla="*/ 2369 w 10000"/>
                <a:gd name="connsiteY101" fmla="*/ 613 h 10000"/>
                <a:gd name="connsiteX102" fmla="*/ 1888 w 10000"/>
                <a:gd name="connsiteY102" fmla="*/ 613 h 10000"/>
                <a:gd name="connsiteX103" fmla="*/ 1888 w 10000"/>
                <a:gd name="connsiteY103" fmla="*/ 1064 h 10000"/>
                <a:gd name="connsiteX104" fmla="*/ 1888 w 10000"/>
                <a:gd name="connsiteY104" fmla="*/ 1645 h 10000"/>
                <a:gd name="connsiteX105" fmla="*/ 1285 w 10000"/>
                <a:gd name="connsiteY105" fmla="*/ 1645 h 10000"/>
                <a:gd name="connsiteX106" fmla="*/ 1285 w 10000"/>
                <a:gd name="connsiteY106" fmla="*/ 1903 h 10000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5462 w 10000"/>
                <a:gd name="connsiteY37" fmla="*/ 10000 h 10000"/>
                <a:gd name="connsiteX38" fmla="*/ 5542 w 10000"/>
                <a:gd name="connsiteY38" fmla="*/ 9936 h 10000"/>
                <a:gd name="connsiteX39" fmla="*/ 4976 w 10000"/>
                <a:gd name="connsiteY39" fmla="*/ 6916 h 10000"/>
                <a:gd name="connsiteX40" fmla="*/ 5337 w 10000"/>
                <a:gd name="connsiteY40" fmla="*/ 6985 h 10000"/>
                <a:gd name="connsiteX41" fmla="*/ 5564 w 10000"/>
                <a:gd name="connsiteY41" fmla="*/ 7108 h 10000"/>
                <a:gd name="connsiteX42" fmla="*/ 5768 w 10000"/>
                <a:gd name="connsiteY42" fmla="*/ 7028 h 10000"/>
                <a:gd name="connsiteX43" fmla="*/ 5933 w 10000"/>
                <a:gd name="connsiteY43" fmla="*/ 6953 h 10000"/>
                <a:gd name="connsiteX44" fmla="*/ 6089 w 10000"/>
                <a:gd name="connsiteY44" fmla="*/ 6788 h 10000"/>
                <a:gd name="connsiteX45" fmla="*/ 6274 w 10000"/>
                <a:gd name="connsiteY45" fmla="*/ 6562 h 10000"/>
                <a:gd name="connsiteX46" fmla="*/ 6389 w 10000"/>
                <a:gd name="connsiteY46" fmla="*/ 6459 h 10000"/>
                <a:gd name="connsiteX47" fmla="*/ 6524 w 10000"/>
                <a:gd name="connsiteY47" fmla="*/ 6417 h 10000"/>
                <a:gd name="connsiteX48" fmla="*/ 6531 w 10000"/>
                <a:gd name="connsiteY48" fmla="*/ 6285 h 10000"/>
                <a:gd name="connsiteX49" fmla="*/ 6424 w 10000"/>
                <a:gd name="connsiteY49" fmla="*/ 5985 h 10000"/>
                <a:gd name="connsiteX50" fmla="*/ 6602 w 10000"/>
                <a:gd name="connsiteY50" fmla="*/ 5992 h 10000"/>
                <a:gd name="connsiteX51" fmla="*/ 6707 w 10000"/>
                <a:gd name="connsiteY51" fmla="*/ 5879 h 10000"/>
                <a:gd name="connsiteX52" fmla="*/ 6876 w 10000"/>
                <a:gd name="connsiteY52" fmla="*/ 5880 h 10000"/>
                <a:gd name="connsiteX53" fmla="*/ 6827 w 10000"/>
                <a:gd name="connsiteY53" fmla="*/ 6579 h 10000"/>
                <a:gd name="connsiteX54" fmla="*/ 6991 w 10000"/>
                <a:gd name="connsiteY54" fmla="*/ 6658 h 10000"/>
                <a:gd name="connsiteX55" fmla="*/ 7275 w 10000"/>
                <a:gd name="connsiteY55" fmla="*/ 6861 h 10000"/>
                <a:gd name="connsiteX56" fmla="*/ 7430 w 10000"/>
                <a:gd name="connsiteY56" fmla="*/ 6548 h 10000"/>
                <a:gd name="connsiteX57" fmla="*/ 7470 w 10000"/>
                <a:gd name="connsiteY57" fmla="*/ 6580 h 10000"/>
                <a:gd name="connsiteX58" fmla="*/ 7590 w 10000"/>
                <a:gd name="connsiteY58" fmla="*/ 6387 h 10000"/>
                <a:gd name="connsiteX59" fmla="*/ 7831 w 10000"/>
                <a:gd name="connsiteY59" fmla="*/ 6290 h 10000"/>
                <a:gd name="connsiteX60" fmla="*/ 7952 w 10000"/>
                <a:gd name="connsiteY60" fmla="*/ 5935 h 10000"/>
                <a:gd name="connsiteX61" fmla="*/ 8313 w 10000"/>
                <a:gd name="connsiteY61" fmla="*/ 5516 h 10000"/>
                <a:gd name="connsiteX62" fmla="*/ 8594 w 10000"/>
                <a:gd name="connsiteY62" fmla="*/ 5322 h 10000"/>
                <a:gd name="connsiteX63" fmla="*/ 8795 w 10000"/>
                <a:gd name="connsiteY63" fmla="*/ 4774 h 10000"/>
                <a:gd name="connsiteX64" fmla="*/ 8795 w 10000"/>
                <a:gd name="connsiteY64" fmla="*/ 4645 h 10000"/>
                <a:gd name="connsiteX65" fmla="*/ 8755 w 10000"/>
                <a:gd name="connsiteY65" fmla="*/ 4323 h 10000"/>
                <a:gd name="connsiteX66" fmla="*/ 9157 w 10000"/>
                <a:gd name="connsiteY66" fmla="*/ 3161 h 10000"/>
                <a:gd name="connsiteX67" fmla="*/ 9277 w 10000"/>
                <a:gd name="connsiteY67" fmla="*/ 3161 h 10000"/>
                <a:gd name="connsiteX68" fmla="*/ 9438 w 10000"/>
                <a:gd name="connsiteY68" fmla="*/ 3065 h 10000"/>
                <a:gd name="connsiteX69" fmla="*/ 9920 w 10000"/>
                <a:gd name="connsiteY69" fmla="*/ 2903 h 10000"/>
                <a:gd name="connsiteX70" fmla="*/ 10000 w 10000"/>
                <a:gd name="connsiteY70" fmla="*/ 2645 h 10000"/>
                <a:gd name="connsiteX71" fmla="*/ 9960 w 10000"/>
                <a:gd name="connsiteY71" fmla="*/ 2580 h 10000"/>
                <a:gd name="connsiteX72" fmla="*/ 9799 w 10000"/>
                <a:gd name="connsiteY72" fmla="*/ 2580 h 10000"/>
                <a:gd name="connsiteX73" fmla="*/ 9679 w 10000"/>
                <a:gd name="connsiteY73" fmla="*/ 2420 h 10000"/>
                <a:gd name="connsiteX74" fmla="*/ 9438 w 10000"/>
                <a:gd name="connsiteY74" fmla="*/ 2355 h 10000"/>
                <a:gd name="connsiteX75" fmla="*/ 9317 w 10000"/>
                <a:gd name="connsiteY75" fmla="*/ 2226 h 10000"/>
                <a:gd name="connsiteX76" fmla="*/ 9237 w 10000"/>
                <a:gd name="connsiteY76" fmla="*/ 1742 h 10000"/>
                <a:gd name="connsiteX77" fmla="*/ 9237 w 10000"/>
                <a:gd name="connsiteY77" fmla="*/ 1064 h 10000"/>
                <a:gd name="connsiteX78" fmla="*/ 9036 w 10000"/>
                <a:gd name="connsiteY78" fmla="*/ 839 h 10000"/>
                <a:gd name="connsiteX79" fmla="*/ 8996 w 10000"/>
                <a:gd name="connsiteY79" fmla="*/ 613 h 10000"/>
                <a:gd name="connsiteX80" fmla="*/ 8675 w 10000"/>
                <a:gd name="connsiteY80" fmla="*/ 290 h 10000"/>
                <a:gd name="connsiteX81" fmla="*/ 8394 w 10000"/>
                <a:gd name="connsiteY81" fmla="*/ 162 h 10000"/>
                <a:gd name="connsiteX82" fmla="*/ 8233 w 10000"/>
                <a:gd name="connsiteY82" fmla="*/ 0 h 10000"/>
                <a:gd name="connsiteX83" fmla="*/ 7992 w 10000"/>
                <a:gd name="connsiteY83" fmla="*/ 162 h 10000"/>
                <a:gd name="connsiteX84" fmla="*/ 7831 w 10000"/>
                <a:gd name="connsiteY84" fmla="*/ 129 h 10000"/>
                <a:gd name="connsiteX85" fmla="*/ 7711 w 10000"/>
                <a:gd name="connsiteY85" fmla="*/ 419 h 10000"/>
                <a:gd name="connsiteX86" fmla="*/ 7390 w 10000"/>
                <a:gd name="connsiteY86" fmla="*/ 484 h 10000"/>
                <a:gd name="connsiteX87" fmla="*/ 7309 w 10000"/>
                <a:gd name="connsiteY87" fmla="*/ 709 h 10000"/>
                <a:gd name="connsiteX88" fmla="*/ 7028 w 10000"/>
                <a:gd name="connsiteY88" fmla="*/ 709 h 10000"/>
                <a:gd name="connsiteX89" fmla="*/ 6787 w 10000"/>
                <a:gd name="connsiteY89" fmla="*/ 613 h 10000"/>
                <a:gd name="connsiteX90" fmla="*/ 6265 w 10000"/>
                <a:gd name="connsiteY90" fmla="*/ 613 h 10000"/>
                <a:gd name="connsiteX91" fmla="*/ 5743 w 10000"/>
                <a:gd name="connsiteY91" fmla="*/ 613 h 10000"/>
                <a:gd name="connsiteX92" fmla="*/ 5783 w 10000"/>
                <a:gd name="connsiteY92" fmla="*/ 484 h 10000"/>
                <a:gd name="connsiteX93" fmla="*/ 5703 w 10000"/>
                <a:gd name="connsiteY93" fmla="*/ 484 h 10000"/>
                <a:gd name="connsiteX94" fmla="*/ 5663 w 10000"/>
                <a:gd name="connsiteY94" fmla="*/ 613 h 10000"/>
                <a:gd name="connsiteX95" fmla="*/ 5181 w 10000"/>
                <a:gd name="connsiteY95" fmla="*/ 613 h 10000"/>
                <a:gd name="connsiteX96" fmla="*/ 4699 w 10000"/>
                <a:gd name="connsiteY96" fmla="*/ 613 h 10000"/>
                <a:gd name="connsiteX97" fmla="*/ 4217 w 10000"/>
                <a:gd name="connsiteY97" fmla="*/ 613 h 10000"/>
                <a:gd name="connsiteX98" fmla="*/ 3735 w 10000"/>
                <a:gd name="connsiteY98" fmla="*/ 613 h 10000"/>
                <a:gd name="connsiteX99" fmla="*/ 3293 w 10000"/>
                <a:gd name="connsiteY99" fmla="*/ 613 h 10000"/>
                <a:gd name="connsiteX100" fmla="*/ 2811 w 10000"/>
                <a:gd name="connsiteY100" fmla="*/ 613 h 10000"/>
                <a:gd name="connsiteX101" fmla="*/ 2369 w 10000"/>
                <a:gd name="connsiteY101" fmla="*/ 613 h 10000"/>
                <a:gd name="connsiteX102" fmla="*/ 1888 w 10000"/>
                <a:gd name="connsiteY102" fmla="*/ 613 h 10000"/>
                <a:gd name="connsiteX103" fmla="*/ 1888 w 10000"/>
                <a:gd name="connsiteY103" fmla="*/ 1064 h 10000"/>
                <a:gd name="connsiteX104" fmla="*/ 1888 w 10000"/>
                <a:gd name="connsiteY104" fmla="*/ 1645 h 10000"/>
                <a:gd name="connsiteX105" fmla="*/ 1285 w 10000"/>
                <a:gd name="connsiteY105" fmla="*/ 1645 h 10000"/>
                <a:gd name="connsiteX106" fmla="*/ 1285 w 10000"/>
                <a:gd name="connsiteY106" fmla="*/ 1903 h 10000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5462 w 10000"/>
                <a:gd name="connsiteY37" fmla="*/ 10000 h 10000"/>
                <a:gd name="connsiteX38" fmla="*/ 5542 w 10000"/>
                <a:gd name="connsiteY38" fmla="*/ 9936 h 10000"/>
                <a:gd name="connsiteX39" fmla="*/ 5337 w 10000"/>
                <a:gd name="connsiteY39" fmla="*/ 6985 h 10000"/>
                <a:gd name="connsiteX40" fmla="*/ 5564 w 10000"/>
                <a:gd name="connsiteY40" fmla="*/ 7108 h 10000"/>
                <a:gd name="connsiteX41" fmla="*/ 5768 w 10000"/>
                <a:gd name="connsiteY41" fmla="*/ 7028 h 10000"/>
                <a:gd name="connsiteX42" fmla="*/ 5933 w 10000"/>
                <a:gd name="connsiteY42" fmla="*/ 6953 h 10000"/>
                <a:gd name="connsiteX43" fmla="*/ 6089 w 10000"/>
                <a:gd name="connsiteY43" fmla="*/ 6788 h 10000"/>
                <a:gd name="connsiteX44" fmla="*/ 6274 w 10000"/>
                <a:gd name="connsiteY44" fmla="*/ 6562 h 10000"/>
                <a:gd name="connsiteX45" fmla="*/ 6389 w 10000"/>
                <a:gd name="connsiteY45" fmla="*/ 6459 h 10000"/>
                <a:gd name="connsiteX46" fmla="*/ 6524 w 10000"/>
                <a:gd name="connsiteY46" fmla="*/ 6417 h 10000"/>
                <a:gd name="connsiteX47" fmla="*/ 6531 w 10000"/>
                <a:gd name="connsiteY47" fmla="*/ 6285 h 10000"/>
                <a:gd name="connsiteX48" fmla="*/ 6424 w 10000"/>
                <a:gd name="connsiteY48" fmla="*/ 5985 h 10000"/>
                <a:gd name="connsiteX49" fmla="*/ 6602 w 10000"/>
                <a:gd name="connsiteY49" fmla="*/ 5992 h 10000"/>
                <a:gd name="connsiteX50" fmla="*/ 6707 w 10000"/>
                <a:gd name="connsiteY50" fmla="*/ 5879 h 10000"/>
                <a:gd name="connsiteX51" fmla="*/ 6876 w 10000"/>
                <a:gd name="connsiteY51" fmla="*/ 5880 h 10000"/>
                <a:gd name="connsiteX52" fmla="*/ 6827 w 10000"/>
                <a:gd name="connsiteY52" fmla="*/ 6579 h 10000"/>
                <a:gd name="connsiteX53" fmla="*/ 6991 w 10000"/>
                <a:gd name="connsiteY53" fmla="*/ 6658 h 10000"/>
                <a:gd name="connsiteX54" fmla="*/ 7275 w 10000"/>
                <a:gd name="connsiteY54" fmla="*/ 6861 h 10000"/>
                <a:gd name="connsiteX55" fmla="*/ 7430 w 10000"/>
                <a:gd name="connsiteY55" fmla="*/ 6548 h 10000"/>
                <a:gd name="connsiteX56" fmla="*/ 7470 w 10000"/>
                <a:gd name="connsiteY56" fmla="*/ 6580 h 10000"/>
                <a:gd name="connsiteX57" fmla="*/ 7590 w 10000"/>
                <a:gd name="connsiteY57" fmla="*/ 6387 h 10000"/>
                <a:gd name="connsiteX58" fmla="*/ 7831 w 10000"/>
                <a:gd name="connsiteY58" fmla="*/ 6290 h 10000"/>
                <a:gd name="connsiteX59" fmla="*/ 7952 w 10000"/>
                <a:gd name="connsiteY59" fmla="*/ 5935 h 10000"/>
                <a:gd name="connsiteX60" fmla="*/ 8313 w 10000"/>
                <a:gd name="connsiteY60" fmla="*/ 5516 h 10000"/>
                <a:gd name="connsiteX61" fmla="*/ 8594 w 10000"/>
                <a:gd name="connsiteY61" fmla="*/ 5322 h 10000"/>
                <a:gd name="connsiteX62" fmla="*/ 8795 w 10000"/>
                <a:gd name="connsiteY62" fmla="*/ 4774 h 10000"/>
                <a:gd name="connsiteX63" fmla="*/ 8795 w 10000"/>
                <a:gd name="connsiteY63" fmla="*/ 4645 h 10000"/>
                <a:gd name="connsiteX64" fmla="*/ 8755 w 10000"/>
                <a:gd name="connsiteY64" fmla="*/ 4323 h 10000"/>
                <a:gd name="connsiteX65" fmla="*/ 9157 w 10000"/>
                <a:gd name="connsiteY65" fmla="*/ 3161 h 10000"/>
                <a:gd name="connsiteX66" fmla="*/ 9277 w 10000"/>
                <a:gd name="connsiteY66" fmla="*/ 3161 h 10000"/>
                <a:gd name="connsiteX67" fmla="*/ 9438 w 10000"/>
                <a:gd name="connsiteY67" fmla="*/ 3065 h 10000"/>
                <a:gd name="connsiteX68" fmla="*/ 9920 w 10000"/>
                <a:gd name="connsiteY68" fmla="*/ 2903 h 10000"/>
                <a:gd name="connsiteX69" fmla="*/ 10000 w 10000"/>
                <a:gd name="connsiteY69" fmla="*/ 2645 h 10000"/>
                <a:gd name="connsiteX70" fmla="*/ 9960 w 10000"/>
                <a:gd name="connsiteY70" fmla="*/ 2580 h 10000"/>
                <a:gd name="connsiteX71" fmla="*/ 9799 w 10000"/>
                <a:gd name="connsiteY71" fmla="*/ 2580 h 10000"/>
                <a:gd name="connsiteX72" fmla="*/ 9679 w 10000"/>
                <a:gd name="connsiteY72" fmla="*/ 2420 h 10000"/>
                <a:gd name="connsiteX73" fmla="*/ 9438 w 10000"/>
                <a:gd name="connsiteY73" fmla="*/ 2355 h 10000"/>
                <a:gd name="connsiteX74" fmla="*/ 9317 w 10000"/>
                <a:gd name="connsiteY74" fmla="*/ 2226 h 10000"/>
                <a:gd name="connsiteX75" fmla="*/ 9237 w 10000"/>
                <a:gd name="connsiteY75" fmla="*/ 1742 h 10000"/>
                <a:gd name="connsiteX76" fmla="*/ 9237 w 10000"/>
                <a:gd name="connsiteY76" fmla="*/ 1064 h 10000"/>
                <a:gd name="connsiteX77" fmla="*/ 9036 w 10000"/>
                <a:gd name="connsiteY77" fmla="*/ 839 h 10000"/>
                <a:gd name="connsiteX78" fmla="*/ 8996 w 10000"/>
                <a:gd name="connsiteY78" fmla="*/ 613 h 10000"/>
                <a:gd name="connsiteX79" fmla="*/ 8675 w 10000"/>
                <a:gd name="connsiteY79" fmla="*/ 290 h 10000"/>
                <a:gd name="connsiteX80" fmla="*/ 8394 w 10000"/>
                <a:gd name="connsiteY80" fmla="*/ 162 h 10000"/>
                <a:gd name="connsiteX81" fmla="*/ 8233 w 10000"/>
                <a:gd name="connsiteY81" fmla="*/ 0 h 10000"/>
                <a:gd name="connsiteX82" fmla="*/ 7992 w 10000"/>
                <a:gd name="connsiteY82" fmla="*/ 162 h 10000"/>
                <a:gd name="connsiteX83" fmla="*/ 7831 w 10000"/>
                <a:gd name="connsiteY83" fmla="*/ 129 h 10000"/>
                <a:gd name="connsiteX84" fmla="*/ 7711 w 10000"/>
                <a:gd name="connsiteY84" fmla="*/ 419 h 10000"/>
                <a:gd name="connsiteX85" fmla="*/ 7390 w 10000"/>
                <a:gd name="connsiteY85" fmla="*/ 484 h 10000"/>
                <a:gd name="connsiteX86" fmla="*/ 7309 w 10000"/>
                <a:gd name="connsiteY86" fmla="*/ 709 h 10000"/>
                <a:gd name="connsiteX87" fmla="*/ 7028 w 10000"/>
                <a:gd name="connsiteY87" fmla="*/ 709 h 10000"/>
                <a:gd name="connsiteX88" fmla="*/ 6787 w 10000"/>
                <a:gd name="connsiteY88" fmla="*/ 613 h 10000"/>
                <a:gd name="connsiteX89" fmla="*/ 6265 w 10000"/>
                <a:gd name="connsiteY89" fmla="*/ 613 h 10000"/>
                <a:gd name="connsiteX90" fmla="*/ 5743 w 10000"/>
                <a:gd name="connsiteY90" fmla="*/ 613 h 10000"/>
                <a:gd name="connsiteX91" fmla="*/ 5783 w 10000"/>
                <a:gd name="connsiteY91" fmla="*/ 484 h 10000"/>
                <a:gd name="connsiteX92" fmla="*/ 5703 w 10000"/>
                <a:gd name="connsiteY92" fmla="*/ 484 h 10000"/>
                <a:gd name="connsiteX93" fmla="*/ 5663 w 10000"/>
                <a:gd name="connsiteY93" fmla="*/ 613 h 10000"/>
                <a:gd name="connsiteX94" fmla="*/ 5181 w 10000"/>
                <a:gd name="connsiteY94" fmla="*/ 613 h 10000"/>
                <a:gd name="connsiteX95" fmla="*/ 4699 w 10000"/>
                <a:gd name="connsiteY95" fmla="*/ 613 h 10000"/>
                <a:gd name="connsiteX96" fmla="*/ 4217 w 10000"/>
                <a:gd name="connsiteY96" fmla="*/ 613 h 10000"/>
                <a:gd name="connsiteX97" fmla="*/ 3735 w 10000"/>
                <a:gd name="connsiteY97" fmla="*/ 613 h 10000"/>
                <a:gd name="connsiteX98" fmla="*/ 3293 w 10000"/>
                <a:gd name="connsiteY98" fmla="*/ 613 h 10000"/>
                <a:gd name="connsiteX99" fmla="*/ 2811 w 10000"/>
                <a:gd name="connsiteY99" fmla="*/ 613 h 10000"/>
                <a:gd name="connsiteX100" fmla="*/ 2369 w 10000"/>
                <a:gd name="connsiteY100" fmla="*/ 613 h 10000"/>
                <a:gd name="connsiteX101" fmla="*/ 1888 w 10000"/>
                <a:gd name="connsiteY101" fmla="*/ 613 h 10000"/>
                <a:gd name="connsiteX102" fmla="*/ 1888 w 10000"/>
                <a:gd name="connsiteY102" fmla="*/ 1064 h 10000"/>
                <a:gd name="connsiteX103" fmla="*/ 1888 w 10000"/>
                <a:gd name="connsiteY103" fmla="*/ 1645 h 10000"/>
                <a:gd name="connsiteX104" fmla="*/ 1285 w 10000"/>
                <a:gd name="connsiteY104" fmla="*/ 1645 h 10000"/>
                <a:gd name="connsiteX105" fmla="*/ 1285 w 10000"/>
                <a:gd name="connsiteY105" fmla="*/ 1903 h 10000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5462 w 10000"/>
                <a:gd name="connsiteY37" fmla="*/ 10000 h 10000"/>
                <a:gd name="connsiteX38" fmla="*/ 5080 w 10000"/>
                <a:gd name="connsiteY38" fmla="*/ 6889 h 10000"/>
                <a:gd name="connsiteX39" fmla="*/ 5337 w 10000"/>
                <a:gd name="connsiteY39" fmla="*/ 6985 h 10000"/>
                <a:gd name="connsiteX40" fmla="*/ 5564 w 10000"/>
                <a:gd name="connsiteY40" fmla="*/ 7108 h 10000"/>
                <a:gd name="connsiteX41" fmla="*/ 5768 w 10000"/>
                <a:gd name="connsiteY41" fmla="*/ 7028 h 10000"/>
                <a:gd name="connsiteX42" fmla="*/ 5933 w 10000"/>
                <a:gd name="connsiteY42" fmla="*/ 6953 h 10000"/>
                <a:gd name="connsiteX43" fmla="*/ 6089 w 10000"/>
                <a:gd name="connsiteY43" fmla="*/ 6788 h 10000"/>
                <a:gd name="connsiteX44" fmla="*/ 6274 w 10000"/>
                <a:gd name="connsiteY44" fmla="*/ 6562 h 10000"/>
                <a:gd name="connsiteX45" fmla="*/ 6389 w 10000"/>
                <a:gd name="connsiteY45" fmla="*/ 6459 h 10000"/>
                <a:gd name="connsiteX46" fmla="*/ 6524 w 10000"/>
                <a:gd name="connsiteY46" fmla="*/ 6417 h 10000"/>
                <a:gd name="connsiteX47" fmla="*/ 6531 w 10000"/>
                <a:gd name="connsiteY47" fmla="*/ 6285 h 10000"/>
                <a:gd name="connsiteX48" fmla="*/ 6424 w 10000"/>
                <a:gd name="connsiteY48" fmla="*/ 5985 h 10000"/>
                <a:gd name="connsiteX49" fmla="*/ 6602 w 10000"/>
                <a:gd name="connsiteY49" fmla="*/ 5992 h 10000"/>
                <a:gd name="connsiteX50" fmla="*/ 6707 w 10000"/>
                <a:gd name="connsiteY50" fmla="*/ 5879 h 10000"/>
                <a:gd name="connsiteX51" fmla="*/ 6876 w 10000"/>
                <a:gd name="connsiteY51" fmla="*/ 5880 h 10000"/>
                <a:gd name="connsiteX52" fmla="*/ 6827 w 10000"/>
                <a:gd name="connsiteY52" fmla="*/ 6579 h 10000"/>
                <a:gd name="connsiteX53" fmla="*/ 6991 w 10000"/>
                <a:gd name="connsiteY53" fmla="*/ 6658 h 10000"/>
                <a:gd name="connsiteX54" fmla="*/ 7275 w 10000"/>
                <a:gd name="connsiteY54" fmla="*/ 6861 h 10000"/>
                <a:gd name="connsiteX55" fmla="*/ 7430 w 10000"/>
                <a:gd name="connsiteY55" fmla="*/ 6548 h 10000"/>
                <a:gd name="connsiteX56" fmla="*/ 7470 w 10000"/>
                <a:gd name="connsiteY56" fmla="*/ 6580 h 10000"/>
                <a:gd name="connsiteX57" fmla="*/ 7590 w 10000"/>
                <a:gd name="connsiteY57" fmla="*/ 6387 h 10000"/>
                <a:gd name="connsiteX58" fmla="*/ 7831 w 10000"/>
                <a:gd name="connsiteY58" fmla="*/ 6290 h 10000"/>
                <a:gd name="connsiteX59" fmla="*/ 7952 w 10000"/>
                <a:gd name="connsiteY59" fmla="*/ 5935 h 10000"/>
                <a:gd name="connsiteX60" fmla="*/ 8313 w 10000"/>
                <a:gd name="connsiteY60" fmla="*/ 5516 h 10000"/>
                <a:gd name="connsiteX61" fmla="*/ 8594 w 10000"/>
                <a:gd name="connsiteY61" fmla="*/ 5322 h 10000"/>
                <a:gd name="connsiteX62" fmla="*/ 8795 w 10000"/>
                <a:gd name="connsiteY62" fmla="*/ 4774 h 10000"/>
                <a:gd name="connsiteX63" fmla="*/ 8795 w 10000"/>
                <a:gd name="connsiteY63" fmla="*/ 4645 h 10000"/>
                <a:gd name="connsiteX64" fmla="*/ 8755 w 10000"/>
                <a:gd name="connsiteY64" fmla="*/ 4323 h 10000"/>
                <a:gd name="connsiteX65" fmla="*/ 9157 w 10000"/>
                <a:gd name="connsiteY65" fmla="*/ 3161 h 10000"/>
                <a:gd name="connsiteX66" fmla="*/ 9277 w 10000"/>
                <a:gd name="connsiteY66" fmla="*/ 3161 h 10000"/>
                <a:gd name="connsiteX67" fmla="*/ 9438 w 10000"/>
                <a:gd name="connsiteY67" fmla="*/ 3065 h 10000"/>
                <a:gd name="connsiteX68" fmla="*/ 9920 w 10000"/>
                <a:gd name="connsiteY68" fmla="*/ 2903 h 10000"/>
                <a:gd name="connsiteX69" fmla="*/ 10000 w 10000"/>
                <a:gd name="connsiteY69" fmla="*/ 2645 h 10000"/>
                <a:gd name="connsiteX70" fmla="*/ 9960 w 10000"/>
                <a:gd name="connsiteY70" fmla="*/ 2580 h 10000"/>
                <a:gd name="connsiteX71" fmla="*/ 9799 w 10000"/>
                <a:gd name="connsiteY71" fmla="*/ 2580 h 10000"/>
                <a:gd name="connsiteX72" fmla="*/ 9679 w 10000"/>
                <a:gd name="connsiteY72" fmla="*/ 2420 h 10000"/>
                <a:gd name="connsiteX73" fmla="*/ 9438 w 10000"/>
                <a:gd name="connsiteY73" fmla="*/ 2355 h 10000"/>
                <a:gd name="connsiteX74" fmla="*/ 9317 w 10000"/>
                <a:gd name="connsiteY74" fmla="*/ 2226 h 10000"/>
                <a:gd name="connsiteX75" fmla="*/ 9237 w 10000"/>
                <a:gd name="connsiteY75" fmla="*/ 1742 h 10000"/>
                <a:gd name="connsiteX76" fmla="*/ 9237 w 10000"/>
                <a:gd name="connsiteY76" fmla="*/ 1064 h 10000"/>
                <a:gd name="connsiteX77" fmla="*/ 9036 w 10000"/>
                <a:gd name="connsiteY77" fmla="*/ 839 h 10000"/>
                <a:gd name="connsiteX78" fmla="*/ 8996 w 10000"/>
                <a:gd name="connsiteY78" fmla="*/ 613 h 10000"/>
                <a:gd name="connsiteX79" fmla="*/ 8675 w 10000"/>
                <a:gd name="connsiteY79" fmla="*/ 290 h 10000"/>
                <a:gd name="connsiteX80" fmla="*/ 8394 w 10000"/>
                <a:gd name="connsiteY80" fmla="*/ 162 h 10000"/>
                <a:gd name="connsiteX81" fmla="*/ 8233 w 10000"/>
                <a:gd name="connsiteY81" fmla="*/ 0 h 10000"/>
                <a:gd name="connsiteX82" fmla="*/ 7992 w 10000"/>
                <a:gd name="connsiteY82" fmla="*/ 162 h 10000"/>
                <a:gd name="connsiteX83" fmla="*/ 7831 w 10000"/>
                <a:gd name="connsiteY83" fmla="*/ 129 h 10000"/>
                <a:gd name="connsiteX84" fmla="*/ 7711 w 10000"/>
                <a:gd name="connsiteY84" fmla="*/ 419 h 10000"/>
                <a:gd name="connsiteX85" fmla="*/ 7390 w 10000"/>
                <a:gd name="connsiteY85" fmla="*/ 484 h 10000"/>
                <a:gd name="connsiteX86" fmla="*/ 7309 w 10000"/>
                <a:gd name="connsiteY86" fmla="*/ 709 h 10000"/>
                <a:gd name="connsiteX87" fmla="*/ 7028 w 10000"/>
                <a:gd name="connsiteY87" fmla="*/ 709 h 10000"/>
                <a:gd name="connsiteX88" fmla="*/ 6787 w 10000"/>
                <a:gd name="connsiteY88" fmla="*/ 613 h 10000"/>
                <a:gd name="connsiteX89" fmla="*/ 6265 w 10000"/>
                <a:gd name="connsiteY89" fmla="*/ 613 h 10000"/>
                <a:gd name="connsiteX90" fmla="*/ 5743 w 10000"/>
                <a:gd name="connsiteY90" fmla="*/ 613 h 10000"/>
                <a:gd name="connsiteX91" fmla="*/ 5783 w 10000"/>
                <a:gd name="connsiteY91" fmla="*/ 484 h 10000"/>
                <a:gd name="connsiteX92" fmla="*/ 5703 w 10000"/>
                <a:gd name="connsiteY92" fmla="*/ 484 h 10000"/>
                <a:gd name="connsiteX93" fmla="*/ 5663 w 10000"/>
                <a:gd name="connsiteY93" fmla="*/ 613 h 10000"/>
                <a:gd name="connsiteX94" fmla="*/ 5181 w 10000"/>
                <a:gd name="connsiteY94" fmla="*/ 613 h 10000"/>
                <a:gd name="connsiteX95" fmla="*/ 4699 w 10000"/>
                <a:gd name="connsiteY95" fmla="*/ 613 h 10000"/>
                <a:gd name="connsiteX96" fmla="*/ 4217 w 10000"/>
                <a:gd name="connsiteY96" fmla="*/ 613 h 10000"/>
                <a:gd name="connsiteX97" fmla="*/ 3735 w 10000"/>
                <a:gd name="connsiteY97" fmla="*/ 613 h 10000"/>
                <a:gd name="connsiteX98" fmla="*/ 3293 w 10000"/>
                <a:gd name="connsiteY98" fmla="*/ 613 h 10000"/>
                <a:gd name="connsiteX99" fmla="*/ 2811 w 10000"/>
                <a:gd name="connsiteY99" fmla="*/ 613 h 10000"/>
                <a:gd name="connsiteX100" fmla="*/ 2369 w 10000"/>
                <a:gd name="connsiteY100" fmla="*/ 613 h 10000"/>
                <a:gd name="connsiteX101" fmla="*/ 1888 w 10000"/>
                <a:gd name="connsiteY101" fmla="*/ 613 h 10000"/>
                <a:gd name="connsiteX102" fmla="*/ 1888 w 10000"/>
                <a:gd name="connsiteY102" fmla="*/ 1064 h 10000"/>
                <a:gd name="connsiteX103" fmla="*/ 1888 w 10000"/>
                <a:gd name="connsiteY103" fmla="*/ 1645 h 10000"/>
                <a:gd name="connsiteX104" fmla="*/ 1285 w 10000"/>
                <a:gd name="connsiteY104" fmla="*/ 1645 h 10000"/>
                <a:gd name="connsiteX105" fmla="*/ 1285 w 10000"/>
                <a:gd name="connsiteY105" fmla="*/ 1903 h 10000"/>
                <a:gd name="connsiteX0" fmla="*/ 1285 w 10000"/>
                <a:gd name="connsiteY0" fmla="*/ 1903 h 10000"/>
                <a:gd name="connsiteX1" fmla="*/ 1285 w 10000"/>
                <a:gd name="connsiteY1" fmla="*/ 2420 h 10000"/>
                <a:gd name="connsiteX2" fmla="*/ 1285 w 10000"/>
                <a:gd name="connsiteY2" fmla="*/ 2903 h 10000"/>
                <a:gd name="connsiteX3" fmla="*/ 1285 w 10000"/>
                <a:gd name="connsiteY3" fmla="*/ 3387 h 10000"/>
                <a:gd name="connsiteX4" fmla="*/ 1285 w 10000"/>
                <a:gd name="connsiteY4" fmla="*/ 3838 h 10000"/>
                <a:gd name="connsiteX5" fmla="*/ 643 w 10000"/>
                <a:gd name="connsiteY5" fmla="*/ 3936 h 10000"/>
                <a:gd name="connsiteX6" fmla="*/ 522 w 10000"/>
                <a:gd name="connsiteY6" fmla="*/ 4193 h 10000"/>
                <a:gd name="connsiteX7" fmla="*/ 241 w 10000"/>
                <a:gd name="connsiteY7" fmla="*/ 4516 h 10000"/>
                <a:gd name="connsiteX8" fmla="*/ 241 w 10000"/>
                <a:gd name="connsiteY8" fmla="*/ 4774 h 10000"/>
                <a:gd name="connsiteX9" fmla="*/ 120 w 10000"/>
                <a:gd name="connsiteY9" fmla="*/ 4838 h 10000"/>
                <a:gd name="connsiteX10" fmla="*/ 120 w 10000"/>
                <a:gd name="connsiteY10" fmla="*/ 5064 h 10000"/>
                <a:gd name="connsiteX11" fmla="*/ 0 w 10000"/>
                <a:gd name="connsiteY11" fmla="*/ 5258 h 10000"/>
                <a:gd name="connsiteX12" fmla="*/ 0 w 10000"/>
                <a:gd name="connsiteY12" fmla="*/ 5419 h 10000"/>
                <a:gd name="connsiteX13" fmla="*/ 241 w 10000"/>
                <a:gd name="connsiteY13" fmla="*/ 5387 h 10000"/>
                <a:gd name="connsiteX14" fmla="*/ 281 w 10000"/>
                <a:gd name="connsiteY14" fmla="*/ 5677 h 10000"/>
                <a:gd name="connsiteX15" fmla="*/ 602 w 10000"/>
                <a:gd name="connsiteY15" fmla="*/ 6194 h 10000"/>
                <a:gd name="connsiteX16" fmla="*/ 602 w 10000"/>
                <a:gd name="connsiteY16" fmla="*/ 6226 h 10000"/>
                <a:gd name="connsiteX17" fmla="*/ 482 w 10000"/>
                <a:gd name="connsiteY17" fmla="*/ 6258 h 10000"/>
                <a:gd name="connsiteX18" fmla="*/ 964 w 10000"/>
                <a:gd name="connsiteY18" fmla="*/ 6774 h 10000"/>
                <a:gd name="connsiteX19" fmla="*/ 1004 w 10000"/>
                <a:gd name="connsiteY19" fmla="*/ 6935 h 10000"/>
                <a:gd name="connsiteX20" fmla="*/ 964 w 10000"/>
                <a:gd name="connsiteY20" fmla="*/ 7387 h 10000"/>
                <a:gd name="connsiteX21" fmla="*/ 1044 w 10000"/>
                <a:gd name="connsiteY21" fmla="*/ 7452 h 10000"/>
                <a:gd name="connsiteX22" fmla="*/ 1365 w 10000"/>
                <a:gd name="connsiteY22" fmla="*/ 7484 h 10000"/>
                <a:gd name="connsiteX23" fmla="*/ 1406 w 10000"/>
                <a:gd name="connsiteY23" fmla="*/ 7612 h 10000"/>
                <a:gd name="connsiteX24" fmla="*/ 1767 w 10000"/>
                <a:gd name="connsiteY24" fmla="*/ 7645 h 10000"/>
                <a:gd name="connsiteX25" fmla="*/ 1968 w 10000"/>
                <a:gd name="connsiteY25" fmla="*/ 7774 h 10000"/>
                <a:gd name="connsiteX26" fmla="*/ 2008 w 10000"/>
                <a:gd name="connsiteY26" fmla="*/ 8000 h 10000"/>
                <a:gd name="connsiteX27" fmla="*/ 2651 w 10000"/>
                <a:gd name="connsiteY27" fmla="*/ 8387 h 10000"/>
                <a:gd name="connsiteX28" fmla="*/ 2811 w 10000"/>
                <a:gd name="connsiteY28" fmla="*/ 8774 h 10000"/>
                <a:gd name="connsiteX29" fmla="*/ 3253 w 10000"/>
                <a:gd name="connsiteY29" fmla="*/ 8968 h 10000"/>
                <a:gd name="connsiteX30" fmla="*/ 3414 w 10000"/>
                <a:gd name="connsiteY30" fmla="*/ 9226 h 10000"/>
                <a:gd name="connsiteX31" fmla="*/ 3735 w 10000"/>
                <a:gd name="connsiteY31" fmla="*/ 9549 h 10000"/>
                <a:gd name="connsiteX32" fmla="*/ 3976 w 10000"/>
                <a:gd name="connsiteY32" fmla="*/ 9645 h 10000"/>
                <a:gd name="connsiteX33" fmla="*/ 4137 w 10000"/>
                <a:gd name="connsiteY33" fmla="*/ 9549 h 10000"/>
                <a:gd name="connsiteX34" fmla="*/ 4538 w 10000"/>
                <a:gd name="connsiteY34" fmla="*/ 9581 h 10000"/>
                <a:gd name="connsiteX35" fmla="*/ 4699 w 10000"/>
                <a:gd name="connsiteY35" fmla="*/ 9516 h 10000"/>
                <a:gd name="connsiteX36" fmla="*/ 5422 w 10000"/>
                <a:gd name="connsiteY36" fmla="*/ 10000 h 10000"/>
                <a:gd name="connsiteX37" fmla="*/ 4901 w 10000"/>
                <a:gd name="connsiteY37" fmla="*/ 6794 h 10000"/>
                <a:gd name="connsiteX38" fmla="*/ 5080 w 10000"/>
                <a:gd name="connsiteY38" fmla="*/ 6889 h 10000"/>
                <a:gd name="connsiteX39" fmla="*/ 5337 w 10000"/>
                <a:gd name="connsiteY39" fmla="*/ 6985 h 10000"/>
                <a:gd name="connsiteX40" fmla="*/ 5564 w 10000"/>
                <a:gd name="connsiteY40" fmla="*/ 7108 h 10000"/>
                <a:gd name="connsiteX41" fmla="*/ 5768 w 10000"/>
                <a:gd name="connsiteY41" fmla="*/ 7028 h 10000"/>
                <a:gd name="connsiteX42" fmla="*/ 5933 w 10000"/>
                <a:gd name="connsiteY42" fmla="*/ 6953 h 10000"/>
                <a:gd name="connsiteX43" fmla="*/ 6089 w 10000"/>
                <a:gd name="connsiteY43" fmla="*/ 6788 h 10000"/>
                <a:gd name="connsiteX44" fmla="*/ 6274 w 10000"/>
                <a:gd name="connsiteY44" fmla="*/ 6562 h 10000"/>
                <a:gd name="connsiteX45" fmla="*/ 6389 w 10000"/>
                <a:gd name="connsiteY45" fmla="*/ 6459 h 10000"/>
                <a:gd name="connsiteX46" fmla="*/ 6524 w 10000"/>
                <a:gd name="connsiteY46" fmla="*/ 6417 h 10000"/>
                <a:gd name="connsiteX47" fmla="*/ 6531 w 10000"/>
                <a:gd name="connsiteY47" fmla="*/ 6285 h 10000"/>
                <a:gd name="connsiteX48" fmla="*/ 6424 w 10000"/>
                <a:gd name="connsiteY48" fmla="*/ 5985 h 10000"/>
                <a:gd name="connsiteX49" fmla="*/ 6602 w 10000"/>
                <a:gd name="connsiteY49" fmla="*/ 5992 h 10000"/>
                <a:gd name="connsiteX50" fmla="*/ 6707 w 10000"/>
                <a:gd name="connsiteY50" fmla="*/ 5879 h 10000"/>
                <a:gd name="connsiteX51" fmla="*/ 6876 w 10000"/>
                <a:gd name="connsiteY51" fmla="*/ 5880 h 10000"/>
                <a:gd name="connsiteX52" fmla="*/ 6827 w 10000"/>
                <a:gd name="connsiteY52" fmla="*/ 6579 h 10000"/>
                <a:gd name="connsiteX53" fmla="*/ 6991 w 10000"/>
                <a:gd name="connsiteY53" fmla="*/ 6658 h 10000"/>
                <a:gd name="connsiteX54" fmla="*/ 7275 w 10000"/>
                <a:gd name="connsiteY54" fmla="*/ 6861 h 10000"/>
                <a:gd name="connsiteX55" fmla="*/ 7430 w 10000"/>
                <a:gd name="connsiteY55" fmla="*/ 6548 h 10000"/>
                <a:gd name="connsiteX56" fmla="*/ 7470 w 10000"/>
                <a:gd name="connsiteY56" fmla="*/ 6580 h 10000"/>
                <a:gd name="connsiteX57" fmla="*/ 7590 w 10000"/>
                <a:gd name="connsiteY57" fmla="*/ 6387 h 10000"/>
                <a:gd name="connsiteX58" fmla="*/ 7831 w 10000"/>
                <a:gd name="connsiteY58" fmla="*/ 6290 h 10000"/>
                <a:gd name="connsiteX59" fmla="*/ 7952 w 10000"/>
                <a:gd name="connsiteY59" fmla="*/ 5935 h 10000"/>
                <a:gd name="connsiteX60" fmla="*/ 8313 w 10000"/>
                <a:gd name="connsiteY60" fmla="*/ 5516 h 10000"/>
                <a:gd name="connsiteX61" fmla="*/ 8594 w 10000"/>
                <a:gd name="connsiteY61" fmla="*/ 5322 h 10000"/>
                <a:gd name="connsiteX62" fmla="*/ 8795 w 10000"/>
                <a:gd name="connsiteY62" fmla="*/ 4774 h 10000"/>
                <a:gd name="connsiteX63" fmla="*/ 8795 w 10000"/>
                <a:gd name="connsiteY63" fmla="*/ 4645 h 10000"/>
                <a:gd name="connsiteX64" fmla="*/ 8755 w 10000"/>
                <a:gd name="connsiteY64" fmla="*/ 4323 h 10000"/>
                <a:gd name="connsiteX65" fmla="*/ 9157 w 10000"/>
                <a:gd name="connsiteY65" fmla="*/ 3161 h 10000"/>
                <a:gd name="connsiteX66" fmla="*/ 9277 w 10000"/>
                <a:gd name="connsiteY66" fmla="*/ 3161 h 10000"/>
                <a:gd name="connsiteX67" fmla="*/ 9438 w 10000"/>
                <a:gd name="connsiteY67" fmla="*/ 3065 h 10000"/>
                <a:gd name="connsiteX68" fmla="*/ 9920 w 10000"/>
                <a:gd name="connsiteY68" fmla="*/ 2903 h 10000"/>
                <a:gd name="connsiteX69" fmla="*/ 10000 w 10000"/>
                <a:gd name="connsiteY69" fmla="*/ 2645 h 10000"/>
                <a:gd name="connsiteX70" fmla="*/ 9960 w 10000"/>
                <a:gd name="connsiteY70" fmla="*/ 2580 h 10000"/>
                <a:gd name="connsiteX71" fmla="*/ 9799 w 10000"/>
                <a:gd name="connsiteY71" fmla="*/ 2580 h 10000"/>
                <a:gd name="connsiteX72" fmla="*/ 9679 w 10000"/>
                <a:gd name="connsiteY72" fmla="*/ 2420 h 10000"/>
                <a:gd name="connsiteX73" fmla="*/ 9438 w 10000"/>
                <a:gd name="connsiteY73" fmla="*/ 2355 h 10000"/>
                <a:gd name="connsiteX74" fmla="*/ 9317 w 10000"/>
                <a:gd name="connsiteY74" fmla="*/ 2226 h 10000"/>
                <a:gd name="connsiteX75" fmla="*/ 9237 w 10000"/>
                <a:gd name="connsiteY75" fmla="*/ 1742 h 10000"/>
                <a:gd name="connsiteX76" fmla="*/ 9237 w 10000"/>
                <a:gd name="connsiteY76" fmla="*/ 1064 h 10000"/>
                <a:gd name="connsiteX77" fmla="*/ 9036 w 10000"/>
                <a:gd name="connsiteY77" fmla="*/ 839 h 10000"/>
                <a:gd name="connsiteX78" fmla="*/ 8996 w 10000"/>
                <a:gd name="connsiteY78" fmla="*/ 613 h 10000"/>
                <a:gd name="connsiteX79" fmla="*/ 8675 w 10000"/>
                <a:gd name="connsiteY79" fmla="*/ 290 h 10000"/>
                <a:gd name="connsiteX80" fmla="*/ 8394 w 10000"/>
                <a:gd name="connsiteY80" fmla="*/ 162 h 10000"/>
                <a:gd name="connsiteX81" fmla="*/ 8233 w 10000"/>
                <a:gd name="connsiteY81" fmla="*/ 0 h 10000"/>
                <a:gd name="connsiteX82" fmla="*/ 7992 w 10000"/>
                <a:gd name="connsiteY82" fmla="*/ 162 h 10000"/>
                <a:gd name="connsiteX83" fmla="*/ 7831 w 10000"/>
                <a:gd name="connsiteY83" fmla="*/ 129 h 10000"/>
                <a:gd name="connsiteX84" fmla="*/ 7711 w 10000"/>
                <a:gd name="connsiteY84" fmla="*/ 419 h 10000"/>
                <a:gd name="connsiteX85" fmla="*/ 7390 w 10000"/>
                <a:gd name="connsiteY85" fmla="*/ 484 h 10000"/>
                <a:gd name="connsiteX86" fmla="*/ 7309 w 10000"/>
                <a:gd name="connsiteY86" fmla="*/ 709 h 10000"/>
                <a:gd name="connsiteX87" fmla="*/ 7028 w 10000"/>
                <a:gd name="connsiteY87" fmla="*/ 709 h 10000"/>
                <a:gd name="connsiteX88" fmla="*/ 6787 w 10000"/>
                <a:gd name="connsiteY88" fmla="*/ 613 h 10000"/>
                <a:gd name="connsiteX89" fmla="*/ 6265 w 10000"/>
                <a:gd name="connsiteY89" fmla="*/ 613 h 10000"/>
                <a:gd name="connsiteX90" fmla="*/ 5743 w 10000"/>
                <a:gd name="connsiteY90" fmla="*/ 613 h 10000"/>
                <a:gd name="connsiteX91" fmla="*/ 5783 w 10000"/>
                <a:gd name="connsiteY91" fmla="*/ 484 h 10000"/>
                <a:gd name="connsiteX92" fmla="*/ 5703 w 10000"/>
                <a:gd name="connsiteY92" fmla="*/ 484 h 10000"/>
                <a:gd name="connsiteX93" fmla="*/ 5663 w 10000"/>
                <a:gd name="connsiteY93" fmla="*/ 613 h 10000"/>
                <a:gd name="connsiteX94" fmla="*/ 5181 w 10000"/>
                <a:gd name="connsiteY94" fmla="*/ 613 h 10000"/>
                <a:gd name="connsiteX95" fmla="*/ 4699 w 10000"/>
                <a:gd name="connsiteY95" fmla="*/ 613 h 10000"/>
                <a:gd name="connsiteX96" fmla="*/ 4217 w 10000"/>
                <a:gd name="connsiteY96" fmla="*/ 613 h 10000"/>
                <a:gd name="connsiteX97" fmla="*/ 3735 w 10000"/>
                <a:gd name="connsiteY97" fmla="*/ 613 h 10000"/>
                <a:gd name="connsiteX98" fmla="*/ 3293 w 10000"/>
                <a:gd name="connsiteY98" fmla="*/ 613 h 10000"/>
                <a:gd name="connsiteX99" fmla="*/ 2811 w 10000"/>
                <a:gd name="connsiteY99" fmla="*/ 613 h 10000"/>
                <a:gd name="connsiteX100" fmla="*/ 2369 w 10000"/>
                <a:gd name="connsiteY100" fmla="*/ 613 h 10000"/>
                <a:gd name="connsiteX101" fmla="*/ 1888 w 10000"/>
                <a:gd name="connsiteY101" fmla="*/ 613 h 10000"/>
                <a:gd name="connsiteX102" fmla="*/ 1888 w 10000"/>
                <a:gd name="connsiteY102" fmla="*/ 1064 h 10000"/>
                <a:gd name="connsiteX103" fmla="*/ 1888 w 10000"/>
                <a:gd name="connsiteY103" fmla="*/ 1645 h 10000"/>
                <a:gd name="connsiteX104" fmla="*/ 1285 w 10000"/>
                <a:gd name="connsiteY104" fmla="*/ 1645 h 10000"/>
                <a:gd name="connsiteX105" fmla="*/ 1285 w 10000"/>
                <a:gd name="connsiteY105" fmla="*/ 1903 h 10000"/>
                <a:gd name="connsiteX0" fmla="*/ 1285 w 10000"/>
                <a:gd name="connsiteY0" fmla="*/ 1903 h 9645"/>
                <a:gd name="connsiteX1" fmla="*/ 1285 w 10000"/>
                <a:gd name="connsiteY1" fmla="*/ 2420 h 9645"/>
                <a:gd name="connsiteX2" fmla="*/ 1285 w 10000"/>
                <a:gd name="connsiteY2" fmla="*/ 2903 h 9645"/>
                <a:gd name="connsiteX3" fmla="*/ 1285 w 10000"/>
                <a:gd name="connsiteY3" fmla="*/ 3387 h 9645"/>
                <a:gd name="connsiteX4" fmla="*/ 1285 w 10000"/>
                <a:gd name="connsiteY4" fmla="*/ 3838 h 9645"/>
                <a:gd name="connsiteX5" fmla="*/ 643 w 10000"/>
                <a:gd name="connsiteY5" fmla="*/ 3936 h 9645"/>
                <a:gd name="connsiteX6" fmla="*/ 522 w 10000"/>
                <a:gd name="connsiteY6" fmla="*/ 4193 h 9645"/>
                <a:gd name="connsiteX7" fmla="*/ 241 w 10000"/>
                <a:gd name="connsiteY7" fmla="*/ 4516 h 9645"/>
                <a:gd name="connsiteX8" fmla="*/ 241 w 10000"/>
                <a:gd name="connsiteY8" fmla="*/ 4774 h 9645"/>
                <a:gd name="connsiteX9" fmla="*/ 120 w 10000"/>
                <a:gd name="connsiteY9" fmla="*/ 4838 h 9645"/>
                <a:gd name="connsiteX10" fmla="*/ 120 w 10000"/>
                <a:gd name="connsiteY10" fmla="*/ 5064 h 9645"/>
                <a:gd name="connsiteX11" fmla="*/ 0 w 10000"/>
                <a:gd name="connsiteY11" fmla="*/ 5258 h 9645"/>
                <a:gd name="connsiteX12" fmla="*/ 0 w 10000"/>
                <a:gd name="connsiteY12" fmla="*/ 5419 h 9645"/>
                <a:gd name="connsiteX13" fmla="*/ 241 w 10000"/>
                <a:gd name="connsiteY13" fmla="*/ 5387 h 9645"/>
                <a:gd name="connsiteX14" fmla="*/ 281 w 10000"/>
                <a:gd name="connsiteY14" fmla="*/ 5677 h 9645"/>
                <a:gd name="connsiteX15" fmla="*/ 602 w 10000"/>
                <a:gd name="connsiteY15" fmla="*/ 6194 h 9645"/>
                <a:gd name="connsiteX16" fmla="*/ 602 w 10000"/>
                <a:gd name="connsiteY16" fmla="*/ 6226 h 9645"/>
                <a:gd name="connsiteX17" fmla="*/ 482 w 10000"/>
                <a:gd name="connsiteY17" fmla="*/ 6258 h 9645"/>
                <a:gd name="connsiteX18" fmla="*/ 964 w 10000"/>
                <a:gd name="connsiteY18" fmla="*/ 6774 h 9645"/>
                <a:gd name="connsiteX19" fmla="*/ 1004 w 10000"/>
                <a:gd name="connsiteY19" fmla="*/ 6935 h 9645"/>
                <a:gd name="connsiteX20" fmla="*/ 964 w 10000"/>
                <a:gd name="connsiteY20" fmla="*/ 7387 h 9645"/>
                <a:gd name="connsiteX21" fmla="*/ 1044 w 10000"/>
                <a:gd name="connsiteY21" fmla="*/ 7452 h 9645"/>
                <a:gd name="connsiteX22" fmla="*/ 1365 w 10000"/>
                <a:gd name="connsiteY22" fmla="*/ 7484 h 9645"/>
                <a:gd name="connsiteX23" fmla="*/ 1406 w 10000"/>
                <a:gd name="connsiteY23" fmla="*/ 7612 h 9645"/>
                <a:gd name="connsiteX24" fmla="*/ 1767 w 10000"/>
                <a:gd name="connsiteY24" fmla="*/ 7645 h 9645"/>
                <a:gd name="connsiteX25" fmla="*/ 1968 w 10000"/>
                <a:gd name="connsiteY25" fmla="*/ 7774 h 9645"/>
                <a:gd name="connsiteX26" fmla="*/ 2008 w 10000"/>
                <a:gd name="connsiteY26" fmla="*/ 8000 h 9645"/>
                <a:gd name="connsiteX27" fmla="*/ 2651 w 10000"/>
                <a:gd name="connsiteY27" fmla="*/ 8387 h 9645"/>
                <a:gd name="connsiteX28" fmla="*/ 2811 w 10000"/>
                <a:gd name="connsiteY28" fmla="*/ 8774 h 9645"/>
                <a:gd name="connsiteX29" fmla="*/ 3253 w 10000"/>
                <a:gd name="connsiteY29" fmla="*/ 8968 h 9645"/>
                <a:gd name="connsiteX30" fmla="*/ 3414 w 10000"/>
                <a:gd name="connsiteY30" fmla="*/ 9226 h 9645"/>
                <a:gd name="connsiteX31" fmla="*/ 3735 w 10000"/>
                <a:gd name="connsiteY31" fmla="*/ 9549 h 9645"/>
                <a:gd name="connsiteX32" fmla="*/ 3976 w 10000"/>
                <a:gd name="connsiteY32" fmla="*/ 9645 h 9645"/>
                <a:gd name="connsiteX33" fmla="*/ 4137 w 10000"/>
                <a:gd name="connsiteY33" fmla="*/ 9549 h 9645"/>
                <a:gd name="connsiteX34" fmla="*/ 4538 w 10000"/>
                <a:gd name="connsiteY34" fmla="*/ 9581 h 9645"/>
                <a:gd name="connsiteX35" fmla="*/ 4699 w 10000"/>
                <a:gd name="connsiteY35" fmla="*/ 9516 h 9645"/>
                <a:gd name="connsiteX36" fmla="*/ 4762 w 10000"/>
                <a:gd name="connsiteY36" fmla="*/ 6927 h 9645"/>
                <a:gd name="connsiteX37" fmla="*/ 4901 w 10000"/>
                <a:gd name="connsiteY37" fmla="*/ 6794 h 9645"/>
                <a:gd name="connsiteX38" fmla="*/ 5080 w 10000"/>
                <a:gd name="connsiteY38" fmla="*/ 6889 h 9645"/>
                <a:gd name="connsiteX39" fmla="*/ 5337 w 10000"/>
                <a:gd name="connsiteY39" fmla="*/ 6985 h 9645"/>
                <a:gd name="connsiteX40" fmla="*/ 5564 w 10000"/>
                <a:gd name="connsiteY40" fmla="*/ 7108 h 9645"/>
                <a:gd name="connsiteX41" fmla="*/ 5768 w 10000"/>
                <a:gd name="connsiteY41" fmla="*/ 7028 h 9645"/>
                <a:gd name="connsiteX42" fmla="*/ 5933 w 10000"/>
                <a:gd name="connsiteY42" fmla="*/ 6953 h 9645"/>
                <a:gd name="connsiteX43" fmla="*/ 6089 w 10000"/>
                <a:gd name="connsiteY43" fmla="*/ 6788 h 9645"/>
                <a:gd name="connsiteX44" fmla="*/ 6274 w 10000"/>
                <a:gd name="connsiteY44" fmla="*/ 6562 h 9645"/>
                <a:gd name="connsiteX45" fmla="*/ 6389 w 10000"/>
                <a:gd name="connsiteY45" fmla="*/ 6459 h 9645"/>
                <a:gd name="connsiteX46" fmla="*/ 6524 w 10000"/>
                <a:gd name="connsiteY46" fmla="*/ 6417 h 9645"/>
                <a:gd name="connsiteX47" fmla="*/ 6531 w 10000"/>
                <a:gd name="connsiteY47" fmla="*/ 6285 h 9645"/>
                <a:gd name="connsiteX48" fmla="*/ 6424 w 10000"/>
                <a:gd name="connsiteY48" fmla="*/ 5985 h 9645"/>
                <a:gd name="connsiteX49" fmla="*/ 6602 w 10000"/>
                <a:gd name="connsiteY49" fmla="*/ 5992 h 9645"/>
                <a:gd name="connsiteX50" fmla="*/ 6707 w 10000"/>
                <a:gd name="connsiteY50" fmla="*/ 5879 h 9645"/>
                <a:gd name="connsiteX51" fmla="*/ 6876 w 10000"/>
                <a:gd name="connsiteY51" fmla="*/ 5880 h 9645"/>
                <a:gd name="connsiteX52" fmla="*/ 6827 w 10000"/>
                <a:gd name="connsiteY52" fmla="*/ 6579 h 9645"/>
                <a:gd name="connsiteX53" fmla="*/ 6991 w 10000"/>
                <a:gd name="connsiteY53" fmla="*/ 6658 h 9645"/>
                <a:gd name="connsiteX54" fmla="*/ 7275 w 10000"/>
                <a:gd name="connsiteY54" fmla="*/ 6861 h 9645"/>
                <a:gd name="connsiteX55" fmla="*/ 7430 w 10000"/>
                <a:gd name="connsiteY55" fmla="*/ 6548 h 9645"/>
                <a:gd name="connsiteX56" fmla="*/ 7470 w 10000"/>
                <a:gd name="connsiteY56" fmla="*/ 6580 h 9645"/>
                <a:gd name="connsiteX57" fmla="*/ 7590 w 10000"/>
                <a:gd name="connsiteY57" fmla="*/ 6387 h 9645"/>
                <a:gd name="connsiteX58" fmla="*/ 7831 w 10000"/>
                <a:gd name="connsiteY58" fmla="*/ 6290 h 9645"/>
                <a:gd name="connsiteX59" fmla="*/ 7952 w 10000"/>
                <a:gd name="connsiteY59" fmla="*/ 5935 h 9645"/>
                <a:gd name="connsiteX60" fmla="*/ 8313 w 10000"/>
                <a:gd name="connsiteY60" fmla="*/ 5516 h 9645"/>
                <a:gd name="connsiteX61" fmla="*/ 8594 w 10000"/>
                <a:gd name="connsiteY61" fmla="*/ 5322 h 9645"/>
                <a:gd name="connsiteX62" fmla="*/ 8795 w 10000"/>
                <a:gd name="connsiteY62" fmla="*/ 4774 h 9645"/>
                <a:gd name="connsiteX63" fmla="*/ 8795 w 10000"/>
                <a:gd name="connsiteY63" fmla="*/ 4645 h 9645"/>
                <a:gd name="connsiteX64" fmla="*/ 8755 w 10000"/>
                <a:gd name="connsiteY64" fmla="*/ 4323 h 9645"/>
                <a:gd name="connsiteX65" fmla="*/ 9157 w 10000"/>
                <a:gd name="connsiteY65" fmla="*/ 3161 h 9645"/>
                <a:gd name="connsiteX66" fmla="*/ 9277 w 10000"/>
                <a:gd name="connsiteY66" fmla="*/ 3161 h 9645"/>
                <a:gd name="connsiteX67" fmla="*/ 9438 w 10000"/>
                <a:gd name="connsiteY67" fmla="*/ 3065 h 9645"/>
                <a:gd name="connsiteX68" fmla="*/ 9920 w 10000"/>
                <a:gd name="connsiteY68" fmla="*/ 2903 h 9645"/>
                <a:gd name="connsiteX69" fmla="*/ 10000 w 10000"/>
                <a:gd name="connsiteY69" fmla="*/ 2645 h 9645"/>
                <a:gd name="connsiteX70" fmla="*/ 9960 w 10000"/>
                <a:gd name="connsiteY70" fmla="*/ 2580 h 9645"/>
                <a:gd name="connsiteX71" fmla="*/ 9799 w 10000"/>
                <a:gd name="connsiteY71" fmla="*/ 2580 h 9645"/>
                <a:gd name="connsiteX72" fmla="*/ 9679 w 10000"/>
                <a:gd name="connsiteY72" fmla="*/ 2420 h 9645"/>
                <a:gd name="connsiteX73" fmla="*/ 9438 w 10000"/>
                <a:gd name="connsiteY73" fmla="*/ 2355 h 9645"/>
                <a:gd name="connsiteX74" fmla="*/ 9317 w 10000"/>
                <a:gd name="connsiteY74" fmla="*/ 2226 h 9645"/>
                <a:gd name="connsiteX75" fmla="*/ 9237 w 10000"/>
                <a:gd name="connsiteY75" fmla="*/ 1742 h 9645"/>
                <a:gd name="connsiteX76" fmla="*/ 9237 w 10000"/>
                <a:gd name="connsiteY76" fmla="*/ 1064 h 9645"/>
                <a:gd name="connsiteX77" fmla="*/ 9036 w 10000"/>
                <a:gd name="connsiteY77" fmla="*/ 839 h 9645"/>
                <a:gd name="connsiteX78" fmla="*/ 8996 w 10000"/>
                <a:gd name="connsiteY78" fmla="*/ 613 h 9645"/>
                <a:gd name="connsiteX79" fmla="*/ 8675 w 10000"/>
                <a:gd name="connsiteY79" fmla="*/ 290 h 9645"/>
                <a:gd name="connsiteX80" fmla="*/ 8394 w 10000"/>
                <a:gd name="connsiteY80" fmla="*/ 162 h 9645"/>
                <a:gd name="connsiteX81" fmla="*/ 8233 w 10000"/>
                <a:gd name="connsiteY81" fmla="*/ 0 h 9645"/>
                <a:gd name="connsiteX82" fmla="*/ 7992 w 10000"/>
                <a:gd name="connsiteY82" fmla="*/ 162 h 9645"/>
                <a:gd name="connsiteX83" fmla="*/ 7831 w 10000"/>
                <a:gd name="connsiteY83" fmla="*/ 129 h 9645"/>
                <a:gd name="connsiteX84" fmla="*/ 7711 w 10000"/>
                <a:gd name="connsiteY84" fmla="*/ 419 h 9645"/>
                <a:gd name="connsiteX85" fmla="*/ 7390 w 10000"/>
                <a:gd name="connsiteY85" fmla="*/ 484 h 9645"/>
                <a:gd name="connsiteX86" fmla="*/ 7309 w 10000"/>
                <a:gd name="connsiteY86" fmla="*/ 709 h 9645"/>
                <a:gd name="connsiteX87" fmla="*/ 7028 w 10000"/>
                <a:gd name="connsiteY87" fmla="*/ 709 h 9645"/>
                <a:gd name="connsiteX88" fmla="*/ 6787 w 10000"/>
                <a:gd name="connsiteY88" fmla="*/ 613 h 9645"/>
                <a:gd name="connsiteX89" fmla="*/ 6265 w 10000"/>
                <a:gd name="connsiteY89" fmla="*/ 613 h 9645"/>
                <a:gd name="connsiteX90" fmla="*/ 5743 w 10000"/>
                <a:gd name="connsiteY90" fmla="*/ 613 h 9645"/>
                <a:gd name="connsiteX91" fmla="*/ 5783 w 10000"/>
                <a:gd name="connsiteY91" fmla="*/ 484 h 9645"/>
                <a:gd name="connsiteX92" fmla="*/ 5703 w 10000"/>
                <a:gd name="connsiteY92" fmla="*/ 484 h 9645"/>
                <a:gd name="connsiteX93" fmla="*/ 5663 w 10000"/>
                <a:gd name="connsiteY93" fmla="*/ 613 h 9645"/>
                <a:gd name="connsiteX94" fmla="*/ 5181 w 10000"/>
                <a:gd name="connsiteY94" fmla="*/ 613 h 9645"/>
                <a:gd name="connsiteX95" fmla="*/ 4699 w 10000"/>
                <a:gd name="connsiteY95" fmla="*/ 613 h 9645"/>
                <a:gd name="connsiteX96" fmla="*/ 4217 w 10000"/>
                <a:gd name="connsiteY96" fmla="*/ 613 h 9645"/>
                <a:gd name="connsiteX97" fmla="*/ 3735 w 10000"/>
                <a:gd name="connsiteY97" fmla="*/ 613 h 9645"/>
                <a:gd name="connsiteX98" fmla="*/ 3293 w 10000"/>
                <a:gd name="connsiteY98" fmla="*/ 613 h 9645"/>
                <a:gd name="connsiteX99" fmla="*/ 2811 w 10000"/>
                <a:gd name="connsiteY99" fmla="*/ 613 h 9645"/>
                <a:gd name="connsiteX100" fmla="*/ 2369 w 10000"/>
                <a:gd name="connsiteY100" fmla="*/ 613 h 9645"/>
                <a:gd name="connsiteX101" fmla="*/ 1888 w 10000"/>
                <a:gd name="connsiteY101" fmla="*/ 613 h 9645"/>
                <a:gd name="connsiteX102" fmla="*/ 1888 w 10000"/>
                <a:gd name="connsiteY102" fmla="*/ 1064 h 9645"/>
                <a:gd name="connsiteX103" fmla="*/ 1888 w 10000"/>
                <a:gd name="connsiteY103" fmla="*/ 1645 h 9645"/>
                <a:gd name="connsiteX104" fmla="*/ 1285 w 10000"/>
                <a:gd name="connsiteY104" fmla="*/ 1645 h 9645"/>
                <a:gd name="connsiteX105" fmla="*/ 1285 w 10000"/>
                <a:gd name="connsiteY105" fmla="*/ 1903 h 9645"/>
                <a:gd name="connsiteX0" fmla="*/ 1285 w 10000"/>
                <a:gd name="connsiteY0" fmla="*/ 1973 h 10000"/>
                <a:gd name="connsiteX1" fmla="*/ 1285 w 10000"/>
                <a:gd name="connsiteY1" fmla="*/ 2509 h 10000"/>
                <a:gd name="connsiteX2" fmla="*/ 1285 w 10000"/>
                <a:gd name="connsiteY2" fmla="*/ 3010 h 10000"/>
                <a:gd name="connsiteX3" fmla="*/ 1285 w 10000"/>
                <a:gd name="connsiteY3" fmla="*/ 3512 h 10000"/>
                <a:gd name="connsiteX4" fmla="*/ 1285 w 10000"/>
                <a:gd name="connsiteY4" fmla="*/ 3979 h 10000"/>
                <a:gd name="connsiteX5" fmla="*/ 643 w 10000"/>
                <a:gd name="connsiteY5" fmla="*/ 4081 h 10000"/>
                <a:gd name="connsiteX6" fmla="*/ 522 w 10000"/>
                <a:gd name="connsiteY6" fmla="*/ 4347 h 10000"/>
                <a:gd name="connsiteX7" fmla="*/ 241 w 10000"/>
                <a:gd name="connsiteY7" fmla="*/ 4682 h 10000"/>
                <a:gd name="connsiteX8" fmla="*/ 241 w 10000"/>
                <a:gd name="connsiteY8" fmla="*/ 4950 h 10000"/>
                <a:gd name="connsiteX9" fmla="*/ 120 w 10000"/>
                <a:gd name="connsiteY9" fmla="*/ 5016 h 10000"/>
                <a:gd name="connsiteX10" fmla="*/ 120 w 10000"/>
                <a:gd name="connsiteY10" fmla="*/ 5250 h 10000"/>
                <a:gd name="connsiteX11" fmla="*/ 0 w 10000"/>
                <a:gd name="connsiteY11" fmla="*/ 5452 h 10000"/>
                <a:gd name="connsiteX12" fmla="*/ 0 w 10000"/>
                <a:gd name="connsiteY12" fmla="*/ 5618 h 10000"/>
                <a:gd name="connsiteX13" fmla="*/ 241 w 10000"/>
                <a:gd name="connsiteY13" fmla="*/ 5585 h 10000"/>
                <a:gd name="connsiteX14" fmla="*/ 281 w 10000"/>
                <a:gd name="connsiteY14" fmla="*/ 5886 h 10000"/>
                <a:gd name="connsiteX15" fmla="*/ 602 w 10000"/>
                <a:gd name="connsiteY15" fmla="*/ 6422 h 10000"/>
                <a:gd name="connsiteX16" fmla="*/ 602 w 10000"/>
                <a:gd name="connsiteY16" fmla="*/ 6455 h 10000"/>
                <a:gd name="connsiteX17" fmla="*/ 482 w 10000"/>
                <a:gd name="connsiteY17" fmla="*/ 6488 h 10000"/>
                <a:gd name="connsiteX18" fmla="*/ 964 w 10000"/>
                <a:gd name="connsiteY18" fmla="*/ 7023 h 10000"/>
                <a:gd name="connsiteX19" fmla="*/ 1004 w 10000"/>
                <a:gd name="connsiteY19" fmla="*/ 7190 h 10000"/>
                <a:gd name="connsiteX20" fmla="*/ 964 w 10000"/>
                <a:gd name="connsiteY20" fmla="*/ 7659 h 10000"/>
                <a:gd name="connsiteX21" fmla="*/ 1044 w 10000"/>
                <a:gd name="connsiteY21" fmla="*/ 7726 h 10000"/>
                <a:gd name="connsiteX22" fmla="*/ 1365 w 10000"/>
                <a:gd name="connsiteY22" fmla="*/ 7759 h 10000"/>
                <a:gd name="connsiteX23" fmla="*/ 1406 w 10000"/>
                <a:gd name="connsiteY23" fmla="*/ 7892 h 10000"/>
                <a:gd name="connsiteX24" fmla="*/ 1767 w 10000"/>
                <a:gd name="connsiteY24" fmla="*/ 7926 h 10000"/>
                <a:gd name="connsiteX25" fmla="*/ 1968 w 10000"/>
                <a:gd name="connsiteY25" fmla="*/ 8060 h 10000"/>
                <a:gd name="connsiteX26" fmla="*/ 2008 w 10000"/>
                <a:gd name="connsiteY26" fmla="*/ 8294 h 10000"/>
                <a:gd name="connsiteX27" fmla="*/ 2651 w 10000"/>
                <a:gd name="connsiteY27" fmla="*/ 8696 h 10000"/>
                <a:gd name="connsiteX28" fmla="*/ 2811 w 10000"/>
                <a:gd name="connsiteY28" fmla="*/ 9097 h 10000"/>
                <a:gd name="connsiteX29" fmla="*/ 3253 w 10000"/>
                <a:gd name="connsiteY29" fmla="*/ 9298 h 10000"/>
                <a:gd name="connsiteX30" fmla="*/ 3414 w 10000"/>
                <a:gd name="connsiteY30" fmla="*/ 9566 h 10000"/>
                <a:gd name="connsiteX31" fmla="*/ 3735 w 10000"/>
                <a:gd name="connsiteY31" fmla="*/ 9900 h 10000"/>
                <a:gd name="connsiteX32" fmla="*/ 3976 w 10000"/>
                <a:gd name="connsiteY32" fmla="*/ 10000 h 10000"/>
                <a:gd name="connsiteX33" fmla="*/ 4137 w 10000"/>
                <a:gd name="connsiteY33" fmla="*/ 9900 h 10000"/>
                <a:gd name="connsiteX34" fmla="*/ 4538 w 10000"/>
                <a:gd name="connsiteY34" fmla="*/ 9934 h 10000"/>
                <a:gd name="connsiteX35" fmla="*/ 4600 w 10000"/>
                <a:gd name="connsiteY35" fmla="*/ 7408 h 10000"/>
                <a:gd name="connsiteX36" fmla="*/ 4762 w 10000"/>
                <a:gd name="connsiteY36" fmla="*/ 7182 h 10000"/>
                <a:gd name="connsiteX37" fmla="*/ 4901 w 10000"/>
                <a:gd name="connsiteY37" fmla="*/ 7044 h 10000"/>
                <a:gd name="connsiteX38" fmla="*/ 5080 w 10000"/>
                <a:gd name="connsiteY38" fmla="*/ 7143 h 10000"/>
                <a:gd name="connsiteX39" fmla="*/ 5337 w 10000"/>
                <a:gd name="connsiteY39" fmla="*/ 7242 h 10000"/>
                <a:gd name="connsiteX40" fmla="*/ 5564 w 10000"/>
                <a:gd name="connsiteY40" fmla="*/ 7370 h 10000"/>
                <a:gd name="connsiteX41" fmla="*/ 5768 w 10000"/>
                <a:gd name="connsiteY41" fmla="*/ 7287 h 10000"/>
                <a:gd name="connsiteX42" fmla="*/ 5933 w 10000"/>
                <a:gd name="connsiteY42" fmla="*/ 7209 h 10000"/>
                <a:gd name="connsiteX43" fmla="*/ 6089 w 10000"/>
                <a:gd name="connsiteY43" fmla="*/ 7038 h 10000"/>
                <a:gd name="connsiteX44" fmla="*/ 6274 w 10000"/>
                <a:gd name="connsiteY44" fmla="*/ 6804 h 10000"/>
                <a:gd name="connsiteX45" fmla="*/ 6389 w 10000"/>
                <a:gd name="connsiteY45" fmla="*/ 6697 h 10000"/>
                <a:gd name="connsiteX46" fmla="*/ 6524 w 10000"/>
                <a:gd name="connsiteY46" fmla="*/ 6653 h 10000"/>
                <a:gd name="connsiteX47" fmla="*/ 6531 w 10000"/>
                <a:gd name="connsiteY47" fmla="*/ 6516 h 10000"/>
                <a:gd name="connsiteX48" fmla="*/ 6424 w 10000"/>
                <a:gd name="connsiteY48" fmla="*/ 6205 h 10000"/>
                <a:gd name="connsiteX49" fmla="*/ 6602 w 10000"/>
                <a:gd name="connsiteY49" fmla="*/ 6213 h 10000"/>
                <a:gd name="connsiteX50" fmla="*/ 6707 w 10000"/>
                <a:gd name="connsiteY50" fmla="*/ 6095 h 10000"/>
                <a:gd name="connsiteX51" fmla="*/ 6876 w 10000"/>
                <a:gd name="connsiteY51" fmla="*/ 6096 h 10000"/>
                <a:gd name="connsiteX52" fmla="*/ 6827 w 10000"/>
                <a:gd name="connsiteY52" fmla="*/ 6821 h 10000"/>
                <a:gd name="connsiteX53" fmla="*/ 6991 w 10000"/>
                <a:gd name="connsiteY53" fmla="*/ 6903 h 10000"/>
                <a:gd name="connsiteX54" fmla="*/ 7275 w 10000"/>
                <a:gd name="connsiteY54" fmla="*/ 7114 h 10000"/>
                <a:gd name="connsiteX55" fmla="*/ 7430 w 10000"/>
                <a:gd name="connsiteY55" fmla="*/ 6789 h 10000"/>
                <a:gd name="connsiteX56" fmla="*/ 7470 w 10000"/>
                <a:gd name="connsiteY56" fmla="*/ 6822 h 10000"/>
                <a:gd name="connsiteX57" fmla="*/ 7590 w 10000"/>
                <a:gd name="connsiteY57" fmla="*/ 6622 h 10000"/>
                <a:gd name="connsiteX58" fmla="*/ 7831 w 10000"/>
                <a:gd name="connsiteY58" fmla="*/ 6522 h 10000"/>
                <a:gd name="connsiteX59" fmla="*/ 7952 w 10000"/>
                <a:gd name="connsiteY59" fmla="*/ 6153 h 10000"/>
                <a:gd name="connsiteX60" fmla="*/ 8313 w 10000"/>
                <a:gd name="connsiteY60" fmla="*/ 5719 h 10000"/>
                <a:gd name="connsiteX61" fmla="*/ 8594 w 10000"/>
                <a:gd name="connsiteY61" fmla="*/ 5518 h 10000"/>
                <a:gd name="connsiteX62" fmla="*/ 8795 w 10000"/>
                <a:gd name="connsiteY62" fmla="*/ 4950 h 10000"/>
                <a:gd name="connsiteX63" fmla="*/ 8795 w 10000"/>
                <a:gd name="connsiteY63" fmla="*/ 4816 h 10000"/>
                <a:gd name="connsiteX64" fmla="*/ 8755 w 10000"/>
                <a:gd name="connsiteY64" fmla="*/ 4482 h 10000"/>
                <a:gd name="connsiteX65" fmla="*/ 9157 w 10000"/>
                <a:gd name="connsiteY65" fmla="*/ 3277 h 10000"/>
                <a:gd name="connsiteX66" fmla="*/ 9277 w 10000"/>
                <a:gd name="connsiteY66" fmla="*/ 3277 h 10000"/>
                <a:gd name="connsiteX67" fmla="*/ 9438 w 10000"/>
                <a:gd name="connsiteY67" fmla="*/ 3178 h 10000"/>
                <a:gd name="connsiteX68" fmla="*/ 9920 w 10000"/>
                <a:gd name="connsiteY68" fmla="*/ 3010 h 10000"/>
                <a:gd name="connsiteX69" fmla="*/ 10000 w 10000"/>
                <a:gd name="connsiteY69" fmla="*/ 2742 h 10000"/>
                <a:gd name="connsiteX70" fmla="*/ 9960 w 10000"/>
                <a:gd name="connsiteY70" fmla="*/ 2675 h 10000"/>
                <a:gd name="connsiteX71" fmla="*/ 9799 w 10000"/>
                <a:gd name="connsiteY71" fmla="*/ 2675 h 10000"/>
                <a:gd name="connsiteX72" fmla="*/ 9679 w 10000"/>
                <a:gd name="connsiteY72" fmla="*/ 2509 h 10000"/>
                <a:gd name="connsiteX73" fmla="*/ 9438 w 10000"/>
                <a:gd name="connsiteY73" fmla="*/ 2442 h 10000"/>
                <a:gd name="connsiteX74" fmla="*/ 9317 w 10000"/>
                <a:gd name="connsiteY74" fmla="*/ 2308 h 10000"/>
                <a:gd name="connsiteX75" fmla="*/ 9237 w 10000"/>
                <a:gd name="connsiteY75" fmla="*/ 1806 h 10000"/>
                <a:gd name="connsiteX76" fmla="*/ 9237 w 10000"/>
                <a:gd name="connsiteY76" fmla="*/ 1103 h 10000"/>
                <a:gd name="connsiteX77" fmla="*/ 9036 w 10000"/>
                <a:gd name="connsiteY77" fmla="*/ 870 h 10000"/>
                <a:gd name="connsiteX78" fmla="*/ 8996 w 10000"/>
                <a:gd name="connsiteY78" fmla="*/ 636 h 10000"/>
                <a:gd name="connsiteX79" fmla="*/ 8675 w 10000"/>
                <a:gd name="connsiteY79" fmla="*/ 301 h 10000"/>
                <a:gd name="connsiteX80" fmla="*/ 8394 w 10000"/>
                <a:gd name="connsiteY80" fmla="*/ 168 h 10000"/>
                <a:gd name="connsiteX81" fmla="*/ 8233 w 10000"/>
                <a:gd name="connsiteY81" fmla="*/ 0 h 10000"/>
                <a:gd name="connsiteX82" fmla="*/ 7992 w 10000"/>
                <a:gd name="connsiteY82" fmla="*/ 168 h 10000"/>
                <a:gd name="connsiteX83" fmla="*/ 7831 w 10000"/>
                <a:gd name="connsiteY83" fmla="*/ 134 h 10000"/>
                <a:gd name="connsiteX84" fmla="*/ 7711 w 10000"/>
                <a:gd name="connsiteY84" fmla="*/ 434 h 10000"/>
                <a:gd name="connsiteX85" fmla="*/ 7390 w 10000"/>
                <a:gd name="connsiteY85" fmla="*/ 502 h 10000"/>
                <a:gd name="connsiteX86" fmla="*/ 7309 w 10000"/>
                <a:gd name="connsiteY86" fmla="*/ 735 h 10000"/>
                <a:gd name="connsiteX87" fmla="*/ 7028 w 10000"/>
                <a:gd name="connsiteY87" fmla="*/ 735 h 10000"/>
                <a:gd name="connsiteX88" fmla="*/ 6787 w 10000"/>
                <a:gd name="connsiteY88" fmla="*/ 636 h 10000"/>
                <a:gd name="connsiteX89" fmla="*/ 6265 w 10000"/>
                <a:gd name="connsiteY89" fmla="*/ 636 h 10000"/>
                <a:gd name="connsiteX90" fmla="*/ 5743 w 10000"/>
                <a:gd name="connsiteY90" fmla="*/ 636 h 10000"/>
                <a:gd name="connsiteX91" fmla="*/ 5783 w 10000"/>
                <a:gd name="connsiteY91" fmla="*/ 502 h 10000"/>
                <a:gd name="connsiteX92" fmla="*/ 5703 w 10000"/>
                <a:gd name="connsiteY92" fmla="*/ 502 h 10000"/>
                <a:gd name="connsiteX93" fmla="*/ 5663 w 10000"/>
                <a:gd name="connsiteY93" fmla="*/ 636 h 10000"/>
                <a:gd name="connsiteX94" fmla="*/ 5181 w 10000"/>
                <a:gd name="connsiteY94" fmla="*/ 636 h 10000"/>
                <a:gd name="connsiteX95" fmla="*/ 4699 w 10000"/>
                <a:gd name="connsiteY95" fmla="*/ 636 h 10000"/>
                <a:gd name="connsiteX96" fmla="*/ 4217 w 10000"/>
                <a:gd name="connsiteY96" fmla="*/ 636 h 10000"/>
                <a:gd name="connsiteX97" fmla="*/ 3735 w 10000"/>
                <a:gd name="connsiteY97" fmla="*/ 636 h 10000"/>
                <a:gd name="connsiteX98" fmla="*/ 3293 w 10000"/>
                <a:gd name="connsiteY98" fmla="*/ 636 h 10000"/>
                <a:gd name="connsiteX99" fmla="*/ 2811 w 10000"/>
                <a:gd name="connsiteY99" fmla="*/ 636 h 10000"/>
                <a:gd name="connsiteX100" fmla="*/ 2369 w 10000"/>
                <a:gd name="connsiteY100" fmla="*/ 636 h 10000"/>
                <a:gd name="connsiteX101" fmla="*/ 1888 w 10000"/>
                <a:gd name="connsiteY101" fmla="*/ 636 h 10000"/>
                <a:gd name="connsiteX102" fmla="*/ 1888 w 10000"/>
                <a:gd name="connsiteY102" fmla="*/ 1103 h 10000"/>
                <a:gd name="connsiteX103" fmla="*/ 1888 w 10000"/>
                <a:gd name="connsiteY103" fmla="*/ 1706 h 10000"/>
                <a:gd name="connsiteX104" fmla="*/ 1285 w 10000"/>
                <a:gd name="connsiteY104" fmla="*/ 1706 h 10000"/>
                <a:gd name="connsiteX105" fmla="*/ 1285 w 10000"/>
                <a:gd name="connsiteY105" fmla="*/ 1973 h 10000"/>
                <a:gd name="connsiteX0" fmla="*/ 1285 w 10000"/>
                <a:gd name="connsiteY0" fmla="*/ 1973 h 10000"/>
                <a:gd name="connsiteX1" fmla="*/ 1285 w 10000"/>
                <a:gd name="connsiteY1" fmla="*/ 2509 h 10000"/>
                <a:gd name="connsiteX2" fmla="*/ 1285 w 10000"/>
                <a:gd name="connsiteY2" fmla="*/ 3010 h 10000"/>
                <a:gd name="connsiteX3" fmla="*/ 1285 w 10000"/>
                <a:gd name="connsiteY3" fmla="*/ 3512 h 10000"/>
                <a:gd name="connsiteX4" fmla="*/ 1285 w 10000"/>
                <a:gd name="connsiteY4" fmla="*/ 3979 h 10000"/>
                <a:gd name="connsiteX5" fmla="*/ 643 w 10000"/>
                <a:gd name="connsiteY5" fmla="*/ 4081 h 10000"/>
                <a:gd name="connsiteX6" fmla="*/ 522 w 10000"/>
                <a:gd name="connsiteY6" fmla="*/ 4347 h 10000"/>
                <a:gd name="connsiteX7" fmla="*/ 241 w 10000"/>
                <a:gd name="connsiteY7" fmla="*/ 4682 h 10000"/>
                <a:gd name="connsiteX8" fmla="*/ 241 w 10000"/>
                <a:gd name="connsiteY8" fmla="*/ 4950 h 10000"/>
                <a:gd name="connsiteX9" fmla="*/ 120 w 10000"/>
                <a:gd name="connsiteY9" fmla="*/ 5016 h 10000"/>
                <a:gd name="connsiteX10" fmla="*/ 120 w 10000"/>
                <a:gd name="connsiteY10" fmla="*/ 5250 h 10000"/>
                <a:gd name="connsiteX11" fmla="*/ 0 w 10000"/>
                <a:gd name="connsiteY11" fmla="*/ 5452 h 10000"/>
                <a:gd name="connsiteX12" fmla="*/ 0 w 10000"/>
                <a:gd name="connsiteY12" fmla="*/ 5618 h 10000"/>
                <a:gd name="connsiteX13" fmla="*/ 241 w 10000"/>
                <a:gd name="connsiteY13" fmla="*/ 5585 h 10000"/>
                <a:gd name="connsiteX14" fmla="*/ 281 w 10000"/>
                <a:gd name="connsiteY14" fmla="*/ 5886 h 10000"/>
                <a:gd name="connsiteX15" fmla="*/ 602 w 10000"/>
                <a:gd name="connsiteY15" fmla="*/ 6422 h 10000"/>
                <a:gd name="connsiteX16" fmla="*/ 602 w 10000"/>
                <a:gd name="connsiteY16" fmla="*/ 6455 h 10000"/>
                <a:gd name="connsiteX17" fmla="*/ 482 w 10000"/>
                <a:gd name="connsiteY17" fmla="*/ 6488 h 10000"/>
                <a:gd name="connsiteX18" fmla="*/ 964 w 10000"/>
                <a:gd name="connsiteY18" fmla="*/ 7023 h 10000"/>
                <a:gd name="connsiteX19" fmla="*/ 1004 w 10000"/>
                <a:gd name="connsiteY19" fmla="*/ 7190 h 10000"/>
                <a:gd name="connsiteX20" fmla="*/ 964 w 10000"/>
                <a:gd name="connsiteY20" fmla="*/ 7659 h 10000"/>
                <a:gd name="connsiteX21" fmla="*/ 1044 w 10000"/>
                <a:gd name="connsiteY21" fmla="*/ 7726 h 10000"/>
                <a:gd name="connsiteX22" fmla="*/ 1365 w 10000"/>
                <a:gd name="connsiteY22" fmla="*/ 7759 h 10000"/>
                <a:gd name="connsiteX23" fmla="*/ 1406 w 10000"/>
                <a:gd name="connsiteY23" fmla="*/ 7892 h 10000"/>
                <a:gd name="connsiteX24" fmla="*/ 1767 w 10000"/>
                <a:gd name="connsiteY24" fmla="*/ 7926 h 10000"/>
                <a:gd name="connsiteX25" fmla="*/ 1968 w 10000"/>
                <a:gd name="connsiteY25" fmla="*/ 8060 h 10000"/>
                <a:gd name="connsiteX26" fmla="*/ 2008 w 10000"/>
                <a:gd name="connsiteY26" fmla="*/ 8294 h 10000"/>
                <a:gd name="connsiteX27" fmla="*/ 2651 w 10000"/>
                <a:gd name="connsiteY27" fmla="*/ 8696 h 10000"/>
                <a:gd name="connsiteX28" fmla="*/ 2811 w 10000"/>
                <a:gd name="connsiteY28" fmla="*/ 9097 h 10000"/>
                <a:gd name="connsiteX29" fmla="*/ 3253 w 10000"/>
                <a:gd name="connsiteY29" fmla="*/ 9298 h 10000"/>
                <a:gd name="connsiteX30" fmla="*/ 3414 w 10000"/>
                <a:gd name="connsiteY30" fmla="*/ 9566 h 10000"/>
                <a:gd name="connsiteX31" fmla="*/ 3735 w 10000"/>
                <a:gd name="connsiteY31" fmla="*/ 9900 h 10000"/>
                <a:gd name="connsiteX32" fmla="*/ 3976 w 10000"/>
                <a:gd name="connsiteY32" fmla="*/ 10000 h 10000"/>
                <a:gd name="connsiteX33" fmla="*/ 4137 w 10000"/>
                <a:gd name="connsiteY33" fmla="*/ 9900 h 10000"/>
                <a:gd name="connsiteX34" fmla="*/ 4406 w 10000"/>
                <a:gd name="connsiteY34" fmla="*/ 7531 h 10000"/>
                <a:gd name="connsiteX35" fmla="*/ 4600 w 10000"/>
                <a:gd name="connsiteY35" fmla="*/ 7408 h 10000"/>
                <a:gd name="connsiteX36" fmla="*/ 4762 w 10000"/>
                <a:gd name="connsiteY36" fmla="*/ 7182 h 10000"/>
                <a:gd name="connsiteX37" fmla="*/ 4901 w 10000"/>
                <a:gd name="connsiteY37" fmla="*/ 7044 h 10000"/>
                <a:gd name="connsiteX38" fmla="*/ 5080 w 10000"/>
                <a:gd name="connsiteY38" fmla="*/ 7143 h 10000"/>
                <a:gd name="connsiteX39" fmla="*/ 5337 w 10000"/>
                <a:gd name="connsiteY39" fmla="*/ 7242 h 10000"/>
                <a:gd name="connsiteX40" fmla="*/ 5564 w 10000"/>
                <a:gd name="connsiteY40" fmla="*/ 7370 h 10000"/>
                <a:gd name="connsiteX41" fmla="*/ 5768 w 10000"/>
                <a:gd name="connsiteY41" fmla="*/ 7287 h 10000"/>
                <a:gd name="connsiteX42" fmla="*/ 5933 w 10000"/>
                <a:gd name="connsiteY42" fmla="*/ 7209 h 10000"/>
                <a:gd name="connsiteX43" fmla="*/ 6089 w 10000"/>
                <a:gd name="connsiteY43" fmla="*/ 7038 h 10000"/>
                <a:gd name="connsiteX44" fmla="*/ 6274 w 10000"/>
                <a:gd name="connsiteY44" fmla="*/ 6804 h 10000"/>
                <a:gd name="connsiteX45" fmla="*/ 6389 w 10000"/>
                <a:gd name="connsiteY45" fmla="*/ 6697 h 10000"/>
                <a:gd name="connsiteX46" fmla="*/ 6524 w 10000"/>
                <a:gd name="connsiteY46" fmla="*/ 6653 h 10000"/>
                <a:gd name="connsiteX47" fmla="*/ 6531 w 10000"/>
                <a:gd name="connsiteY47" fmla="*/ 6516 h 10000"/>
                <a:gd name="connsiteX48" fmla="*/ 6424 w 10000"/>
                <a:gd name="connsiteY48" fmla="*/ 6205 h 10000"/>
                <a:gd name="connsiteX49" fmla="*/ 6602 w 10000"/>
                <a:gd name="connsiteY49" fmla="*/ 6213 h 10000"/>
                <a:gd name="connsiteX50" fmla="*/ 6707 w 10000"/>
                <a:gd name="connsiteY50" fmla="*/ 6095 h 10000"/>
                <a:gd name="connsiteX51" fmla="*/ 6876 w 10000"/>
                <a:gd name="connsiteY51" fmla="*/ 6096 h 10000"/>
                <a:gd name="connsiteX52" fmla="*/ 6827 w 10000"/>
                <a:gd name="connsiteY52" fmla="*/ 6821 h 10000"/>
                <a:gd name="connsiteX53" fmla="*/ 6991 w 10000"/>
                <a:gd name="connsiteY53" fmla="*/ 6903 h 10000"/>
                <a:gd name="connsiteX54" fmla="*/ 7275 w 10000"/>
                <a:gd name="connsiteY54" fmla="*/ 7114 h 10000"/>
                <a:gd name="connsiteX55" fmla="*/ 7430 w 10000"/>
                <a:gd name="connsiteY55" fmla="*/ 6789 h 10000"/>
                <a:gd name="connsiteX56" fmla="*/ 7470 w 10000"/>
                <a:gd name="connsiteY56" fmla="*/ 6822 h 10000"/>
                <a:gd name="connsiteX57" fmla="*/ 7590 w 10000"/>
                <a:gd name="connsiteY57" fmla="*/ 6622 h 10000"/>
                <a:gd name="connsiteX58" fmla="*/ 7831 w 10000"/>
                <a:gd name="connsiteY58" fmla="*/ 6522 h 10000"/>
                <a:gd name="connsiteX59" fmla="*/ 7952 w 10000"/>
                <a:gd name="connsiteY59" fmla="*/ 6153 h 10000"/>
                <a:gd name="connsiteX60" fmla="*/ 8313 w 10000"/>
                <a:gd name="connsiteY60" fmla="*/ 5719 h 10000"/>
                <a:gd name="connsiteX61" fmla="*/ 8594 w 10000"/>
                <a:gd name="connsiteY61" fmla="*/ 5518 h 10000"/>
                <a:gd name="connsiteX62" fmla="*/ 8795 w 10000"/>
                <a:gd name="connsiteY62" fmla="*/ 4950 h 10000"/>
                <a:gd name="connsiteX63" fmla="*/ 8795 w 10000"/>
                <a:gd name="connsiteY63" fmla="*/ 4816 h 10000"/>
                <a:gd name="connsiteX64" fmla="*/ 8755 w 10000"/>
                <a:gd name="connsiteY64" fmla="*/ 4482 h 10000"/>
                <a:gd name="connsiteX65" fmla="*/ 9157 w 10000"/>
                <a:gd name="connsiteY65" fmla="*/ 3277 h 10000"/>
                <a:gd name="connsiteX66" fmla="*/ 9277 w 10000"/>
                <a:gd name="connsiteY66" fmla="*/ 3277 h 10000"/>
                <a:gd name="connsiteX67" fmla="*/ 9438 w 10000"/>
                <a:gd name="connsiteY67" fmla="*/ 3178 h 10000"/>
                <a:gd name="connsiteX68" fmla="*/ 9920 w 10000"/>
                <a:gd name="connsiteY68" fmla="*/ 3010 h 10000"/>
                <a:gd name="connsiteX69" fmla="*/ 10000 w 10000"/>
                <a:gd name="connsiteY69" fmla="*/ 2742 h 10000"/>
                <a:gd name="connsiteX70" fmla="*/ 9960 w 10000"/>
                <a:gd name="connsiteY70" fmla="*/ 2675 h 10000"/>
                <a:gd name="connsiteX71" fmla="*/ 9799 w 10000"/>
                <a:gd name="connsiteY71" fmla="*/ 2675 h 10000"/>
                <a:gd name="connsiteX72" fmla="*/ 9679 w 10000"/>
                <a:gd name="connsiteY72" fmla="*/ 2509 h 10000"/>
                <a:gd name="connsiteX73" fmla="*/ 9438 w 10000"/>
                <a:gd name="connsiteY73" fmla="*/ 2442 h 10000"/>
                <a:gd name="connsiteX74" fmla="*/ 9317 w 10000"/>
                <a:gd name="connsiteY74" fmla="*/ 2308 h 10000"/>
                <a:gd name="connsiteX75" fmla="*/ 9237 w 10000"/>
                <a:gd name="connsiteY75" fmla="*/ 1806 h 10000"/>
                <a:gd name="connsiteX76" fmla="*/ 9237 w 10000"/>
                <a:gd name="connsiteY76" fmla="*/ 1103 h 10000"/>
                <a:gd name="connsiteX77" fmla="*/ 9036 w 10000"/>
                <a:gd name="connsiteY77" fmla="*/ 870 h 10000"/>
                <a:gd name="connsiteX78" fmla="*/ 8996 w 10000"/>
                <a:gd name="connsiteY78" fmla="*/ 636 h 10000"/>
                <a:gd name="connsiteX79" fmla="*/ 8675 w 10000"/>
                <a:gd name="connsiteY79" fmla="*/ 301 h 10000"/>
                <a:gd name="connsiteX80" fmla="*/ 8394 w 10000"/>
                <a:gd name="connsiteY80" fmla="*/ 168 h 10000"/>
                <a:gd name="connsiteX81" fmla="*/ 8233 w 10000"/>
                <a:gd name="connsiteY81" fmla="*/ 0 h 10000"/>
                <a:gd name="connsiteX82" fmla="*/ 7992 w 10000"/>
                <a:gd name="connsiteY82" fmla="*/ 168 h 10000"/>
                <a:gd name="connsiteX83" fmla="*/ 7831 w 10000"/>
                <a:gd name="connsiteY83" fmla="*/ 134 h 10000"/>
                <a:gd name="connsiteX84" fmla="*/ 7711 w 10000"/>
                <a:gd name="connsiteY84" fmla="*/ 434 h 10000"/>
                <a:gd name="connsiteX85" fmla="*/ 7390 w 10000"/>
                <a:gd name="connsiteY85" fmla="*/ 502 h 10000"/>
                <a:gd name="connsiteX86" fmla="*/ 7309 w 10000"/>
                <a:gd name="connsiteY86" fmla="*/ 735 h 10000"/>
                <a:gd name="connsiteX87" fmla="*/ 7028 w 10000"/>
                <a:gd name="connsiteY87" fmla="*/ 735 h 10000"/>
                <a:gd name="connsiteX88" fmla="*/ 6787 w 10000"/>
                <a:gd name="connsiteY88" fmla="*/ 636 h 10000"/>
                <a:gd name="connsiteX89" fmla="*/ 6265 w 10000"/>
                <a:gd name="connsiteY89" fmla="*/ 636 h 10000"/>
                <a:gd name="connsiteX90" fmla="*/ 5743 w 10000"/>
                <a:gd name="connsiteY90" fmla="*/ 636 h 10000"/>
                <a:gd name="connsiteX91" fmla="*/ 5783 w 10000"/>
                <a:gd name="connsiteY91" fmla="*/ 502 h 10000"/>
                <a:gd name="connsiteX92" fmla="*/ 5703 w 10000"/>
                <a:gd name="connsiteY92" fmla="*/ 502 h 10000"/>
                <a:gd name="connsiteX93" fmla="*/ 5663 w 10000"/>
                <a:gd name="connsiteY93" fmla="*/ 636 h 10000"/>
                <a:gd name="connsiteX94" fmla="*/ 5181 w 10000"/>
                <a:gd name="connsiteY94" fmla="*/ 636 h 10000"/>
                <a:gd name="connsiteX95" fmla="*/ 4699 w 10000"/>
                <a:gd name="connsiteY95" fmla="*/ 636 h 10000"/>
                <a:gd name="connsiteX96" fmla="*/ 4217 w 10000"/>
                <a:gd name="connsiteY96" fmla="*/ 636 h 10000"/>
                <a:gd name="connsiteX97" fmla="*/ 3735 w 10000"/>
                <a:gd name="connsiteY97" fmla="*/ 636 h 10000"/>
                <a:gd name="connsiteX98" fmla="*/ 3293 w 10000"/>
                <a:gd name="connsiteY98" fmla="*/ 636 h 10000"/>
                <a:gd name="connsiteX99" fmla="*/ 2811 w 10000"/>
                <a:gd name="connsiteY99" fmla="*/ 636 h 10000"/>
                <a:gd name="connsiteX100" fmla="*/ 2369 w 10000"/>
                <a:gd name="connsiteY100" fmla="*/ 636 h 10000"/>
                <a:gd name="connsiteX101" fmla="*/ 1888 w 10000"/>
                <a:gd name="connsiteY101" fmla="*/ 636 h 10000"/>
                <a:gd name="connsiteX102" fmla="*/ 1888 w 10000"/>
                <a:gd name="connsiteY102" fmla="*/ 1103 h 10000"/>
                <a:gd name="connsiteX103" fmla="*/ 1888 w 10000"/>
                <a:gd name="connsiteY103" fmla="*/ 1706 h 10000"/>
                <a:gd name="connsiteX104" fmla="*/ 1285 w 10000"/>
                <a:gd name="connsiteY104" fmla="*/ 1706 h 10000"/>
                <a:gd name="connsiteX105" fmla="*/ 1285 w 10000"/>
                <a:gd name="connsiteY105" fmla="*/ 1973 h 10000"/>
                <a:gd name="connsiteX0" fmla="*/ 1285 w 10000"/>
                <a:gd name="connsiteY0" fmla="*/ 1973 h 10000"/>
                <a:gd name="connsiteX1" fmla="*/ 1285 w 10000"/>
                <a:gd name="connsiteY1" fmla="*/ 2509 h 10000"/>
                <a:gd name="connsiteX2" fmla="*/ 1285 w 10000"/>
                <a:gd name="connsiteY2" fmla="*/ 3010 h 10000"/>
                <a:gd name="connsiteX3" fmla="*/ 1285 w 10000"/>
                <a:gd name="connsiteY3" fmla="*/ 3512 h 10000"/>
                <a:gd name="connsiteX4" fmla="*/ 1285 w 10000"/>
                <a:gd name="connsiteY4" fmla="*/ 3979 h 10000"/>
                <a:gd name="connsiteX5" fmla="*/ 643 w 10000"/>
                <a:gd name="connsiteY5" fmla="*/ 4081 h 10000"/>
                <a:gd name="connsiteX6" fmla="*/ 522 w 10000"/>
                <a:gd name="connsiteY6" fmla="*/ 4347 h 10000"/>
                <a:gd name="connsiteX7" fmla="*/ 241 w 10000"/>
                <a:gd name="connsiteY7" fmla="*/ 4682 h 10000"/>
                <a:gd name="connsiteX8" fmla="*/ 241 w 10000"/>
                <a:gd name="connsiteY8" fmla="*/ 4950 h 10000"/>
                <a:gd name="connsiteX9" fmla="*/ 120 w 10000"/>
                <a:gd name="connsiteY9" fmla="*/ 5016 h 10000"/>
                <a:gd name="connsiteX10" fmla="*/ 120 w 10000"/>
                <a:gd name="connsiteY10" fmla="*/ 5250 h 10000"/>
                <a:gd name="connsiteX11" fmla="*/ 0 w 10000"/>
                <a:gd name="connsiteY11" fmla="*/ 5452 h 10000"/>
                <a:gd name="connsiteX12" fmla="*/ 0 w 10000"/>
                <a:gd name="connsiteY12" fmla="*/ 5618 h 10000"/>
                <a:gd name="connsiteX13" fmla="*/ 241 w 10000"/>
                <a:gd name="connsiteY13" fmla="*/ 5585 h 10000"/>
                <a:gd name="connsiteX14" fmla="*/ 281 w 10000"/>
                <a:gd name="connsiteY14" fmla="*/ 5886 h 10000"/>
                <a:gd name="connsiteX15" fmla="*/ 602 w 10000"/>
                <a:gd name="connsiteY15" fmla="*/ 6422 h 10000"/>
                <a:gd name="connsiteX16" fmla="*/ 602 w 10000"/>
                <a:gd name="connsiteY16" fmla="*/ 6455 h 10000"/>
                <a:gd name="connsiteX17" fmla="*/ 482 w 10000"/>
                <a:gd name="connsiteY17" fmla="*/ 6488 h 10000"/>
                <a:gd name="connsiteX18" fmla="*/ 964 w 10000"/>
                <a:gd name="connsiteY18" fmla="*/ 7023 h 10000"/>
                <a:gd name="connsiteX19" fmla="*/ 1004 w 10000"/>
                <a:gd name="connsiteY19" fmla="*/ 7190 h 10000"/>
                <a:gd name="connsiteX20" fmla="*/ 964 w 10000"/>
                <a:gd name="connsiteY20" fmla="*/ 7659 h 10000"/>
                <a:gd name="connsiteX21" fmla="*/ 1044 w 10000"/>
                <a:gd name="connsiteY21" fmla="*/ 7726 h 10000"/>
                <a:gd name="connsiteX22" fmla="*/ 1365 w 10000"/>
                <a:gd name="connsiteY22" fmla="*/ 7759 h 10000"/>
                <a:gd name="connsiteX23" fmla="*/ 1406 w 10000"/>
                <a:gd name="connsiteY23" fmla="*/ 7892 h 10000"/>
                <a:gd name="connsiteX24" fmla="*/ 1767 w 10000"/>
                <a:gd name="connsiteY24" fmla="*/ 7926 h 10000"/>
                <a:gd name="connsiteX25" fmla="*/ 1968 w 10000"/>
                <a:gd name="connsiteY25" fmla="*/ 8060 h 10000"/>
                <a:gd name="connsiteX26" fmla="*/ 2008 w 10000"/>
                <a:gd name="connsiteY26" fmla="*/ 8294 h 10000"/>
                <a:gd name="connsiteX27" fmla="*/ 2651 w 10000"/>
                <a:gd name="connsiteY27" fmla="*/ 8696 h 10000"/>
                <a:gd name="connsiteX28" fmla="*/ 2811 w 10000"/>
                <a:gd name="connsiteY28" fmla="*/ 9097 h 10000"/>
                <a:gd name="connsiteX29" fmla="*/ 3253 w 10000"/>
                <a:gd name="connsiteY29" fmla="*/ 9298 h 10000"/>
                <a:gd name="connsiteX30" fmla="*/ 3414 w 10000"/>
                <a:gd name="connsiteY30" fmla="*/ 9566 h 10000"/>
                <a:gd name="connsiteX31" fmla="*/ 3735 w 10000"/>
                <a:gd name="connsiteY31" fmla="*/ 9900 h 10000"/>
                <a:gd name="connsiteX32" fmla="*/ 3976 w 10000"/>
                <a:gd name="connsiteY32" fmla="*/ 10000 h 10000"/>
                <a:gd name="connsiteX33" fmla="*/ 4153 w 10000"/>
                <a:gd name="connsiteY33" fmla="*/ 7579 h 10000"/>
                <a:gd name="connsiteX34" fmla="*/ 4406 w 10000"/>
                <a:gd name="connsiteY34" fmla="*/ 7531 h 10000"/>
                <a:gd name="connsiteX35" fmla="*/ 4600 w 10000"/>
                <a:gd name="connsiteY35" fmla="*/ 7408 h 10000"/>
                <a:gd name="connsiteX36" fmla="*/ 4762 w 10000"/>
                <a:gd name="connsiteY36" fmla="*/ 7182 h 10000"/>
                <a:gd name="connsiteX37" fmla="*/ 4901 w 10000"/>
                <a:gd name="connsiteY37" fmla="*/ 7044 h 10000"/>
                <a:gd name="connsiteX38" fmla="*/ 5080 w 10000"/>
                <a:gd name="connsiteY38" fmla="*/ 7143 h 10000"/>
                <a:gd name="connsiteX39" fmla="*/ 5337 w 10000"/>
                <a:gd name="connsiteY39" fmla="*/ 7242 h 10000"/>
                <a:gd name="connsiteX40" fmla="*/ 5564 w 10000"/>
                <a:gd name="connsiteY40" fmla="*/ 7370 h 10000"/>
                <a:gd name="connsiteX41" fmla="*/ 5768 w 10000"/>
                <a:gd name="connsiteY41" fmla="*/ 7287 h 10000"/>
                <a:gd name="connsiteX42" fmla="*/ 5933 w 10000"/>
                <a:gd name="connsiteY42" fmla="*/ 7209 h 10000"/>
                <a:gd name="connsiteX43" fmla="*/ 6089 w 10000"/>
                <a:gd name="connsiteY43" fmla="*/ 7038 h 10000"/>
                <a:gd name="connsiteX44" fmla="*/ 6274 w 10000"/>
                <a:gd name="connsiteY44" fmla="*/ 6804 h 10000"/>
                <a:gd name="connsiteX45" fmla="*/ 6389 w 10000"/>
                <a:gd name="connsiteY45" fmla="*/ 6697 h 10000"/>
                <a:gd name="connsiteX46" fmla="*/ 6524 w 10000"/>
                <a:gd name="connsiteY46" fmla="*/ 6653 h 10000"/>
                <a:gd name="connsiteX47" fmla="*/ 6531 w 10000"/>
                <a:gd name="connsiteY47" fmla="*/ 6516 h 10000"/>
                <a:gd name="connsiteX48" fmla="*/ 6424 w 10000"/>
                <a:gd name="connsiteY48" fmla="*/ 6205 h 10000"/>
                <a:gd name="connsiteX49" fmla="*/ 6602 w 10000"/>
                <a:gd name="connsiteY49" fmla="*/ 6213 h 10000"/>
                <a:gd name="connsiteX50" fmla="*/ 6707 w 10000"/>
                <a:gd name="connsiteY50" fmla="*/ 6095 h 10000"/>
                <a:gd name="connsiteX51" fmla="*/ 6876 w 10000"/>
                <a:gd name="connsiteY51" fmla="*/ 6096 h 10000"/>
                <a:gd name="connsiteX52" fmla="*/ 6827 w 10000"/>
                <a:gd name="connsiteY52" fmla="*/ 6821 h 10000"/>
                <a:gd name="connsiteX53" fmla="*/ 6991 w 10000"/>
                <a:gd name="connsiteY53" fmla="*/ 6903 h 10000"/>
                <a:gd name="connsiteX54" fmla="*/ 7275 w 10000"/>
                <a:gd name="connsiteY54" fmla="*/ 7114 h 10000"/>
                <a:gd name="connsiteX55" fmla="*/ 7430 w 10000"/>
                <a:gd name="connsiteY55" fmla="*/ 6789 h 10000"/>
                <a:gd name="connsiteX56" fmla="*/ 7470 w 10000"/>
                <a:gd name="connsiteY56" fmla="*/ 6822 h 10000"/>
                <a:gd name="connsiteX57" fmla="*/ 7590 w 10000"/>
                <a:gd name="connsiteY57" fmla="*/ 6622 h 10000"/>
                <a:gd name="connsiteX58" fmla="*/ 7831 w 10000"/>
                <a:gd name="connsiteY58" fmla="*/ 6522 h 10000"/>
                <a:gd name="connsiteX59" fmla="*/ 7952 w 10000"/>
                <a:gd name="connsiteY59" fmla="*/ 6153 h 10000"/>
                <a:gd name="connsiteX60" fmla="*/ 8313 w 10000"/>
                <a:gd name="connsiteY60" fmla="*/ 5719 h 10000"/>
                <a:gd name="connsiteX61" fmla="*/ 8594 w 10000"/>
                <a:gd name="connsiteY61" fmla="*/ 5518 h 10000"/>
                <a:gd name="connsiteX62" fmla="*/ 8795 w 10000"/>
                <a:gd name="connsiteY62" fmla="*/ 4950 h 10000"/>
                <a:gd name="connsiteX63" fmla="*/ 8795 w 10000"/>
                <a:gd name="connsiteY63" fmla="*/ 4816 h 10000"/>
                <a:gd name="connsiteX64" fmla="*/ 8755 w 10000"/>
                <a:gd name="connsiteY64" fmla="*/ 4482 h 10000"/>
                <a:gd name="connsiteX65" fmla="*/ 9157 w 10000"/>
                <a:gd name="connsiteY65" fmla="*/ 3277 h 10000"/>
                <a:gd name="connsiteX66" fmla="*/ 9277 w 10000"/>
                <a:gd name="connsiteY66" fmla="*/ 3277 h 10000"/>
                <a:gd name="connsiteX67" fmla="*/ 9438 w 10000"/>
                <a:gd name="connsiteY67" fmla="*/ 3178 h 10000"/>
                <a:gd name="connsiteX68" fmla="*/ 9920 w 10000"/>
                <a:gd name="connsiteY68" fmla="*/ 3010 h 10000"/>
                <a:gd name="connsiteX69" fmla="*/ 10000 w 10000"/>
                <a:gd name="connsiteY69" fmla="*/ 2742 h 10000"/>
                <a:gd name="connsiteX70" fmla="*/ 9960 w 10000"/>
                <a:gd name="connsiteY70" fmla="*/ 2675 h 10000"/>
                <a:gd name="connsiteX71" fmla="*/ 9799 w 10000"/>
                <a:gd name="connsiteY71" fmla="*/ 2675 h 10000"/>
                <a:gd name="connsiteX72" fmla="*/ 9679 w 10000"/>
                <a:gd name="connsiteY72" fmla="*/ 2509 h 10000"/>
                <a:gd name="connsiteX73" fmla="*/ 9438 w 10000"/>
                <a:gd name="connsiteY73" fmla="*/ 2442 h 10000"/>
                <a:gd name="connsiteX74" fmla="*/ 9317 w 10000"/>
                <a:gd name="connsiteY74" fmla="*/ 2308 h 10000"/>
                <a:gd name="connsiteX75" fmla="*/ 9237 w 10000"/>
                <a:gd name="connsiteY75" fmla="*/ 1806 h 10000"/>
                <a:gd name="connsiteX76" fmla="*/ 9237 w 10000"/>
                <a:gd name="connsiteY76" fmla="*/ 1103 h 10000"/>
                <a:gd name="connsiteX77" fmla="*/ 9036 w 10000"/>
                <a:gd name="connsiteY77" fmla="*/ 870 h 10000"/>
                <a:gd name="connsiteX78" fmla="*/ 8996 w 10000"/>
                <a:gd name="connsiteY78" fmla="*/ 636 h 10000"/>
                <a:gd name="connsiteX79" fmla="*/ 8675 w 10000"/>
                <a:gd name="connsiteY79" fmla="*/ 301 h 10000"/>
                <a:gd name="connsiteX80" fmla="*/ 8394 w 10000"/>
                <a:gd name="connsiteY80" fmla="*/ 168 h 10000"/>
                <a:gd name="connsiteX81" fmla="*/ 8233 w 10000"/>
                <a:gd name="connsiteY81" fmla="*/ 0 h 10000"/>
                <a:gd name="connsiteX82" fmla="*/ 7992 w 10000"/>
                <a:gd name="connsiteY82" fmla="*/ 168 h 10000"/>
                <a:gd name="connsiteX83" fmla="*/ 7831 w 10000"/>
                <a:gd name="connsiteY83" fmla="*/ 134 h 10000"/>
                <a:gd name="connsiteX84" fmla="*/ 7711 w 10000"/>
                <a:gd name="connsiteY84" fmla="*/ 434 h 10000"/>
                <a:gd name="connsiteX85" fmla="*/ 7390 w 10000"/>
                <a:gd name="connsiteY85" fmla="*/ 502 h 10000"/>
                <a:gd name="connsiteX86" fmla="*/ 7309 w 10000"/>
                <a:gd name="connsiteY86" fmla="*/ 735 h 10000"/>
                <a:gd name="connsiteX87" fmla="*/ 7028 w 10000"/>
                <a:gd name="connsiteY87" fmla="*/ 735 h 10000"/>
                <a:gd name="connsiteX88" fmla="*/ 6787 w 10000"/>
                <a:gd name="connsiteY88" fmla="*/ 636 h 10000"/>
                <a:gd name="connsiteX89" fmla="*/ 6265 w 10000"/>
                <a:gd name="connsiteY89" fmla="*/ 636 h 10000"/>
                <a:gd name="connsiteX90" fmla="*/ 5743 w 10000"/>
                <a:gd name="connsiteY90" fmla="*/ 636 h 10000"/>
                <a:gd name="connsiteX91" fmla="*/ 5783 w 10000"/>
                <a:gd name="connsiteY91" fmla="*/ 502 h 10000"/>
                <a:gd name="connsiteX92" fmla="*/ 5703 w 10000"/>
                <a:gd name="connsiteY92" fmla="*/ 502 h 10000"/>
                <a:gd name="connsiteX93" fmla="*/ 5663 w 10000"/>
                <a:gd name="connsiteY93" fmla="*/ 636 h 10000"/>
                <a:gd name="connsiteX94" fmla="*/ 5181 w 10000"/>
                <a:gd name="connsiteY94" fmla="*/ 636 h 10000"/>
                <a:gd name="connsiteX95" fmla="*/ 4699 w 10000"/>
                <a:gd name="connsiteY95" fmla="*/ 636 h 10000"/>
                <a:gd name="connsiteX96" fmla="*/ 4217 w 10000"/>
                <a:gd name="connsiteY96" fmla="*/ 636 h 10000"/>
                <a:gd name="connsiteX97" fmla="*/ 3735 w 10000"/>
                <a:gd name="connsiteY97" fmla="*/ 636 h 10000"/>
                <a:gd name="connsiteX98" fmla="*/ 3293 w 10000"/>
                <a:gd name="connsiteY98" fmla="*/ 636 h 10000"/>
                <a:gd name="connsiteX99" fmla="*/ 2811 w 10000"/>
                <a:gd name="connsiteY99" fmla="*/ 636 h 10000"/>
                <a:gd name="connsiteX100" fmla="*/ 2369 w 10000"/>
                <a:gd name="connsiteY100" fmla="*/ 636 h 10000"/>
                <a:gd name="connsiteX101" fmla="*/ 1888 w 10000"/>
                <a:gd name="connsiteY101" fmla="*/ 636 h 10000"/>
                <a:gd name="connsiteX102" fmla="*/ 1888 w 10000"/>
                <a:gd name="connsiteY102" fmla="*/ 1103 h 10000"/>
                <a:gd name="connsiteX103" fmla="*/ 1888 w 10000"/>
                <a:gd name="connsiteY103" fmla="*/ 1706 h 10000"/>
                <a:gd name="connsiteX104" fmla="*/ 1285 w 10000"/>
                <a:gd name="connsiteY104" fmla="*/ 1706 h 10000"/>
                <a:gd name="connsiteX105" fmla="*/ 1285 w 10000"/>
                <a:gd name="connsiteY105" fmla="*/ 1973 h 10000"/>
                <a:gd name="connsiteX0" fmla="*/ 1285 w 10000"/>
                <a:gd name="connsiteY0" fmla="*/ 1973 h 9900"/>
                <a:gd name="connsiteX1" fmla="*/ 1285 w 10000"/>
                <a:gd name="connsiteY1" fmla="*/ 2509 h 9900"/>
                <a:gd name="connsiteX2" fmla="*/ 1285 w 10000"/>
                <a:gd name="connsiteY2" fmla="*/ 3010 h 9900"/>
                <a:gd name="connsiteX3" fmla="*/ 1285 w 10000"/>
                <a:gd name="connsiteY3" fmla="*/ 3512 h 9900"/>
                <a:gd name="connsiteX4" fmla="*/ 1285 w 10000"/>
                <a:gd name="connsiteY4" fmla="*/ 3979 h 9900"/>
                <a:gd name="connsiteX5" fmla="*/ 643 w 10000"/>
                <a:gd name="connsiteY5" fmla="*/ 4081 h 9900"/>
                <a:gd name="connsiteX6" fmla="*/ 522 w 10000"/>
                <a:gd name="connsiteY6" fmla="*/ 4347 h 9900"/>
                <a:gd name="connsiteX7" fmla="*/ 241 w 10000"/>
                <a:gd name="connsiteY7" fmla="*/ 4682 h 9900"/>
                <a:gd name="connsiteX8" fmla="*/ 241 w 10000"/>
                <a:gd name="connsiteY8" fmla="*/ 4950 h 9900"/>
                <a:gd name="connsiteX9" fmla="*/ 120 w 10000"/>
                <a:gd name="connsiteY9" fmla="*/ 5016 h 9900"/>
                <a:gd name="connsiteX10" fmla="*/ 120 w 10000"/>
                <a:gd name="connsiteY10" fmla="*/ 5250 h 9900"/>
                <a:gd name="connsiteX11" fmla="*/ 0 w 10000"/>
                <a:gd name="connsiteY11" fmla="*/ 5452 h 9900"/>
                <a:gd name="connsiteX12" fmla="*/ 0 w 10000"/>
                <a:gd name="connsiteY12" fmla="*/ 5618 h 9900"/>
                <a:gd name="connsiteX13" fmla="*/ 241 w 10000"/>
                <a:gd name="connsiteY13" fmla="*/ 5585 h 9900"/>
                <a:gd name="connsiteX14" fmla="*/ 281 w 10000"/>
                <a:gd name="connsiteY14" fmla="*/ 5886 h 9900"/>
                <a:gd name="connsiteX15" fmla="*/ 602 w 10000"/>
                <a:gd name="connsiteY15" fmla="*/ 6422 h 9900"/>
                <a:gd name="connsiteX16" fmla="*/ 602 w 10000"/>
                <a:gd name="connsiteY16" fmla="*/ 6455 h 9900"/>
                <a:gd name="connsiteX17" fmla="*/ 482 w 10000"/>
                <a:gd name="connsiteY17" fmla="*/ 6488 h 9900"/>
                <a:gd name="connsiteX18" fmla="*/ 964 w 10000"/>
                <a:gd name="connsiteY18" fmla="*/ 7023 h 9900"/>
                <a:gd name="connsiteX19" fmla="*/ 1004 w 10000"/>
                <a:gd name="connsiteY19" fmla="*/ 7190 h 9900"/>
                <a:gd name="connsiteX20" fmla="*/ 964 w 10000"/>
                <a:gd name="connsiteY20" fmla="*/ 7659 h 9900"/>
                <a:gd name="connsiteX21" fmla="*/ 1044 w 10000"/>
                <a:gd name="connsiteY21" fmla="*/ 7726 h 9900"/>
                <a:gd name="connsiteX22" fmla="*/ 1365 w 10000"/>
                <a:gd name="connsiteY22" fmla="*/ 7759 h 9900"/>
                <a:gd name="connsiteX23" fmla="*/ 1406 w 10000"/>
                <a:gd name="connsiteY23" fmla="*/ 7892 h 9900"/>
                <a:gd name="connsiteX24" fmla="*/ 1767 w 10000"/>
                <a:gd name="connsiteY24" fmla="*/ 7926 h 9900"/>
                <a:gd name="connsiteX25" fmla="*/ 1968 w 10000"/>
                <a:gd name="connsiteY25" fmla="*/ 8060 h 9900"/>
                <a:gd name="connsiteX26" fmla="*/ 2008 w 10000"/>
                <a:gd name="connsiteY26" fmla="*/ 8294 h 9900"/>
                <a:gd name="connsiteX27" fmla="*/ 2651 w 10000"/>
                <a:gd name="connsiteY27" fmla="*/ 8696 h 9900"/>
                <a:gd name="connsiteX28" fmla="*/ 2811 w 10000"/>
                <a:gd name="connsiteY28" fmla="*/ 9097 h 9900"/>
                <a:gd name="connsiteX29" fmla="*/ 3253 w 10000"/>
                <a:gd name="connsiteY29" fmla="*/ 9298 h 9900"/>
                <a:gd name="connsiteX30" fmla="*/ 3414 w 10000"/>
                <a:gd name="connsiteY30" fmla="*/ 9566 h 9900"/>
                <a:gd name="connsiteX31" fmla="*/ 3735 w 10000"/>
                <a:gd name="connsiteY31" fmla="*/ 9900 h 9900"/>
                <a:gd name="connsiteX32" fmla="*/ 3795 w 10000"/>
                <a:gd name="connsiteY32" fmla="*/ 7514 h 9900"/>
                <a:gd name="connsiteX33" fmla="*/ 4153 w 10000"/>
                <a:gd name="connsiteY33" fmla="*/ 7579 h 9900"/>
                <a:gd name="connsiteX34" fmla="*/ 4406 w 10000"/>
                <a:gd name="connsiteY34" fmla="*/ 7531 h 9900"/>
                <a:gd name="connsiteX35" fmla="*/ 4600 w 10000"/>
                <a:gd name="connsiteY35" fmla="*/ 7408 h 9900"/>
                <a:gd name="connsiteX36" fmla="*/ 4762 w 10000"/>
                <a:gd name="connsiteY36" fmla="*/ 7182 h 9900"/>
                <a:gd name="connsiteX37" fmla="*/ 4901 w 10000"/>
                <a:gd name="connsiteY37" fmla="*/ 7044 h 9900"/>
                <a:gd name="connsiteX38" fmla="*/ 5080 w 10000"/>
                <a:gd name="connsiteY38" fmla="*/ 7143 h 9900"/>
                <a:gd name="connsiteX39" fmla="*/ 5337 w 10000"/>
                <a:gd name="connsiteY39" fmla="*/ 7242 h 9900"/>
                <a:gd name="connsiteX40" fmla="*/ 5564 w 10000"/>
                <a:gd name="connsiteY40" fmla="*/ 7370 h 9900"/>
                <a:gd name="connsiteX41" fmla="*/ 5768 w 10000"/>
                <a:gd name="connsiteY41" fmla="*/ 7287 h 9900"/>
                <a:gd name="connsiteX42" fmla="*/ 5933 w 10000"/>
                <a:gd name="connsiteY42" fmla="*/ 7209 h 9900"/>
                <a:gd name="connsiteX43" fmla="*/ 6089 w 10000"/>
                <a:gd name="connsiteY43" fmla="*/ 7038 h 9900"/>
                <a:gd name="connsiteX44" fmla="*/ 6274 w 10000"/>
                <a:gd name="connsiteY44" fmla="*/ 6804 h 9900"/>
                <a:gd name="connsiteX45" fmla="*/ 6389 w 10000"/>
                <a:gd name="connsiteY45" fmla="*/ 6697 h 9900"/>
                <a:gd name="connsiteX46" fmla="*/ 6524 w 10000"/>
                <a:gd name="connsiteY46" fmla="*/ 6653 h 9900"/>
                <a:gd name="connsiteX47" fmla="*/ 6531 w 10000"/>
                <a:gd name="connsiteY47" fmla="*/ 6516 h 9900"/>
                <a:gd name="connsiteX48" fmla="*/ 6424 w 10000"/>
                <a:gd name="connsiteY48" fmla="*/ 6205 h 9900"/>
                <a:gd name="connsiteX49" fmla="*/ 6602 w 10000"/>
                <a:gd name="connsiteY49" fmla="*/ 6213 h 9900"/>
                <a:gd name="connsiteX50" fmla="*/ 6707 w 10000"/>
                <a:gd name="connsiteY50" fmla="*/ 6095 h 9900"/>
                <a:gd name="connsiteX51" fmla="*/ 6876 w 10000"/>
                <a:gd name="connsiteY51" fmla="*/ 6096 h 9900"/>
                <a:gd name="connsiteX52" fmla="*/ 6827 w 10000"/>
                <a:gd name="connsiteY52" fmla="*/ 6821 h 9900"/>
                <a:gd name="connsiteX53" fmla="*/ 6991 w 10000"/>
                <a:gd name="connsiteY53" fmla="*/ 6903 h 9900"/>
                <a:gd name="connsiteX54" fmla="*/ 7275 w 10000"/>
                <a:gd name="connsiteY54" fmla="*/ 7114 h 9900"/>
                <a:gd name="connsiteX55" fmla="*/ 7430 w 10000"/>
                <a:gd name="connsiteY55" fmla="*/ 6789 h 9900"/>
                <a:gd name="connsiteX56" fmla="*/ 7470 w 10000"/>
                <a:gd name="connsiteY56" fmla="*/ 6822 h 9900"/>
                <a:gd name="connsiteX57" fmla="*/ 7590 w 10000"/>
                <a:gd name="connsiteY57" fmla="*/ 6622 h 9900"/>
                <a:gd name="connsiteX58" fmla="*/ 7831 w 10000"/>
                <a:gd name="connsiteY58" fmla="*/ 6522 h 9900"/>
                <a:gd name="connsiteX59" fmla="*/ 7952 w 10000"/>
                <a:gd name="connsiteY59" fmla="*/ 6153 h 9900"/>
                <a:gd name="connsiteX60" fmla="*/ 8313 w 10000"/>
                <a:gd name="connsiteY60" fmla="*/ 5719 h 9900"/>
                <a:gd name="connsiteX61" fmla="*/ 8594 w 10000"/>
                <a:gd name="connsiteY61" fmla="*/ 5518 h 9900"/>
                <a:gd name="connsiteX62" fmla="*/ 8795 w 10000"/>
                <a:gd name="connsiteY62" fmla="*/ 4950 h 9900"/>
                <a:gd name="connsiteX63" fmla="*/ 8795 w 10000"/>
                <a:gd name="connsiteY63" fmla="*/ 4816 h 9900"/>
                <a:gd name="connsiteX64" fmla="*/ 8755 w 10000"/>
                <a:gd name="connsiteY64" fmla="*/ 4482 h 9900"/>
                <a:gd name="connsiteX65" fmla="*/ 9157 w 10000"/>
                <a:gd name="connsiteY65" fmla="*/ 3277 h 9900"/>
                <a:gd name="connsiteX66" fmla="*/ 9277 w 10000"/>
                <a:gd name="connsiteY66" fmla="*/ 3277 h 9900"/>
                <a:gd name="connsiteX67" fmla="*/ 9438 w 10000"/>
                <a:gd name="connsiteY67" fmla="*/ 3178 h 9900"/>
                <a:gd name="connsiteX68" fmla="*/ 9920 w 10000"/>
                <a:gd name="connsiteY68" fmla="*/ 3010 h 9900"/>
                <a:gd name="connsiteX69" fmla="*/ 10000 w 10000"/>
                <a:gd name="connsiteY69" fmla="*/ 2742 h 9900"/>
                <a:gd name="connsiteX70" fmla="*/ 9960 w 10000"/>
                <a:gd name="connsiteY70" fmla="*/ 2675 h 9900"/>
                <a:gd name="connsiteX71" fmla="*/ 9799 w 10000"/>
                <a:gd name="connsiteY71" fmla="*/ 2675 h 9900"/>
                <a:gd name="connsiteX72" fmla="*/ 9679 w 10000"/>
                <a:gd name="connsiteY72" fmla="*/ 2509 h 9900"/>
                <a:gd name="connsiteX73" fmla="*/ 9438 w 10000"/>
                <a:gd name="connsiteY73" fmla="*/ 2442 h 9900"/>
                <a:gd name="connsiteX74" fmla="*/ 9317 w 10000"/>
                <a:gd name="connsiteY74" fmla="*/ 2308 h 9900"/>
                <a:gd name="connsiteX75" fmla="*/ 9237 w 10000"/>
                <a:gd name="connsiteY75" fmla="*/ 1806 h 9900"/>
                <a:gd name="connsiteX76" fmla="*/ 9237 w 10000"/>
                <a:gd name="connsiteY76" fmla="*/ 1103 h 9900"/>
                <a:gd name="connsiteX77" fmla="*/ 9036 w 10000"/>
                <a:gd name="connsiteY77" fmla="*/ 870 h 9900"/>
                <a:gd name="connsiteX78" fmla="*/ 8996 w 10000"/>
                <a:gd name="connsiteY78" fmla="*/ 636 h 9900"/>
                <a:gd name="connsiteX79" fmla="*/ 8675 w 10000"/>
                <a:gd name="connsiteY79" fmla="*/ 301 h 9900"/>
                <a:gd name="connsiteX80" fmla="*/ 8394 w 10000"/>
                <a:gd name="connsiteY80" fmla="*/ 168 h 9900"/>
                <a:gd name="connsiteX81" fmla="*/ 8233 w 10000"/>
                <a:gd name="connsiteY81" fmla="*/ 0 h 9900"/>
                <a:gd name="connsiteX82" fmla="*/ 7992 w 10000"/>
                <a:gd name="connsiteY82" fmla="*/ 168 h 9900"/>
                <a:gd name="connsiteX83" fmla="*/ 7831 w 10000"/>
                <a:gd name="connsiteY83" fmla="*/ 134 h 9900"/>
                <a:gd name="connsiteX84" fmla="*/ 7711 w 10000"/>
                <a:gd name="connsiteY84" fmla="*/ 434 h 9900"/>
                <a:gd name="connsiteX85" fmla="*/ 7390 w 10000"/>
                <a:gd name="connsiteY85" fmla="*/ 502 h 9900"/>
                <a:gd name="connsiteX86" fmla="*/ 7309 w 10000"/>
                <a:gd name="connsiteY86" fmla="*/ 735 h 9900"/>
                <a:gd name="connsiteX87" fmla="*/ 7028 w 10000"/>
                <a:gd name="connsiteY87" fmla="*/ 735 h 9900"/>
                <a:gd name="connsiteX88" fmla="*/ 6787 w 10000"/>
                <a:gd name="connsiteY88" fmla="*/ 636 h 9900"/>
                <a:gd name="connsiteX89" fmla="*/ 6265 w 10000"/>
                <a:gd name="connsiteY89" fmla="*/ 636 h 9900"/>
                <a:gd name="connsiteX90" fmla="*/ 5743 w 10000"/>
                <a:gd name="connsiteY90" fmla="*/ 636 h 9900"/>
                <a:gd name="connsiteX91" fmla="*/ 5783 w 10000"/>
                <a:gd name="connsiteY91" fmla="*/ 502 h 9900"/>
                <a:gd name="connsiteX92" fmla="*/ 5703 w 10000"/>
                <a:gd name="connsiteY92" fmla="*/ 502 h 9900"/>
                <a:gd name="connsiteX93" fmla="*/ 5663 w 10000"/>
                <a:gd name="connsiteY93" fmla="*/ 636 h 9900"/>
                <a:gd name="connsiteX94" fmla="*/ 5181 w 10000"/>
                <a:gd name="connsiteY94" fmla="*/ 636 h 9900"/>
                <a:gd name="connsiteX95" fmla="*/ 4699 w 10000"/>
                <a:gd name="connsiteY95" fmla="*/ 636 h 9900"/>
                <a:gd name="connsiteX96" fmla="*/ 4217 w 10000"/>
                <a:gd name="connsiteY96" fmla="*/ 636 h 9900"/>
                <a:gd name="connsiteX97" fmla="*/ 3735 w 10000"/>
                <a:gd name="connsiteY97" fmla="*/ 636 h 9900"/>
                <a:gd name="connsiteX98" fmla="*/ 3293 w 10000"/>
                <a:gd name="connsiteY98" fmla="*/ 636 h 9900"/>
                <a:gd name="connsiteX99" fmla="*/ 2811 w 10000"/>
                <a:gd name="connsiteY99" fmla="*/ 636 h 9900"/>
                <a:gd name="connsiteX100" fmla="*/ 2369 w 10000"/>
                <a:gd name="connsiteY100" fmla="*/ 636 h 9900"/>
                <a:gd name="connsiteX101" fmla="*/ 1888 w 10000"/>
                <a:gd name="connsiteY101" fmla="*/ 636 h 9900"/>
                <a:gd name="connsiteX102" fmla="*/ 1888 w 10000"/>
                <a:gd name="connsiteY102" fmla="*/ 1103 h 9900"/>
                <a:gd name="connsiteX103" fmla="*/ 1888 w 10000"/>
                <a:gd name="connsiteY103" fmla="*/ 1706 h 9900"/>
                <a:gd name="connsiteX104" fmla="*/ 1285 w 10000"/>
                <a:gd name="connsiteY104" fmla="*/ 1706 h 9900"/>
                <a:gd name="connsiteX105" fmla="*/ 1285 w 10000"/>
                <a:gd name="connsiteY105" fmla="*/ 1973 h 9900"/>
                <a:gd name="connsiteX0" fmla="*/ 1285 w 10000"/>
                <a:gd name="connsiteY0" fmla="*/ 1993 h 9663"/>
                <a:gd name="connsiteX1" fmla="*/ 1285 w 10000"/>
                <a:gd name="connsiteY1" fmla="*/ 2534 h 9663"/>
                <a:gd name="connsiteX2" fmla="*/ 1285 w 10000"/>
                <a:gd name="connsiteY2" fmla="*/ 3040 h 9663"/>
                <a:gd name="connsiteX3" fmla="*/ 1285 w 10000"/>
                <a:gd name="connsiteY3" fmla="*/ 3547 h 9663"/>
                <a:gd name="connsiteX4" fmla="*/ 1285 w 10000"/>
                <a:gd name="connsiteY4" fmla="*/ 4019 h 9663"/>
                <a:gd name="connsiteX5" fmla="*/ 643 w 10000"/>
                <a:gd name="connsiteY5" fmla="*/ 4122 h 9663"/>
                <a:gd name="connsiteX6" fmla="*/ 522 w 10000"/>
                <a:gd name="connsiteY6" fmla="*/ 4391 h 9663"/>
                <a:gd name="connsiteX7" fmla="*/ 241 w 10000"/>
                <a:gd name="connsiteY7" fmla="*/ 4729 h 9663"/>
                <a:gd name="connsiteX8" fmla="*/ 241 w 10000"/>
                <a:gd name="connsiteY8" fmla="*/ 5000 h 9663"/>
                <a:gd name="connsiteX9" fmla="*/ 120 w 10000"/>
                <a:gd name="connsiteY9" fmla="*/ 5067 h 9663"/>
                <a:gd name="connsiteX10" fmla="*/ 120 w 10000"/>
                <a:gd name="connsiteY10" fmla="*/ 5303 h 9663"/>
                <a:gd name="connsiteX11" fmla="*/ 0 w 10000"/>
                <a:gd name="connsiteY11" fmla="*/ 5507 h 9663"/>
                <a:gd name="connsiteX12" fmla="*/ 0 w 10000"/>
                <a:gd name="connsiteY12" fmla="*/ 5675 h 9663"/>
                <a:gd name="connsiteX13" fmla="*/ 241 w 10000"/>
                <a:gd name="connsiteY13" fmla="*/ 5641 h 9663"/>
                <a:gd name="connsiteX14" fmla="*/ 281 w 10000"/>
                <a:gd name="connsiteY14" fmla="*/ 5945 h 9663"/>
                <a:gd name="connsiteX15" fmla="*/ 602 w 10000"/>
                <a:gd name="connsiteY15" fmla="*/ 6487 h 9663"/>
                <a:gd name="connsiteX16" fmla="*/ 602 w 10000"/>
                <a:gd name="connsiteY16" fmla="*/ 6520 h 9663"/>
                <a:gd name="connsiteX17" fmla="*/ 482 w 10000"/>
                <a:gd name="connsiteY17" fmla="*/ 6554 h 9663"/>
                <a:gd name="connsiteX18" fmla="*/ 964 w 10000"/>
                <a:gd name="connsiteY18" fmla="*/ 7094 h 9663"/>
                <a:gd name="connsiteX19" fmla="*/ 1004 w 10000"/>
                <a:gd name="connsiteY19" fmla="*/ 7263 h 9663"/>
                <a:gd name="connsiteX20" fmla="*/ 964 w 10000"/>
                <a:gd name="connsiteY20" fmla="*/ 7736 h 9663"/>
                <a:gd name="connsiteX21" fmla="*/ 1044 w 10000"/>
                <a:gd name="connsiteY21" fmla="*/ 7804 h 9663"/>
                <a:gd name="connsiteX22" fmla="*/ 1365 w 10000"/>
                <a:gd name="connsiteY22" fmla="*/ 7837 h 9663"/>
                <a:gd name="connsiteX23" fmla="*/ 1406 w 10000"/>
                <a:gd name="connsiteY23" fmla="*/ 7972 h 9663"/>
                <a:gd name="connsiteX24" fmla="*/ 1767 w 10000"/>
                <a:gd name="connsiteY24" fmla="*/ 8006 h 9663"/>
                <a:gd name="connsiteX25" fmla="*/ 1968 w 10000"/>
                <a:gd name="connsiteY25" fmla="*/ 8141 h 9663"/>
                <a:gd name="connsiteX26" fmla="*/ 2008 w 10000"/>
                <a:gd name="connsiteY26" fmla="*/ 8378 h 9663"/>
                <a:gd name="connsiteX27" fmla="*/ 2651 w 10000"/>
                <a:gd name="connsiteY27" fmla="*/ 8784 h 9663"/>
                <a:gd name="connsiteX28" fmla="*/ 2811 w 10000"/>
                <a:gd name="connsiteY28" fmla="*/ 9189 h 9663"/>
                <a:gd name="connsiteX29" fmla="*/ 3253 w 10000"/>
                <a:gd name="connsiteY29" fmla="*/ 9392 h 9663"/>
                <a:gd name="connsiteX30" fmla="*/ 3414 w 10000"/>
                <a:gd name="connsiteY30" fmla="*/ 9663 h 9663"/>
                <a:gd name="connsiteX31" fmla="*/ 3537 w 10000"/>
                <a:gd name="connsiteY31" fmla="*/ 7420 h 9663"/>
                <a:gd name="connsiteX32" fmla="*/ 3795 w 10000"/>
                <a:gd name="connsiteY32" fmla="*/ 7590 h 9663"/>
                <a:gd name="connsiteX33" fmla="*/ 4153 w 10000"/>
                <a:gd name="connsiteY33" fmla="*/ 7656 h 9663"/>
                <a:gd name="connsiteX34" fmla="*/ 4406 w 10000"/>
                <a:gd name="connsiteY34" fmla="*/ 7607 h 9663"/>
                <a:gd name="connsiteX35" fmla="*/ 4600 w 10000"/>
                <a:gd name="connsiteY35" fmla="*/ 7483 h 9663"/>
                <a:gd name="connsiteX36" fmla="*/ 4762 w 10000"/>
                <a:gd name="connsiteY36" fmla="*/ 7255 h 9663"/>
                <a:gd name="connsiteX37" fmla="*/ 4901 w 10000"/>
                <a:gd name="connsiteY37" fmla="*/ 7115 h 9663"/>
                <a:gd name="connsiteX38" fmla="*/ 5080 w 10000"/>
                <a:gd name="connsiteY38" fmla="*/ 7215 h 9663"/>
                <a:gd name="connsiteX39" fmla="*/ 5337 w 10000"/>
                <a:gd name="connsiteY39" fmla="*/ 7315 h 9663"/>
                <a:gd name="connsiteX40" fmla="*/ 5564 w 10000"/>
                <a:gd name="connsiteY40" fmla="*/ 7444 h 9663"/>
                <a:gd name="connsiteX41" fmla="*/ 5768 w 10000"/>
                <a:gd name="connsiteY41" fmla="*/ 7361 h 9663"/>
                <a:gd name="connsiteX42" fmla="*/ 5933 w 10000"/>
                <a:gd name="connsiteY42" fmla="*/ 7282 h 9663"/>
                <a:gd name="connsiteX43" fmla="*/ 6089 w 10000"/>
                <a:gd name="connsiteY43" fmla="*/ 7109 h 9663"/>
                <a:gd name="connsiteX44" fmla="*/ 6274 w 10000"/>
                <a:gd name="connsiteY44" fmla="*/ 6873 h 9663"/>
                <a:gd name="connsiteX45" fmla="*/ 6389 w 10000"/>
                <a:gd name="connsiteY45" fmla="*/ 6765 h 9663"/>
                <a:gd name="connsiteX46" fmla="*/ 6524 w 10000"/>
                <a:gd name="connsiteY46" fmla="*/ 6720 h 9663"/>
                <a:gd name="connsiteX47" fmla="*/ 6531 w 10000"/>
                <a:gd name="connsiteY47" fmla="*/ 6582 h 9663"/>
                <a:gd name="connsiteX48" fmla="*/ 6424 w 10000"/>
                <a:gd name="connsiteY48" fmla="*/ 6268 h 9663"/>
                <a:gd name="connsiteX49" fmla="*/ 6602 w 10000"/>
                <a:gd name="connsiteY49" fmla="*/ 6276 h 9663"/>
                <a:gd name="connsiteX50" fmla="*/ 6707 w 10000"/>
                <a:gd name="connsiteY50" fmla="*/ 6157 h 9663"/>
                <a:gd name="connsiteX51" fmla="*/ 6876 w 10000"/>
                <a:gd name="connsiteY51" fmla="*/ 6158 h 9663"/>
                <a:gd name="connsiteX52" fmla="*/ 6827 w 10000"/>
                <a:gd name="connsiteY52" fmla="*/ 6890 h 9663"/>
                <a:gd name="connsiteX53" fmla="*/ 6991 w 10000"/>
                <a:gd name="connsiteY53" fmla="*/ 6973 h 9663"/>
                <a:gd name="connsiteX54" fmla="*/ 7275 w 10000"/>
                <a:gd name="connsiteY54" fmla="*/ 7186 h 9663"/>
                <a:gd name="connsiteX55" fmla="*/ 7430 w 10000"/>
                <a:gd name="connsiteY55" fmla="*/ 6858 h 9663"/>
                <a:gd name="connsiteX56" fmla="*/ 7470 w 10000"/>
                <a:gd name="connsiteY56" fmla="*/ 6891 h 9663"/>
                <a:gd name="connsiteX57" fmla="*/ 7590 w 10000"/>
                <a:gd name="connsiteY57" fmla="*/ 6689 h 9663"/>
                <a:gd name="connsiteX58" fmla="*/ 7831 w 10000"/>
                <a:gd name="connsiteY58" fmla="*/ 6588 h 9663"/>
                <a:gd name="connsiteX59" fmla="*/ 7952 w 10000"/>
                <a:gd name="connsiteY59" fmla="*/ 6215 h 9663"/>
                <a:gd name="connsiteX60" fmla="*/ 8313 w 10000"/>
                <a:gd name="connsiteY60" fmla="*/ 5777 h 9663"/>
                <a:gd name="connsiteX61" fmla="*/ 8594 w 10000"/>
                <a:gd name="connsiteY61" fmla="*/ 5574 h 9663"/>
                <a:gd name="connsiteX62" fmla="*/ 8795 w 10000"/>
                <a:gd name="connsiteY62" fmla="*/ 5000 h 9663"/>
                <a:gd name="connsiteX63" fmla="*/ 8795 w 10000"/>
                <a:gd name="connsiteY63" fmla="*/ 4865 h 9663"/>
                <a:gd name="connsiteX64" fmla="*/ 8755 w 10000"/>
                <a:gd name="connsiteY64" fmla="*/ 4527 h 9663"/>
                <a:gd name="connsiteX65" fmla="*/ 9157 w 10000"/>
                <a:gd name="connsiteY65" fmla="*/ 3310 h 9663"/>
                <a:gd name="connsiteX66" fmla="*/ 9277 w 10000"/>
                <a:gd name="connsiteY66" fmla="*/ 3310 h 9663"/>
                <a:gd name="connsiteX67" fmla="*/ 9438 w 10000"/>
                <a:gd name="connsiteY67" fmla="*/ 3210 h 9663"/>
                <a:gd name="connsiteX68" fmla="*/ 9920 w 10000"/>
                <a:gd name="connsiteY68" fmla="*/ 3040 h 9663"/>
                <a:gd name="connsiteX69" fmla="*/ 10000 w 10000"/>
                <a:gd name="connsiteY69" fmla="*/ 2770 h 9663"/>
                <a:gd name="connsiteX70" fmla="*/ 9960 w 10000"/>
                <a:gd name="connsiteY70" fmla="*/ 2702 h 9663"/>
                <a:gd name="connsiteX71" fmla="*/ 9799 w 10000"/>
                <a:gd name="connsiteY71" fmla="*/ 2702 h 9663"/>
                <a:gd name="connsiteX72" fmla="*/ 9679 w 10000"/>
                <a:gd name="connsiteY72" fmla="*/ 2534 h 9663"/>
                <a:gd name="connsiteX73" fmla="*/ 9438 w 10000"/>
                <a:gd name="connsiteY73" fmla="*/ 2467 h 9663"/>
                <a:gd name="connsiteX74" fmla="*/ 9317 w 10000"/>
                <a:gd name="connsiteY74" fmla="*/ 2331 h 9663"/>
                <a:gd name="connsiteX75" fmla="*/ 9237 w 10000"/>
                <a:gd name="connsiteY75" fmla="*/ 1824 h 9663"/>
                <a:gd name="connsiteX76" fmla="*/ 9237 w 10000"/>
                <a:gd name="connsiteY76" fmla="*/ 1114 h 9663"/>
                <a:gd name="connsiteX77" fmla="*/ 9036 w 10000"/>
                <a:gd name="connsiteY77" fmla="*/ 879 h 9663"/>
                <a:gd name="connsiteX78" fmla="*/ 8996 w 10000"/>
                <a:gd name="connsiteY78" fmla="*/ 642 h 9663"/>
                <a:gd name="connsiteX79" fmla="*/ 8675 w 10000"/>
                <a:gd name="connsiteY79" fmla="*/ 304 h 9663"/>
                <a:gd name="connsiteX80" fmla="*/ 8394 w 10000"/>
                <a:gd name="connsiteY80" fmla="*/ 170 h 9663"/>
                <a:gd name="connsiteX81" fmla="*/ 8233 w 10000"/>
                <a:gd name="connsiteY81" fmla="*/ 0 h 9663"/>
                <a:gd name="connsiteX82" fmla="*/ 7992 w 10000"/>
                <a:gd name="connsiteY82" fmla="*/ 170 h 9663"/>
                <a:gd name="connsiteX83" fmla="*/ 7831 w 10000"/>
                <a:gd name="connsiteY83" fmla="*/ 135 h 9663"/>
                <a:gd name="connsiteX84" fmla="*/ 7711 w 10000"/>
                <a:gd name="connsiteY84" fmla="*/ 438 h 9663"/>
                <a:gd name="connsiteX85" fmla="*/ 7390 w 10000"/>
                <a:gd name="connsiteY85" fmla="*/ 507 h 9663"/>
                <a:gd name="connsiteX86" fmla="*/ 7309 w 10000"/>
                <a:gd name="connsiteY86" fmla="*/ 742 h 9663"/>
                <a:gd name="connsiteX87" fmla="*/ 7028 w 10000"/>
                <a:gd name="connsiteY87" fmla="*/ 742 h 9663"/>
                <a:gd name="connsiteX88" fmla="*/ 6787 w 10000"/>
                <a:gd name="connsiteY88" fmla="*/ 642 h 9663"/>
                <a:gd name="connsiteX89" fmla="*/ 6265 w 10000"/>
                <a:gd name="connsiteY89" fmla="*/ 642 h 9663"/>
                <a:gd name="connsiteX90" fmla="*/ 5743 w 10000"/>
                <a:gd name="connsiteY90" fmla="*/ 642 h 9663"/>
                <a:gd name="connsiteX91" fmla="*/ 5783 w 10000"/>
                <a:gd name="connsiteY91" fmla="*/ 507 h 9663"/>
                <a:gd name="connsiteX92" fmla="*/ 5703 w 10000"/>
                <a:gd name="connsiteY92" fmla="*/ 507 h 9663"/>
                <a:gd name="connsiteX93" fmla="*/ 5663 w 10000"/>
                <a:gd name="connsiteY93" fmla="*/ 642 h 9663"/>
                <a:gd name="connsiteX94" fmla="*/ 5181 w 10000"/>
                <a:gd name="connsiteY94" fmla="*/ 642 h 9663"/>
                <a:gd name="connsiteX95" fmla="*/ 4699 w 10000"/>
                <a:gd name="connsiteY95" fmla="*/ 642 h 9663"/>
                <a:gd name="connsiteX96" fmla="*/ 4217 w 10000"/>
                <a:gd name="connsiteY96" fmla="*/ 642 h 9663"/>
                <a:gd name="connsiteX97" fmla="*/ 3735 w 10000"/>
                <a:gd name="connsiteY97" fmla="*/ 642 h 9663"/>
                <a:gd name="connsiteX98" fmla="*/ 3293 w 10000"/>
                <a:gd name="connsiteY98" fmla="*/ 642 h 9663"/>
                <a:gd name="connsiteX99" fmla="*/ 2811 w 10000"/>
                <a:gd name="connsiteY99" fmla="*/ 642 h 9663"/>
                <a:gd name="connsiteX100" fmla="*/ 2369 w 10000"/>
                <a:gd name="connsiteY100" fmla="*/ 642 h 9663"/>
                <a:gd name="connsiteX101" fmla="*/ 1888 w 10000"/>
                <a:gd name="connsiteY101" fmla="*/ 642 h 9663"/>
                <a:gd name="connsiteX102" fmla="*/ 1888 w 10000"/>
                <a:gd name="connsiteY102" fmla="*/ 1114 h 9663"/>
                <a:gd name="connsiteX103" fmla="*/ 1888 w 10000"/>
                <a:gd name="connsiteY103" fmla="*/ 1723 h 9663"/>
                <a:gd name="connsiteX104" fmla="*/ 1285 w 10000"/>
                <a:gd name="connsiteY104" fmla="*/ 1723 h 9663"/>
                <a:gd name="connsiteX105" fmla="*/ 1285 w 10000"/>
                <a:gd name="connsiteY105" fmla="*/ 1993 h 9663"/>
                <a:gd name="connsiteX0" fmla="*/ 1285 w 10000"/>
                <a:gd name="connsiteY0" fmla="*/ 2063 h 9813"/>
                <a:gd name="connsiteX1" fmla="*/ 1285 w 10000"/>
                <a:gd name="connsiteY1" fmla="*/ 2622 h 9813"/>
                <a:gd name="connsiteX2" fmla="*/ 1285 w 10000"/>
                <a:gd name="connsiteY2" fmla="*/ 3146 h 9813"/>
                <a:gd name="connsiteX3" fmla="*/ 1285 w 10000"/>
                <a:gd name="connsiteY3" fmla="*/ 3671 h 9813"/>
                <a:gd name="connsiteX4" fmla="*/ 1285 w 10000"/>
                <a:gd name="connsiteY4" fmla="*/ 4159 h 9813"/>
                <a:gd name="connsiteX5" fmla="*/ 643 w 10000"/>
                <a:gd name="connsiteY5" fmla="*/ 4266 h 9813"/>
                <a:gd name="connsiteX6" fmla="*/ 522 w 10000"/>
                <a:gd name="connsiteY6" fmla="*/ 4544 h 9813"/>
                <a:gd name="connsiteX7" fmla="*/ 241 w 10000"/>
                <a:gd name="connsiteY7" fmla="*/ 4894 h 9813"/>
                <a:gd name="connsiteX8" fmla="*/ 241 w 10000"/>
                <a:gd name="connsiteY8" fmla="*/ 5174 h 9813"/>
                <a:gd name="connsiteX9" fmla="*/ 120 w 10000"/>
                <a:gd name="connsiteY9" fmla="*/ 5244 h 9813"/>
                <a:gd name="connsiteX10" fmla="*/ 120 w 10000"/>
                <a:gd name="connsiteY10" fmla="*/ 5488 h 9813"/>
                <a:gd name="connsiteX11" fmla="*/ 0 w 10000"/>
                <a:gd name="connsiteY11" fmla="*/ 5699 h 9813"/>
                <a:gd name="connsiteX12" fmla="*/ 0 w 10000"/>
                <a:gd name="connsiteY12" fmla="*/ 5873 h 9813"/>
                <a:gd name="connsiteX13" fmla="*/ 241 w 10000"/>
                <a:gd name="connsiteY13" fmla="*/ 5838 h 9813"/>
                <a:gd name="connsiteX14" fmla="*/ 281 w 10000"/>
                <a:gd name="connsiteY14" fmla="*/ 6152 h 9813"/>
                <a:gd name="connsiteX15" fmla="*/ 602 w 10000"/>
                <a:gd name="connsiteY15" fmla="*/ 6713 h 9813"/>
                <a:gd name="connsiteX16" fmla="*/ 602 w 10000"/>
                <a:gd name="connsiteY16" fmla="*/ 6747 h 9813"/>
                <a:gd name="connsiteX17" fmla="*/ 482 w 10000"/>
                <a:gd name="connsiteY17" fmla="*/ 6783 h 9813"/>
                <a:gd name="connsiteX18" fmla="*/ 964 w 10000"/>
                <a:gd name="connsiteY18" fmla="*/ 7341 h 9813"/>
                <a:gd name="connsiteX19" fmla="*/ 1004 w 10000"/>
                <a:gd name="connsiteY19" fmla="*/ 7516 h 9813"/>
                <a:gd name="connsiteX20" fmla="*/ 964 w 10000"/>
                <a:gd name="connsiteY20" fmla="*/ 8006 h 9813"/>
                <a:gd name="connsiteX21" fmla="*/ 1044 w 10000"/>
                <a:gd name="connsiteY21" fmla="*/ 8076 h 9813"/>
                <a:gd name="connsiteX22" fmla="*/ 1365 w 10000"/>
                <a:gd name="connsiteY22" fmla="*/ 8110 h 9813"/>
                <a:gd name="connsiteX23" fmla="*/ 1406 w 10000"/>
                <a:gd name="connsiteY23" fmla="*/ 8250 h 9813"/>
                <a:gd name="connsiteX24" fmla="*/ 1767 w 10000"/>
                <a:gd name="connsiteY24" fmla="*/ 8285 h 9813"/>
                <a:gd name="connsiteX25" fmla="*/ 1968 w 10000"/>
                <a:gd name="connsiteY25" fmla="*/ 8425 h 9813"/>
                <a:gd name="connsiteX26" fmla="*/ 2008 w 10000"/>
                <a:gd name="connsiteY26" fmla="*/ 8670 h 9813"/>
                <a:gd name="connsiteX27" fmla="*/ 2651 w 10000"/>
                <a:gd name="connsiteY27" fmla="*/ 9090 h 9813"/>
                <a:gd name="connsiteX28" fmla="*/ 2811 w 10000"/>
                <a:gd name="connsiteY28" fmla="*/ 9509 h 9813"/>
                <a:gd name="connsiteX29" fmla="*/ 3253 w 10000"/>
                <a:gd name="connsiteY29" fmla="*/ 9720 h 9813"/>
                <a:gd name="connsiteX30" fmla="*/ 3167 w 10000"/>
                <a:gd name="connsiteY30" fmla="*/ 7732 h 9813"/>
                <a:gd name="connsiteX31" fmla="*/ 3537 w 10000"/>
                <a:gd name="connsiteY31" fmla="*/ 7679 h 9813"/>
                <a:gd name="connsiteX32" fmla="*/ 3795 w 10000"/>
                <a:gd name="connsiteY32" fmla="*/ 7855 h 9813"/>
                <a:gd name="connsiteX33" fmla="*/ 4153 w 10000"/>
                <a:gd name="connsiteY33" fmla="*/ 7923 h 9813"/>
                <a:gd name="connsiteX34" fmla="*/ 4406 w 10000"/>
                <a:gd name="connsiteY34" fmla="*/ 7872 h 9813"/>
                <a:gd name="connsiteX35" fmla="*/ 4600 w 10000"/>
                <a:gd name="connsiteY35" fmla="*/ 7744 h 9813"/>
                <a:gd name="connsiteX36" fmla="*/ 4762 w 10000"/>
                <a:gd name="connsiteY36" fmla="*/ 7508 h 9813"/>
                <a:gd name="connsiteX37" fmla="*/ 4901 w 10000"/>
                <a:gd name="connsiteY37" fmla="*/ 7363 h 9813"/>
                <a:gd name="connsiteX38" fmla="*/ 5080 w 10000"/>
                <a:gd name="connsiteY38" fmla="*/ 7467 h 9813"/>
                <a:gd name="connsiteX39" fmla="*/ 5337 w 10000"/>
                <a:gd name="connsiteY39" fmla="*/ 7570 h 9813"/>
                <a:gd name="connsiteX40" fmla="*/ 5564 w 10000"/>
                <a:gd name="connsiteY40" fmla="*/ 7704 h 9813"/>
                <a:gd name="connsiteX41" fmla="*/ 5768 w 10000"/>
                <a:gd name="connsiteY41" fmla="*/ 7618 h 9813"/>
                <a:gd name="connsiteX42" fmla="*/ 5933 w 10000"/>
                <a:gd name="connsiteY42" fmla="*/ 7536 h 9813"/>
                <a:gd name="connsiteX43" fmla="*/ 6089 w 10000"/>
                <a:gd name="connsiteY43" fmla="*/ 7357 h 9813"/>
                <a:gd name="connsiteX44" fmla="*/ 6274 w 10000"/>
                <a:gd name="connsiteY44" fmla="*/ 7113 h 9813"/>
                <a:gd name="connsiteX45" fmla="*/ 6389 w 10000"/>
                <a:gd name="connsiteY45" fmla="*/ 7001 h 9813"/>
                <a:gd name="connsiteX46" fmla="*/ 6524 w 10000"/>
                <a:gd name="connsiteY46" fmla="*/ 6954 h 9813"/>
                <a:gd name="connsiteX47" fmla="*/ 6531 w 10000"/>
                <a:gd name="connsiteY47" fmla="*/ 6812 h 9813"/>
                <a:gd name="connsiteX48" fmla="*/ 6424 w 10000"/>
                <a:gd name="connsiteY48" fmla="*/ 6487 h 9813"/>
                <a:gd name="connsiteX49" fmla="*/ 6602 w 10000"/>
                <a:gd name="connsiteY49" fmla="*/ 6495 h 9813"/>
                <a:gd name="connsiteX50" fmla="*/ 6707 w 10000"/>
                <a:gd name="connsiteY50" fmla="*/ 6372 h 9813"/>
                <a:gd name="connsiteX51" fmla="*/ 6876 w 10000"/>
                <a:gd name="connsiteY51" fmla="*/ 6373 h 9813"/>
                <a:gd name="connsiteX52" fmla="*/ 6827 w 10000"/>
                <a:gd name="connsiteY52" fmla="*/ 7130 h 9813"/>
                <a:gd name="connsiteX53" fmla="*/ 6991 w 10000"/>
                <a:gd name="connsiteY53" fmla="*/ 7216 h 9813"/>
                <a:gd name="connsiteX54" fmla="*/ 7275 w 10000"/>
                <a:gd name="connsiteY54" fmla="*/ 7437 h 9813"/>
                <a:gd name="connsiteX55" fmla="*/ 7430 w 10000"/>
                <a:gd name="connsiteY55" fmla="*/ 7097 h 9813"/>
                <a:gd name="connsiteX56" fmla="*/ 7470 w 10000"/>
                <a:gd name="connsiteY56" fmla="*/ 7131 h 9813"/>
                <a:gd name="connsiteX57" fmla="*/ 7590 w 10000"/>
                <a:gd name="connsiteY57" fmla="*/ 6922 h 9813"/>
                <a:gd name="connsiteX58" fmla="*/ 7831 w 10000"/>
                <a:gd name="connsiteY58" fmla="*/ 6818 h 9813"/>
                <a:gd name="connsiteX59" fmla="*/ 7952 w 10000"/>
                <a:gd name="connsiteY59" fmla="*/ 6432 h 9813"/>
                <a:gd name="connsiteX60" fmla="*/ 8313 w 10000"/>
                <a:gd name="connsiteY60" fmla="*/ 5978 h 9813"/>
                <a:gd name="connsiteX61" fmla="*/ 8594 w 10000"/>
                <a:gd name="connsiteY61" fmla="*/ 5768 h 9813"/>
                <a:gd name="connsiteX62" fmla="*/ 8795 w 10000"/>
                <a:gd name="connsiteY62" fmla="*/ 5174 h 9813"/>
                <a:gd name="connsiteX63" fmla="*/ 8795 w 10000"/>
                <a:gd name="connsiteY63" fmla="*/ 5035 h 9813"/>
                <a:gd name="connsiteX64" fmla="*/ 8755 w 10000"/>
                <a:gd name="connsiteY64" fmla="*/ 4685 h 9813"/>
                <a:gd name="connsiteX65" fmla="*/ 9157 w 10000"/>
                <a:gd name="connsiteY65" fmla="*/ 3425 h 9813"/>
                <a:gd name="connsiteX66" fmla="*/ 9277 w 10000"/>
                <a:gd name="connsiteY66" fmla="*/ 3425 h 9813"/>
                <a:gd name="connsiteX67" fmla="*/ 9438 w 10000"/>
                <a:gd name="connsiteY67" fmla="*/ 3322 h 9813"/>
                <a:gd name="connsiteX68" fmla="*/ 9920 w 10000"/>
                <a:gd name="connsiteY68" fmla="*/ 3146 h 9813"/>
                <a:gd name="connsiteX69" fmla="*/ 10000 w 10000"/>
                <a:gd name="connsiteY69" fmla="*/ 2867 h 9813"/>
                <a:gd name="connsiteX70" fmla="*/ 9960 w 10000"/>
                <a:gd name="connsiteY70" fmla="*/ 2796 h 9813"/>
                <a:gd name="connsiteX71" fmla="*/ 9799 w 10000"/>
                <a:gd name="connsiteY71" fmla="*/ 2796 h 9813"/>
                <a:gd name="connsiteX72" fmla="*/ 9679 w 10000"/>
                <a:gd name="connsiteY72" fmla="*/ 2622 h 9813"/>
                <a:gd name="connsiteX73" fmla="*/ 9438 w 10000"/>
                <a:gd name="connsiteY73" fmla="*/ 2553 h 9813"/>
                <a:gd name="connsiteX74" fmla="*/ 9317 w 10000"/>
                <a:gd name="connsiteY74" fmla="*/ 2412 h 9813"/>
                <a:gd name="connsiteX75" fmla="*/ 9237 w 10000"/>
                <a:gd name="connsiteY75" fmla="*/ 1888 h 9813"/>
                <a:gd name="connsiteX76" fmla="*/ 9237 w 10000"/>
                <a:gd name="connsiteY76" fmla="*/ 1153 h 9813"/>
                <a:gd name="connsiteX77" fmla="*/ 9036 w 10000"/>
                <a:gd name="connsiteY77" fmla="*/ 910 h 9813"/>
                <a:gd name="connsiteX78" fmla="*/ 8996 w 10000"/>
                <a:gd name="connsiteY78" fmla="*/ 664 h 9813"/>
                <a:gd name="connsiteX79" fmla="*/ 8675 w 10000"/>
                <a:gd name="connsiteY79" fmla="*/ 315 h 9813"/>
                <a:gd name="connsiteX80" fmla="*/ 8394 w 10000"/>
                <a:gd name="connsiteY80" fmla="*/ 176 h 9813"/>
                <a:gd name="connsiteX81" fmla="*/ 8233 w 10000"/>
                <a:gd name="connsiteY81" fmla="*/ 0 h 9813"/>
                <a:gd name="connsiteX82" fmla="*/ 7992 w 10000"/>
                <a:gd name="connsiteY82" fmla="*/ 176 h 9813"/>
                <a:gd name="connsiteX83" fmla="*/ 7831 w 10000"/>
                <a:gd name="connsiteY83" fmla="*/ 140 h 9813"/>
                <a:gd name="connsiteX84" fmla="*/ 7711 w 10000"/>
                <a:gd name="connsiteY84" fmla="*/ 453 h 9813"/>
                <a:gd name="connsiteX85" fmla="*/ 7390 w 10000"/>
                <a:gd name="connsiteY85" fmla="*/ 525 h 9813"/>
                <a:gd name="connsiteX86" fmla="*/ 7309 w 10000"/>
                <a:gd name="connsiteY86" fmla="*/ 768 h 9813"/>
                <a:gd name="connsiteX87" fmla="*/ 7028 w 10000"/>
                <a:gd name="connsiteY87" fmla="*/ 768 h 9813"/>
                <a:gd name="connsiteX88" fmla="*/ 6787 w 10000"/>
                <a:gd name="connsiteY88" fmla="*/ 664 h 9813"/>
                <a:gd name="connsiteX89" fmla="*/ 6265 w 10000"/>
                <a:gd name="connsiteY89" fmla="*/ 664 h 9813"/>
                <a:gd name="connsiteX90" fmla="*/ 5743 w 10000"/>
                <a:gd name="connsiteY90" fmla="*/ 664 h 9813"/>
                <a:gd name="connsiteX91" fmla="*/ 5783 w 10000"/>
                <a:gd name="connsiteY91" fmla="*/ 525 h 9813"/>
                <a:gd name="connsiteX92" fmla="*/ 5703 w 10000"/>
                <a:gd name="connsiteY92" fmla="*/ 525 h 9813"/>
                <a:gd name="connsiteX93" fmla="*/ 5663 w 10000"/>
                <a:gd name="connsiteY93" fmla="*/ 664 h 9813"/>
                <a:gd name="connsiteX94" fmla="*/ 5181 w 10000"/>
                <a:gd name="connsiteY94" fmla="*/ 664 h 9813"/>
                <a:gd name="connsiteX95" fmla="*/ 4699 w 10000"/>
                <a:gd name="connsiteY95" fmla="*/ 664 h 9813"/>
                <a:gd name="connsiteX96" fmla="*/ 4217 w 10000"/>
                <a:gd name="connsiteY96" fmla="*/ 664 h 9813"/>
                <a:gd name="connsiteX97" fmla="*/ 3735 w 10000"/>
                <a:gd name="connsiteY97" fmla="*/ 664 h 9813"/>
                <a:gd name="connsiteX98" fmla="*/ 3293 w 10000"/>
                <a:gd name="connsiteY98" fmla="*/ 664 h 9813"/>
                <a:gd name="connsiteX99" fmla="*/ 2811 w 10000"/>
                <a:gd name="connsiteY99" fmla="*/ 664 h 9813"/>
                <a:gd name="connsiteX100" fmla="*/ 2369 w 10000"/>
                <a:gd name="connsiteY100" fmla="*/ 664 h 9813"/>
                <a:gd name="connsiteX101" fmla="*/ 1888 w 10000"/>
                <a:gd name="connsiteY101" fmla="*/ 664 h 9813"/>
                <a:gd name="connsiteX102" fmla="*/ 1888 w 10000"/>
                <a:gd name="connsiteY102" fmla="*/ 1153 h 9813"/>
                <a:gd name="connsiteX103" fmla="*/ 1888 w 10000"/>
                <a:gd name="connsiteY103" fmla="*/ 1783 h 9813"/>
                <a:gd name="connsiteX104" fmla="*/ 1285 w 10000"/>
                <a:gd name="connsiteY104" fmla="*/ 1783 h 9813"/>
                <a:gd name="connsiteX105" fmla="*/ 1285 w 10000"/>
                <a:gd name="connsiteY105" fmla="*/ 2063 h 9813"/>
                <a:gd name="connsiteX0" fmla="*/ 1285 w 10000"/>
                <a:gd name="connsiteY0" fmla="*/ 2102 h 9690"/>
                <a:gd name="connsiteX1" fmla="*/ 1285 w 10000"/>
                <a:gd name="connsiteY1" fmla="*/ 2672 h 9690"/>
                <a:gd name="connsiteX2" fmla="*/ 1285 w 10000"/>
                <a:gd name="connsiteY2" fmla="*/ 3206 h 9690"/>
                <a:gd name="connsiteX3" fmla="*/ 1285 w 10000"/>
                <a:gd name="connsiteY3" fmla="*/ 3741 h 9690"/>
                <a:gd name="connsiteX4" fmla="*/ 1285 w 10000"/>
                <a:gd name="connsiteY4" fmla="*/ 4238 h 9690"/>
                <a:gd name="connsiteX5" fmla="*/ 643 w 10000"/>
                <a:gd name="connsiteY5" fmla="*/ 4347 h 9690"/>
                <a:gd name="connsiteX6" fmla="*/ 522 w 10000"/>
                <a:gd name="connsiteY6" fmla="*/ 4631 h 9690"/>
                <a:gd name="connsiteX7" fmla="*/ 241 w 10000"/>
                <a:gd name="connsiteY7" fmla="*/ 4987 h 9690"/>
                <a:gd name="connsiteX8" fmla="*/ 241 w 10000"/>
                <a:gd name="connsiteY8" fmla="*/ 5273 h 9690"/>
                <a:gd name="connsiteX9" fmla="*/ 120 w 10000"/>
                <a:gd name="connsiteY9" fmla="*/ 5344 h 9690"/>
                <a:gd name="connsiteX10" fmla="*/ 120 w 10000"/>
                <a:gd name="connsiteY10" fmla="*/ 5593 h 9690"/>
                <a:gd name="connsiteX11" fmla="*/ 0 w 10000"/>
                <a:gd name="connsiteY11" fmla="*/ 5808 h 9690"/>
                <a:gd name="connsiteX12" fmla="*/ 0 w 10000"/>
                <a:gd name="connsiteY12" fmla="*/ 5985 h 9690"/>
                <a:gd name="connsiteX13" fmla="*/ 241 w 10000"/>
                <a:gd name="connsiteY13" fmla="*/ 5949 h 9690"/>
                <a:gd name="connsiteX14" fmla="*/ 281 w 10000"/>
                <a:gd name="connsiteY14" fmla="*/ 6269 h 9690"/>
                <a:gd name="connsiteX15" fmla="*/ 602 w 10000"/>
                <a:gd name="connsiteY15" fmla="*/ 6841 h 9690"/>
                <a:gd name="connsiteX16" fmla="*/ 602 w 10000"/>
                <a:gd name="connsiteY16" fmla="*/ 6876 h 9690"/>
                <a:gd name="connsiteX17" fmla="*/ 482 w 10000"/>
                <a:gd name="connsiteY17" fmla="*/ 6912 h 9690"/>
                <a:gd name="connsiteX18" fmla="*/ 964 w 10000"/>
                <a:gd name="connsiteY18" fmla="*/ 7481 h 9690"/>
                <a:gd name="connsiteX19" fmla="*/ 1004 w 10000"/>
                <a:gd name="connsiteY19" fmla="*/ 7659 h 9690"/>
                <a:gd name="connsiteX20" fmla="*/ 964 w 10000"/>
                <a:gd name="connsiteY20" fmla="*/ 8159 h 9690"/>
                <a:gd name="connsiteX21" fmla="*/ 1044 w 10000"/>
                <a:gd name="connsiteY21" fmla="*/ 8230 h 9690"/>
                <a:gd name="connsiteX22" fmla="*/ 1365 w 10000"/>
                <a:gd name="connsiteY22" fmla="*/ 8265 h 9690"/>
                <a:gd name="connsiteX23" fmla="*/ 1406 w 10000"/>
                <a:gd name="connsiteY23" fmla="*/ 8407 h 9690"/>
                <a:gd name="connsiteX24" fmla="*/ 1767 w 10000"/>
                <a:gd name="connsiteY24" fmla="*/ 8443 h 9690"/>
                <a:gd name="connsiteX25" fmla="*/ 1968 w 10000"/>
                <a:gd name="connsiteY25" fmla="*/ 8586 h 9690"/>
                <a:gd name="connsiteX26" fmla="*/ 2008 w 10000"/>
                <a:gd name="connsiteY26" fmla="*/ 8835 h 9690"/>
                <a:gd name="connsiteX27" fmla="*/ 2651 w 10000"/>
                <a:gd name="connsiteY27" fmla="*/ 9263 h 9690"/>
                <a:gd name="connsiteX28" fmla="*/ 2811 w 10000"/>
                <a:gd name="connsiteY28" fmla="*/ 9690 h 9690"/>
                <a:gd name="connsiteX29" fmla="*/ 2890 w 10000"/>
                <a:gd name="connsiteY29" fmla="*/ 7871 h 9690"/>
                <a:gd name="connsiteX30" fmla="*/ 3167 w 10000"/>
                <a:gd name="connsiteY30" fmla="*/ 7879 h 9690"/>
                <a:gd name="connsiteX31" fmla="*/ 3537 w 10000"/>
                <a:gd name="connsiteY31" fmla="*/ 7825 h 9690"/>
                <a:gd name="connsiteX32" fmla="*/ 3795 w 10000"/>
                <a:gd name="connsiteY32" fmla="*/ 8005 h 9690"/>
                <a:gd name="connsiteX33" fmla="*/ 4153 w 10000"/>
                <a:gd name="connsiteY33" fmla="*/ 8074 h 9690"/>
                <a:gd name="connsiteX34" fmla="*/ 4406 w 10000"/>
                <a:gd name="connsiteY34" fmla="*/ 8022 h 9690"/>
                <a:gd name="connsiteX35" fmla="*/ 4600 w 10000"/>
                <a:gd name="connsiteY35" fmla="*/ 7892 h 9690"/>
                <a:gd name="connsiteX36" fmla="*/ 4762 w 10000"/>
                <a:gd name="connsiteY36" fmla="*/ 7651 h 9690"/>
                <a:gd name="connsiteX37" fmla="*/ 4901 w 10000"/>
                <a:gd name="connsiteY37" fmla="*/ 7503 h 9690"/>
                <a:gd name="connsiteX38" fmla="*/ 5080 w 10000"/>
                <a:gd name="connsiteY38" fmla="*/ 7609 h 9690"/>
                <a:gd name="connsiteX39" fmla="*/ 5337 w 10000"/>
                <a:gd name="connsiteY39" fmla="*/ 7714 h 9690"/>
                <a:gd name="connsiteX40" fmla="*/ 5564 w 10000"/>
                <a:gd name="connsiteY40" fmla="*/ 7851 h 9690"/>
                <a:gd name="connsiteX41" fmla="*/ 5768 w 10000"/>
                <a:gd name="connsiteY41" fmla="*/ 7763 h 9690"/>
                <a:gd name="connsiteX42" fmla="*/ 5933 w 10000"/>
                <a:gd name="connsiteY42" fmla="*/ 7680 h 9690"/>
                <a:gd name="connsiteX43" fmla="*/ 6089 w 10000"/>
                <a:gd name="connsiteY43" fmla="*/ 7497 h 9690"/>
                <a:gd name="connsiteX44" fmla="*/ 6274 w 10000"/>
                <a:gd name="connsiteY44" fmla="*/ 7249 h 9690"/>
                <a:gd name="connsiteX45" fmla="*/ 6389 w 10000"/>
                <a:gd name="connsiteY45" fmla="*/ 7134 h 9690"/>
                <a:gd name="connsiteX46" fmla="*/ 6524 w 10000"/>
                <a:gd name="connsiteY46" fmla="*/ 7087 h 9690"/>
                <a:gd name="connsiteX47" fmla="*/ 6531 w 10000"/>
                <a:gd name="connsiteY47" fmla="*/ 6942 h 9690"/>
                <a:gd name="connsiteX48" fmla="*/ 6424 w 10000"/>
                <a:gd name="connsiteY48" fmla="*/ 6611 h 9690"/>
                <a:gd name="connsiteX49" fmla="*/ 6602 w 10000"/>
                <a:gd name="connsiteY49" fmla="*/ 6619 h 9690"/>
                <a:gd name="connsiteX50" fmla="*/ 6707 w 10000"/>
                <a:gd name="connsiteY50" fmla="*/ 6493 h 9690"/>
                <a:gd name="connsiteX51" fmla="*/ 6876 w 10000"/>
                <a:gd name="connsiteY51" fmla="*/ 6494 h 9690"/>
                <a:gd name="connsiteX52" fmla="*/ 6827 w 10000"/>
                <a:gd name="connsiteY52" fmla="*/ 7266 h 9690"/>
                <a:gd name="connsiteX53" fmla="*/ 6991 w 10000"/>
                <a:gd name="connsiteY53" fmla="*/ 7354 h 9690"/>
                <a:gd name="connsiteX54" fmla="*/ 7275 w 10000"/>
                <a:gd name="connsiteY54" fmla="*/ 7579 h 9690"/>
                <a:gd name="connsiteX55" fmla="*/ 7430 w 10000"/>
                <a:gd name="connsiteY55" fmla="*/ 7232 h 9690"/>
                <a:gd name="connsiteX56" fmla="*/ 7470 w 10000"/>
                <a:gd name="connsiteY56" fmla="*/ 7267 h 9690"/>
                <a:gd name="connsiteX57" fmla="*/ 7590 w 10000"/>
                <a:gd name="connsiteY57" fmla="*/ 7054 h 9690"/>
                <a:gd name="connsiteX58" fmla="*/ 7831 w 10000"/>
                <a:gd name="connsiteY58" fmla="*/ 6948 h 9690"/>
                <a:gd name="connsiteX59" fmla="*/ 7952 w 10000"/>
                <a:gd name="connsiteY59" fmla="*/ 6555 h 9690"/>
                <a:gd name="connsiteX60" fmla="*/ 8313 w 10000"/>
                <a:gd name="connsiteY60" fmla="*/ 6092 h 9690"/>
                <a:gd name="connsiteX61" fmla="*/ 8594 w 10000"/>
                <a:gd name="connsiteY61" fmla="*/ 5878 h 9690"/>
                <a:gd name="connsiteX62" fmla="*/ 8795 w 10000"/>
                <a:gd name="connsiteY62" fmla="*/ 5273 h 9690"/>
                <a:gd name="connsiteX63" fmla="*/ 8795 w 10000"/>
                <a:gd name="connsiteY63" fmla="*/ 5131 h 9690"/>
                <a:gd name="connsiteX64" fmla="*/ 8755 w 10000"/>
                <a:gd name="connsiteY64" fmla="*/ 4774 h 9690"/>
                <a:gd name="connsiteX65" fmla="*/ 9157 w 10000"/>
                <a:gd name="connsiteY65" fmla="*/ 3490 h 9690"/>
                <a:gd name="connsiteX66" fmla="*/ 9277 w 10000"/>
                <a:gd name="connsiteY66" fmla="*/ 3490 h 9690"/>
                <a:gd name="connsiteX67" fmla="*/ 9438 w 10000"/>
                <a:gd name="connsiteY67" fmla="*/ 3385 h 9690"/>
                <a:gd name="connsiteX68" fmla="*/ 9920 w 10000"/>
                <a:gd name="connsiteY68" fmla="*/ 3206 h 9690"/>
                <a:gd name="connsiteX69" fmla="*/ 10000 w 10000"/>
                <a:gd name="connsiteY69" fmla="*/ 2922 h 9690"/>
                <a:gd name="connsiteX70" fmla="*/ 9960 w 10000"/>
                <a:gd name="connsiteY70" fmla="*/ 2849 h 9690"/>
                <a:gd name="connsiteX71" fmla="*/ 9799 w 10000"/>
                <a:gd name="connsiteY71" fmla="*/ 2849 h 9690"/>
                <a:gd name="connsiteX72" fmla="*/ 9679 w 10000"/>
                <a:gd name="connsiteY72" fmla="*/ 2672 h 9690"/>
                <a:gd name="connsiteX73" fmla="*/ 9438 w 10000"/>
                <a:gd name="connsiteY73" fmla="*/ 2602 h 9690"/>
                <a:gd name="connsiteX74" fmla="*/ 9317 w 10000"/>
                <a:gd name="connsiteY74" fmla="*/ 2458 h 9690"/>
                <a:gd name="connsiteX75" fmla="*/ 9237 w 10000"/>
                <a:gd name="connsiteY75" fmla="*/ 1924 h 9690"/>
                <a:gd name="connsiteX76" fmla="*/ 9237 w 10000"/>
                <a:gd name="connsiteY76" fmla="*/ 1175 h 9690"/>
                <a:gd name="connsiteX77" fmla="*/ 9036 w 10000"/>
                <a:gd name="connsiteY77" fmla="*/ 927 h 9690"/>
                <a:gd name="connsiteX78" fmla="*/ 8996 w 10000"/>
                <a:gd name="connsiteY78" fmla="*/ 677 h 9690"/>
                <a:gd name="connsiteX79" fmla="*/ 8675 w 10000"/>
                <a:gd name="connsiteY79" fmla="*/ 321 h 9690"/>
                <a:gd name="connsiteX80" fmla="*/ 8394 w 10000"/>
                <a:gd name="connsiteY80" fmla="*/ 179 h 9690"/>
                <a:gd name="connsiteX81" fmla="*/ 8233 w 10000"/>
                <a:gd name="connsiteY81" fmla="*/ 0 h 9690"/>
                <a:gd name="connsiteX82" fmla="*/ 7992 w 10000"/>
                <a:gd name="connsiteY82" fmla="*/ 179 h 9690"/>
                <a:gd name="connsiteX83" fmla="*/ 7831 w 10000"/>
                <a:gd name="connsiteY83" fmla="*/ 143 h 9690"/>
                <a:gd name="connsiteX84" fmla="*/ 7711 w 10000"/>
                <a:gd name="connsiteY84" fmla="*/ 462 h 9690"/>
                <a:gd name="connsiteX85" fmla="*/ 7390 w 10000"/>
                <a:gd name="connsiteY85" fmla="*/ 535 h 9690"/>
                <a:gd name="connsiteX86" fmla="*/ 7309 w 10000"/>
                <a:gd name="connsiteY86" fmla="*/ 783 h 9690"/>
                <a:gd name="connsiteX87" fmla="*/ 7028 w 10000"/>
                <a:gd name="connsiteY87" fmla="*/ 783 h 9690"/>
                <a:gd name="connsiteX88" fmla="*/ 6787 w 10000"/>
                <a:gd name="connsiteY88" fmla="*/ 677 h 9690"/>
                <a:gd name="connsiteX89" fmla="*/ 6265 w 10000"/>
                <a:gd name="connsiteY89" fmla="*/ 677 h 9690"/>
                <a:gd name="connsiteX90" fmla="*/ 5743 w 10000"/>
                <a:gd name="connsiteY90" fmla="*/ 677 h 9690"/>
                <a:gd name="connsiteX91" fmla="*/ 5783 w 10000"/>
                <a:gd name="connsiteY91" fmla="*/ 535 h 9690"/>
                <a:gd name="connsiteX92" fmla="*/ 5703 w 10000"/>
                <a:gd name="connsiteY92" fmla="*/ 535 h 9690"/>
                <a:gd name="connsiteX93" fmla="*/ 5663 w 10000"/>
                <a:gd name="connsiteY93" fmla="*/ 677 h 9690"/>
                <a:gd name="connsiteX94" fmla="*/ 5181 w 10000"/>
                <a:gd name="connsiteY94" fmla="*/ 677 h 9690"/>
                <a:gd name="connsiteX95" fmla="*/ 4699 w 10000"/>
                <a:gd name="connsiteY95" fmla="*/ 677 h 9690"/>
                <a:gd name="connsiteX96" fmla="*/ 4217 w 10000"/>
                <a:gd name="connsiteY96" fmla="*/ 677 h 9690"/>
                <a:gd name="connsiteX97" fmla="*/ 3735 w 10000"/>
                <a:gd name="connsiteY97" fmla="*/ 677 h 9690"/>
                <a:gd name="connsiteX98" fmla="*/ 3293 w 10000"/>
                <a:gd name="connsiteY98" fmla="*/ 677 h 9690"/>
                <a:gd name="connsiteX99" fmla="*/ 2811 w 10000"/>
                <a:gd name="connsiteY99" fmla="*/ 677 h 9690"/>
                <a:gd name="connsiteX100" fmla="*/ 2369 w 10000"/>
                <a:gd name="connsiteY100" fmla="*/ 677 h 9690"/>
                <a:gd name="connsiteX101" fmla="*/ 1888 w 10000"/>
                <a:gd name="connsiteY101" fmla="*/ 677 h 9690"/>
                <a:gd name="connsiteX102" fmla="*/ 1888 w 10000"/>
                <a:gd name="connsiteY102" fmla="*/ 1175 h 9690"/>
                <a:gd name="connsiteX103" fmla="*/ 1888 w 10000"/>
                <a:gd name="connsiteY103" fmla="*/ 1817 h 9690"/>
                <a:gd name="connsiteX104" fmla="*/ 1285 w 10000"/>
                <a:gd name="connsiteY104" fmla="*/ 1817 h 9690"/>
                <a:gd name="connsiteX105" fmla="*/ 1285 w 10000"/>
                <a:gd name="connsiteY105" fmla="*/ 2102 h 9690"/>
                <a:gd name="connsiteX0" fmla="*/ 1285 w 10000"/>
                <a:gd name="connsiteY0" fmla="*/ 2169 h 9707"/>
                <a:gd name="connsiteX1" fmla="*/ 1285 w 10000"/>
                <a:gd name="connsiteY1" fmla="*/ 2757 h 9707"/>
                <a:gd name="connsiteX2" fmla="*/ 1285 w 10000"/>
                <a:gd name="connsiteY2" fmla="*/ 3309 h 9707"/>
                <a:gd name="connsiteX3" fmla="*/ 1285 w 10000"/>
                <a:gd name="connsiteY3" fmla="*/ 3861 h 9707"/>
                <a:gd name="connsiteX4" fmla="*/ 1285 w 10000"/>
                <a:gd name="connsiteY4" fmla="*/ 4374 h 9707"/>
                <a:gd name="connsiteX5" fmla="*/ 643 w 10000"/>
                <a:gd name="connsiteY5" fmla="*/ 4486 h 9707"/>
                <a:gd name="connsiteX6" fmla="*/ 522 w 10000"/>
                <a:gd name="connsiteY6" fmla="*/ 4779 h 9707"/>
                <a:gd name="connsiteX7" fmla="*/ 241 w 10000"/>
                <a:gd name="connsiteY7" fmla="*/ 5147 h 9707"/>
                <a:gd name="connsiteX8" fmla="*/ 241 w 10000"/>
                <a:gd name="connsiteY8" fmla="*/ 5442 h 9707"/>
                <a:gd name="connsiteX9" fmla="*/ 120 w 10000"/>
                <a:gd name="connsiteY9" fmla="*/ 5515 h 9707"/>
                <a:gd name="connsiteX10" fmla="*/ 120 w 10000"/>
                <a:gd name="connsiteY10" fmla="*/ 5772 h 9707"/>
                <a:gd name="connsiteX11" fmla="*/ 0 w 10000"/>
                <a:gd name="connsiteY11" fmla="*/ 5994 h 9707"/>
                <a:gd name="connsiteX12" fmla="*/ 0 w 10000"/>
                <a:gd name="connsiteY12" fmla="*/ 6176 h 9707"/>
                <a:gd name="connsiteX13" fmla="*/ 241 w 10000"/>
                <a:gd name="connsiteY13" fmla="*/ 6139 h 9707"/>
                <a:gd name="connsiteX14" fmla="*/ 281 w 10000"/>
                <a:gd name="connsiteY14" fmla="*/ 6470 h 9707"/>
                <a:gd name="connsiteX15" fmla="*/ 602 w 10000"/>
                <a:gd name="connsiteY15" fmla="*/ 7060 h 9707"/>
                <a:gd name="connsiteX16" fmla="*/ 602 w 10000"/>
                <a:gd name="connsiteY16" fmla="*/ 7096 h 9707"/>
                <a:gd name="connsiteX17" fmla="*/ 482 w 10000"/>
                <a:gd name="connsiteY17" fmla="*/ 7133 h 9707"/>
                <a:gd name="connsiteX18" fmla="*/ 964 w 10000"/>
                <a:gd name="connsiteY18" fmla="*/ 7720 h 9707"/>
                <a:gd name="connsiteX19" fmla="*/ 1004 w 10000"/>
                <a:gd name="connsiteY19" fmla="*/ 7904 h 9707"/>
                <a:gd name="connsiteX20" fmla="*/ 964 w 10000"/>
                <a:gd name="connsiteY20" fmla="*/ 8420 h 9707"/>
                <a:gd name="connsiteX21" fmla="*/ 1044 w 10000"/>
                <a:gd name="connsiteY21" fmla="*/ 8493 h 9707"/>
                <a:gd name="connsiteX22" fmla="*/ 1365 w 10000"/>
                <a:gd name="connsiteY22" fmla="*/ 8529 h 9707"/>
                <a:gd name="connsiteX23" fmla="*/ 1406 w 10000"/>
                <a:gd name="connsiteY23" fmla="*/ 8676 h 9707"/>
                <a:gd name="connsiteX24" fmla="*/ 1767 w 10000"/>
                <a:gd name="connsiteY24" fmla="*/ 8713 h 9707"/>
                <a:gd name="connsiteX25" fmla="*/ 1968 w 10000"/>
                <a:gd name="connsiteY25" fmla="*/ 8861 h 9707"/>
                <a:gd name="connsiteX26" fmla="*/ 2008 w 10000"/>
                <a:gd name="connsiteY26" fmla="*/ 9118 h 9707"/>
                <a:gd name="connsiteX27" fmla="*/ 2651 w 10000"/>
                <a:gd name="connsiteY27" fmla="*/ 9559 h 9707"/>
                <a:gd name="connsiteX28" fmla="*/ 2679 w 10000"/>
                <a:gd name="connsiteY28" fmla="*/ 8143 h 9707"/>
                <a:gd name="connsiteX29" fmla="*/ 2890 w 10000"/>
                <a:gd name="connsiteY29" fmla="*/ 8123 h 9707"/>
                <a:gd name="connsiteX30" fmla="*/ 3167 w 10000"/>
                <a:gd name="connsiteY30" fmla="*/ 8131 h 9707"/>
                <a:gd name="connsiteX31" fmla="*/ 3537 w 10000"/>
                <a:gd name="connsiteY31" fmla="*/ 8075 h 9707"/>
                <a:gd name="connsiteX32" fmla="*/ 3795 w 10000"/>
                <a:gd name="connsiteY32" fmla="*/ 8261 h 9707"/>
                <a:gd name="connsiteX33" fmla="*/ 4153 w 10000"/>
                <a:gd name="connsiteY33" fmla="*/ 8332 h 9707"/>
                <a:gd name="connsiteX34" fmla="*/ 4406 w 10000"/>
                <a:gd name="connsiteY34" fmla="*/ 8279 h 9707"/>
                <a:gd name="connsiteX35" fmla="*/ 4600 w 10000"/>
                <a:gd name="connsiteY35" fmla="*/ 8144 h 9707"/>
                <a:gd name="connsiteX36" fmla="*/ 4762 w 10000"/>
                <a:gd name="connsiteY36" fmla="*/ 7896 h 9707"/>
                <a:gd name="connsiteX37" fmla="*/ 4901 w 10000"/>
                <a:gd name="connsiteY37" fmla="*/ 7743 h 9707"/>
                <a:gd name="connsiteX38" fmla="*/ 5080 w 10000"/>
                <a:gd name="connsiteY38" fmla="*/ 7852 h 9707"/>
                <a:gd name="connsiteX39" fmla="*/ 5337 w 10000"/>
                <a:gd name="connsiteY39" fmla="*/ 7961 h 9707"/>
                <a:gd name="connsiteX40" fmla="*/ 5564 w 10000"/>
                <a:gd name="connsiteY40" fmla="*/ 8102 h 9707"/>
                <a:gd name="connsiteX41" fmla="*/ 5768 w 10000"/>
                <a:gd name="connsiteY41" fmla="*/ 8011 h 9707"/>
                <a:gd name="connsiteX42" fmla="*/ 5933 w 10000"/>
                <a:gd name="connsiteY42" fmla="*/ 7926 h 9707"/>
                <a:gd name="connsiteX43" fmla="*/ 6089 w 10000"/>
                <a:gd name="connsiteY43" fmla="*/ 7737 h 9707"/>
                <a:gd name="connsiteX44" fmla="*/ 6274 w 10000"/>
                <a:gd name="connsiteY44" fmla="*/ 7481 h 9707"/>
                <a:gd name="connsiteX45" fmla="*/ 6389 w 10000"/>
                <a:gd name="connsiteY45" fmla="*/ 7362 h 9707"/>
                <a:gd name="connsiteX46" fmla="*/ 6524 w 10000"/>
                <a:gd name="connsiteY46" fmla="*/ 7314 h 9707"/>
                <a:gd name="connsiteX47" fmla="*/ 6531 w 10000"/>
                <a:gd name="connsiteY47" fmla="*/ 7164 h 9707"/>
                <a:gd name="connsiteX48" fmla="*/ 6424 w 10000"/>
                <a:gd name="connsiteY48" fmla="*/ 6822 h 9707"/>
                <a:gd name="connsiteX49" fmla="*/ 6602 w 10000"/>
                <a:gd name="connsiteY49" fmla="*/ 6831 h 9707"/>
                <a:gd name="connsiteX50" fmla="*/ 6707 w 10000"/>
                <a:gd name="connsiteY50" fmla="*/ 6701 h 9707"/>
                <a:gd name="connsiteX51" fmla="*/ 6876 w 10000"/>
                <a:gd name="connsiteY51" fmla="*/ 6702 h 9707"/>
                <a:gd name="connsiteX52" fmla="*/ 6827 w 10000"/>
                <a:gd name="connsiteY52" fmla="*/ 7498 h 9707"/>
                <a:gd name="connsiteX53" fmla="*/ 6991 w 10000"/>
                <a:gd name="connsiteY53" fmla="*/ 7589 h 9707"/>
                <a:gd name="connsiteX54" fmla="*/ 7275 w 10000"/>
                <a:gd name="connsiteY54" fmla="*/ 7821 h 9707"/>
                <a:gd name="connsiteX55" fmla="*/ 7430 w 10000"/>
                <a:gd name="connsiteY55" fmla="*/ 7463 h 9707"/>
                <a:gd name="connsiteX56" fmla="*/ 7470 w 10000"/>
                <a:gd name="connsiteY56" fmla="*/ 7499 h 9707"/>
                <a:gd name="connsiteX57" fmla="*/ 7590 w 10000"/>
                <a:gd name="connsiteY57" fmla="*/ 7280 h 9707"/>
                <a:gd name="connsiteX58" fmla="*/ 7831 w 10000"/>
                <a:gd name="connsiteY58" fmla="*/ 7170 h 9707"/>
                <a:gd name="connsiteX59" fmla="*/ 7952 w 10000"/>
                <a:gd name="connsiteY59" fmla="*/ 6765 h 9707"/>
                <a:gd name="connsiteX60" fmla="*/ 8313 w 10000"/>
                <a:gd name="connsiteY60" fmla="*/ 6287 h 9707"/>
                <a:gd name="connsiteX61" fmla="*/ 8594 w 10000"/>
                <a:gd name="connsiteY61" fmla="*/ 6066 h 9707"/>
                <a:gd name="connsiteX62" fmla="*/ 8795 w 10000"/>
                <a:gd name="connsiteY62" fmla="*/ 5442 h 9707"/>
                <a:gd name="connsiteX63" fmla="*/ 8795 w 10000"/>
                <a:gd name="connsiteY63" fmla="*/ 5295 h 9707"/>
                <a:gd name="connsiteX64" fmla="*/ 8755 w 10000"/>
                <a:gd name="connsiteY64" fmla="*/ 4927 h 9707"/>
                <a:gd name="connsiteX65" fmla="*/ 9157 w 10000"/>
                <a:gd name="connsiteY65" fmla="*/ 3602 h 9707"/>
                <a:gd name="connsiteX66" fmla="*/ 9277 w 10000"/>
                <a:gd name="connsiteY66" fmla="*/ 3602 h 9707"/>
                <a:gd name="connsiteX67" fmla="*/ 9438 w 10000"/>
                <a:gd name="connsiteY67" fmla="*/ 3493 h 9707"/>
                <a:gd name="connsiteX68" fmla="*/ 9920 w 10000"/>
                <a:gd name="connsiteY68" fmla="*/ 3309 h 9707"/>
                <a:gd name="connsiteX69" fmla="*/ 10000 w 10000"/>
                <a:gd name="connsiteY69" fmla="*/ 3015 h 9707"/>
                <a:gd name="connsiteX70" fmla="*/ 9960 w 10000"/>
                <a:gd name="connsiteY70" fmla="*/ 2940 h 9707"/>
                <a:gd name="connsiteX71" fmla="*/ 9799 w 10000"/>
                <a:gd name="connsiteY71" fmla="*/ 2940 h 9707"/>
                <a:gd name="connsiteX72" fmla="*/ 9679 w 10000"/>
                <a:gd name="connsiteY72" fmla="*/ 2757 h 9707"/>
                <a:gd name="connsiteX73" fmla="*/ 9438 w 10000"/>
                <a:gd name="connsiteY73" fmla="*/ 2685 h 9707"/>
                <a:gd name="connsiteX74" fmla="*/ 9317 w 10000"/>
                <a:gd name="connsiteY74" fmla="*/ 2537 h 9707"/>
                <a:gd name="connsiteX75" fmla="*/ 9237 w 10000"/>
                <a:gd name="connsiteY75" fmla="*/ 1986 h 9707"/>
                <a:gd name="connsiteX76" fmla="*/ 9237 w 10000"/>
                <a:gd name="connsiteY76" fmla="*/ 1213 h 9707"/>
                <a:gd name="connsiteX77" fmla="*/ 9036 w 10000"/>
                <a:gd name="connsiteY77" fmla="*/ 957 h 9707"/>
                <a:gd name="connsiteX78" fmla="*/ 8996 w 10000"/>
                <a:gd name="connsiteY78" fmla="*/ 699 h 9707"/>
                <a:gd name="connsiteX79" fmla="*/ 8675 w 10000"/>
                <a:gd name="connsiteY79" fmla="*/ 331 h 9707"/>
                <a:gd name="connsiteX80" fmla="*/ 8394 w 10000"/>
                <a:gd name="connsiteY80" fmla="*/ 185 h 9707"/>
                <a:gd name="connsiteX81" fmla="*/ 8233 w 10000"/>
                <a:gd name="connsiteY81" fmla="*/ 0 h 9707"/>
                <a:gd name="connsiteX82" fmla="*/ 7992 w 10000"/>
                <a:gd name="connsiteY82" fmla="*/ 185 h 9707"/>
                <a:gd name="connsiteX83" fmla="*/ 7831 w 10000"/>
                <a:gd name="connsiteY83" fmla="*/ 148 h 9707"/>
                <a:gd name="connsiteX84" fmla="*/ 7711 w 10000"/>
                <a:gd name="connsiteY84" fmla="*/ 477 h 9707"/>
                <a:gd name="connsiteX85" fmla="*/ 7390 w 10000"/>
                <a:gd name="connsiteY85" fmla="*/ 552 h 9707"/>
                <a:gd name="connsiteX86" fmla="*/ 7309 w 10000"/>
                <a:gd name="connsiteY86" fmla="*/ 808 h 9707"/>
                <a:gd name="connsiteX87" fmla="*/ 7028 w 10000"/>
                <a:gd name="connsiteY87" fmla="*/ 808 h 9707"/>
                <a:gd name="connsiteX88" fmla="*/ 6787 w 10000"/>
                <a:gd name="connsiteY88" fmla="*/ 699 h 9707"/>
                <a:gd name="connsiteX89" fmla="*/ 6265 w 10000"/>
                <a:gd name="connsiteY89" fmla="*/ 699 h 9707"/>
                <a:gd name="connsiteX90" fmla="*/ 5743 w 10000"/>
                <a:gd name="connsiteY90" fmla="*/ 699 h 9707"/>
                <a:gd name="connsiteX91" fmla="*/ 5783 w 10000"/>
                <a:gd name="connsiteY91" fmla="*/ 552 h 9707"/>
                <a:gd name="connsiteX92" fmla="*/ 5703 w 10000"/>
                <a:gd name="connsiteY92" fmla="*/ 552 h 9707"/>
                <a:gd name="connsiteX93" fmla="*/ 5663 w 10000"/>
                <a:gd name="connsiteY93" fmla="*/ 699 h 9707"/>
                <a:gd name="connsiteX94" fmla="*/ 5181 w 10000"/>
                <a:gd name="connsiteY94" fmla="*/ 699 h 9707"/>
                <a:gd name="connsiteX95" fmla="*/ 4699 w 10000"/>
                <a:gd name="connsiteY95" fmla="*/ 699 h 9707"/>
                <a:gd name="connsiteX96" fmla="*/ 4217 w 10000"/>
                <a:gd name="connsiteY96" fmla="*/ 699 h 9707"/>
                <a:gd name="connsiteX97" fmla="*/ 3735 w 10000"/>
                <a:gd name="connsiteY97" fmla="*/ 699 h 9707"/>
                <a:gd name="connsiteX98" fmla="*/ 3293 w 10000"/>
                <a:gd name="connsiteY98" fmla="*/ 699 h 9707"/>
                <a:gd name="connsiteX99" fmla="*/ 2811 w 10000"/>
                <a:gd name="connsiteY99" fmla="*/ 699 h 9707"/>
                <a:gd name="connsiteX100" fmla="*/ 2369 w 10000"/>
                <a:gd name="connsiteY100" fmla="*/ 699 h 9707"/>
                <a:gd name="connsiteX101" fmla="*/ 1888 w 10000"/>
                <a:gd name="connsiteY101" fmla="*/ 699 h 9707"/>
                <a:gd name="connsiteX102" fmla="*/ 1888 w 10000"/>
                <a:gd name="connsiteY102" fmla="*/ 1213 h 9707"/>
                <a:gd name="connsiteX103" fmla="*/ 1888 w 10000"/>
                <a:gd name="connsiteY103" fmla="*/ 1875 h 9707"/>
                <a:gd name="connsiteX104" fmla="*/ 1285 w 10000"/>
                <a:gd name="connsiteY104" fmla="*/ 1875 h 9707"/>
                <a:gd name="connsiteX105" fmla="*/ 1285 w 10000"/>
                <a:gd name="connsiteY105" fmla="*/ 2169 h 9707"/>
                <a:gd name="connsiteX0" fmla="*/ 1285 w 10000"/>
                <a:gd name="connsiteY0" fmla="*/ 2234 h 9424"/>
                <a:gd name="connsiteX1" fmla="*/ 1285 w 10000"/>
                <a:gd name="connsiteY1" fmla="*/ 2840 h 9424"/>
                <a:gd name="connsiteX2" fmla="*/ 1285 w 10000"/>
                <a:gd name="connsiteY2" fmla="*/ 3409 h 9424"/>
                <a:gd name="connsiteX3" fmla="*/ 1285 w 10000"/>
                <a:gd name="connsiteY3" fmla="*/ 3978 h 9424"/>
                <a:gd name="connsiteX4" fmla="*/ 1285 w 10000"/>
                <a:gd name="connsiteY4" fmla="*/ 4506 h 9424"/>
                <a:gd name="connsiteX5" fmla="*/ 643 w 10000"/>
                <a:gd name="connsiteY5" fmla="*/ 4621 h 9424"/>
                <a:gd name="connsiteX6" fmla="*/ 522 w 10000"/>
                <a:gd name="connsiteY6" fmla="*/ 4923 h 9424"/>
                <a:gd name="connsiteX7" fmla="*/ 241 w 10000"/>
                <a:gd name="connsiteY7" fmla="*/ 5302 h 9424"/>
                <a:gd name="connsiteX8" fmla="*/ 241 w 10000"/>
                <a:gd name="connsiteY8" fmla="*/ 5606 h 9424"/>
                <a:gd name="connsiteX9" fmla="*/ 120 w 10000"/>
                <a:gd name="connsiteY9" fmla="*/ 5681 h 9424"/>
                <a:gd name="connsiteX10" fmla="*/ 120 w 10000"/>
                <a:gd name="connsiteY10" fmla="*/ 5946 h 9424"/>
                <a:gd name="connsiteX11" fmla="*/ 0 w 10000"/>
                <a:gd name="connsiteY11" fmla="*/ 6175 h 9424"/>
                <a:gd name="connsiteX12" fmla="*/ 0 w 10000"/>
                <a:gd name="connsiteY12" fmla="*/ 6362 h 9424"/>
                <a:gd name="connsiteX13" fmla="*/ 241 w 10000"/>
                <a:gd name="connsiteY13" fmla="*/ 6324 h 9424"/>
                <a:gd name="connsiteX14" fmla="*/ 281 w 10000"/>
                <a:gd name="connsiteY14" fmla="*/ 6665 h 9424"/>
                <a:gd name="connsiteX15" fmla="*/ 602 w 10000"/>
                <a:gd name="connsiteY15" fmla="*/ 7273 h 9424"/>
                <a:gd name="connsiteX16" fmla="*/ 602 w 10000"/>
                <a:gd name="connsiteY16" fmla="*/ 7310 h 9424"/>
                <a:gd name="connsiteX17" fmla="*/ 482 w 10000"/>
                <a:gd name="connsiteY17" fmla="*/ 7348 h 9424"/>
                <a:gd name="connsiteX18" fmla="*/ 964 w 10000"/>
                <a:gd name="connsiteY18" fmla="*/ 7953 h 9424"/>
                <a:gd name="connsiteX19" fmla="*/ 1004 w 10000"/>
                <a:gd name="connsiteY19" fmla="*/ 8143 h 9424"/>
                <a:gd name="connsiteX20" fmla="*/ 964 w 10000"/>
                <a:gd name="connsiteY20" fmla="*/ 8674 h 9424"/>
                <a:gd name="connsiteX21" fmla="*/ 1044 w 10000"/>
                <a:gd name="connsiteY21" fmla="*/ 8749 h 9424"/>
                <a:gd name="connsiteX22" fmla="*/ 1365 w 10000"/>
                <a:gd name="connsiteY22" fmla="*/ 8786 h 9424"/>
                <a:gd name="connsiteX23" fmla="*/ 1406 w 10000"/>
                <a:gd name="connsiteY23" fmla="*/ 8938 h 9424"/>
                <a:gd name="connsiteX24" fmla="*/ 1767 w 10000"/>
                <a:gd name="connsiteY24" fmla="*/ 8976 h 9424"/>
                <a:gd name="connsiteX25" fmla="*/ 1968 w 10000"/>
                <a:gd name="connsiteY25" fmla="*/ 9128 h 9424"/>
                <a:gd name="connsiteX26" fmla="*/ 2008 w 10000"/>
                <a:gd name="connsiteY26" fmla="*/ 9393 h 9424"/>
                <a:gd name="connsiteX27" fmla="*/ 2519 w 10000"/>
                <a:gd name="connsiteY27" fmla="*/ 7935 h 9424"/>
                <a:gd name="connsiteX28" fmla="*/ 2679 w 10000"/>
                <a:gd name="connsiteY28" fmla="*/ 8389 h 9424"/>
                <a:gd name="connsiteX29" fmla="*/ 2890 w 10000"/>
                <a:gd name="connsiteY29" fmla="*/ 8368 h 9424"/>
                <a:gd name="connsiteX30" fmla="*/ 3167 w 10000"/>
                <a:gd name="connsiteY30" fmla="*/ 8376 h 9424"/>
                <a:gd name="connsiteX31" fmla="*/ 3537 w 10000"/>
                <a:gd name="connsiteY31" fmla="*/ 8319 h 9424"/>
                <a:gd name="connsiteX32" fmla="*/ 3795 w 10000"/>
                <a:gd name="connsiteY32" fmla="*/ 8510 h 9424"/>
                <a:gd name="connsiteX33" fmla="*/ 4153 w 10000"/>
                <a:gd name="connsiteY33" fmla="*/ 8583 h 9424"/>
                <a:gd name="connsiteX34" fmla="*/ 4406 w 10000"/>
                <a:gd name="connsiteY34" fmla="*/ 8529 h 9424"/>
                <a:gd name="connsiteX35" fmla="*/ 4600 w 10000"/>
                <a:gd name="connsiteY35" fmla="*/ 8390 h 9424"/>
                <a:gd name="connsiteX36" fmla="*/ 4762 w 10000"/>
                <a:gd name="connsiteY36" fmla="*/ 8134 h 9424"/>
                <a:gd name="connsiteX37" fmla="*/ 4901 w 10000"/>
                <a:gd name="connsiteY37" fmla="*/ 7977 h 9424"/>
                <a:gd name="connsiteX38" fmla="*/ 5080 w 10000"/>
                <a:gd name="connsiteY38" fmla="*/ 8089 h 9424"/>
                <a:gd name="connsiteX39" fmla="*/ 5337 w 10000"/>
                <a:gd name="connsiteY39" fmla="*/ 8201 h 9424"/>
                <a:gd name="connsiteX40" fmla="*/ 5564 w 10000"/>
                <a:gd name="connsiteY40" fmla="*/ 8347 h 9424"/>
                <a:gd name="connsiteX41" fmla="*/ 5768 w 10000"/>
                <a:gd name="connsiteY41" fmla="*/ 8253 h 9424"/>
                <a:gd name="connsiteX42" fmla="*/ 5933 w 10000"/>
                <a:gd name="connsiteY42" fmla="*/ 8165 h 9424"/>
                <a:gd name="connsiteX43" fmla="*/ 6089 w 10000"/>
                <a:gd name="connsiteY43" fmla="*/ 7971 h 9424"/>
                <a:gd name="connsiteX44" fmla="*/ 6274 w 10000"/>
                <a:gd name="connsiteY44" fmla="*/ 7707 h 9424"/>
                <a:gd name="connsiteX45" fmla="*/ 6389 w 10000"/>
                <a:gd name="connsiteY45" fmla="*/ 7584 h 9424"/>
                <a:gd name="connsiteX46" fmla="*/ 6524 w 10000"/>
                <a:gd name="connsiteY46" fmla="*/ 7535 h 9424"/>
                <a:gd name="connsiteX47" fmla="*/ 6531 w 10000"/>
                <a:gd name="connsiteY47" fmla="*/ 7380 h 9424"/>
                <a:gd name="connsiteX48" fmla="*/ 6424 w 10000"/>
                <a:gd name="connsiteY48" fmla="*/ 7028 h 9424"/>
                <a:gd name="connsiteX49" fmla="*/ 6602 w 10000"/>
                <a:gd name="connsiteY49" fmla="*/ 7037 h 9424"/>
                <a:gd name="connsiteX50" fmla="*/ 6707 w 10000"/>
                <a:gd name="connsiteY50" fmla="*/ 6903 h 9424"/>
                <a:gd name="connsiteX51" fmla="*/ 6876 w 10000"/>
                <a:gd name="connsiteY51" fmla="*/ 6904 h 9424"/>
                <a:gd name="connsiteX52" fmla="*/ 6827 w 10000"/>
                <a:gd name="connsiteY52" fmla="*/ 7724 h 9424"/>
                <a:gd name="connsiteX53" fmla="*/ 6991 w 10000"/>
                <a:gd name="connsiteY53" fmla="*/ 7818 h 9424"/>
                <a:gd name="connsiteX54" fmla="*/ 7275 w 10000"/>
                <a:gd name="connsiteY54" fmla="*/ 8057 h 9424"/>
                <a:gd name="connsiteX55" fmla="*/ 7430 w 10000"/>
                <a:gd name="connsiteY55" fmla="*/ 7688 h 9424"/>
                <a:gd name="connsiteX56" fmla="*/ 7470 w 10000"/>
                <a:gd name="connsiteY56" fmla="*/ 7725 h 9424"/>
                <a:gd name="connsiteX57" fmla="*/ 7590 w 10000"/>
                <a:gd name="connsiteY57" fmla="*/ 7500 h 9424"/>
                <a:gd name="connsiteX58" fmla="*/ 7831 w 10000"/>
                <a:gd name="connsiteY58" fmla="*/ 7386 h 9424"/>
                <a:gd name="connsiteX59" fmla="*/ 7952 w 10000"/>
                <a:gd name="connsiteY59" fmla="*/ 6969 h 9424"/>
                <a:gd name="connsiteX60" fmla="*/ 8313 w 10000"/>
                <a:gd name="connsiteY60" fmla="*/ 6477 h 9424"/>
                <a:gd name="connsiteX61" fmla="*/ 8594 w 10000"/>
                <a:gd name="connsiteY61" fmla="*/ 6249 h 9424"/>
                <a:gd name="connsiteX62" fmla="*/ 8795 w 10000"/>
                <a:gd name="connsiteY62" fmla="*/ 5606 h 9424"/>
                <a:gd name="connsiteX63" fmla="*/ 8795 w 10000"/>
                <a:gd name="connsiteY63" fmla="*/ 5455 h 9424"/>
                <a:gd name="connsiteX64" fmla="*/ 8755 w 10000"/>
                <a:gd name="connsiteY64" fmla="*/ 5076 h 9424"/>
                <a:gd name="connsiteX65" fmla="*/ 9157 w 10000"/>
                <a:gd name="connsiteY65" fmla="*/ 3711 h 9424"/>
                <a:gd name="connsiteX66" fmla="*/ 9277 w 10000"/>
                <a:gd name="connsiteY66" fmla="*/ 3711 h 9424"/>
                <a:gd name="connsiteX67" fmla="*/ 9438 w 10000"/>
                <a:gd name="connsiteY67" fmla="*/ 3598 h 9424"/>
                <a:gd name="connsiteX68" fmla="*/ 9920 w 10000"/>
                <a:gd name="connsiteY68" fmla="*/ 3409 h 9424"/>
                <a:gd name="connsiteX69" fmla="*/ 10000 w 10000"/>
                <a:gd name="connsiteY69" fmla="*/ 3106 h 9424"/>
                <a:gd name="connsiteX70" fmla="*/ 9960 w 10000"/>
                <a:gd name="connsiteY70" fmla="*/ 3029 h 9424"/>
                <a:gd name="connsiteX71" fmla="*/ 9799 w 10000"/>
                <a:gd name="connsiteY71" fmla="*/ 3029 h 9424"/>
                <a:gd name="connsiteX72" fmla="*/ 9679 w 10000"/>
                <a:gd name="connsiteY72" fmla="*/ 2840 h 9424"/>
                <a:gd name="connsiteX73" fmla="*/ 9438 w 10000"/>
                <a:gd name="connsiteY73" fmla="*/ 2766 h 9424"/>
                <a:gd name="connsiteX74" fmla="*/ 9317 w 10000"/>
                <a:gd name="connsiteY74" fmla="*/ 2614 h 9424"/>
                <a:gd name="connsiteX75" fmla="*/ 9237 w 10000"/>
                <a:gd name="connsiteY75" fmla="*/ 2046 h 9424"/>
                <a:gd name="connsiteX76" fmla="*/ 9237 w 10000"/>
                <a:gd name="connsiteY76" fmla="*/ 1250 h 9424"/>
                <a:gd name="connsiteX77" fmla="*/ 9036 w 10000"/>
                <a:gd name="connsiteY77" fmla="*/ 986 h 9424"/>
                <a:gd name="connsiteX78" fmla="*/ 8996 w 10000"/>
                <a:gd name="connsiteY78" fmla="*/ 720 h 9424"/>
                <a:gd name="connsiteX79" fmla="*/ 8675 w 10000"/>
                <a:gd name="connsiteY79" fmla="*/ 341 h 9424"/>
                <a:gd name="connsiteX80" fmla="*/ 8394 w 10000"/>
                <a:gd name="connsiteY80" fmla="*/ 191 h 9424"/>
                <a:gd name="connsiteX81" fmla="*/ 8233 w 10000"/>
                <a:gd name="connsiteY81" fmla="*/ 0 h 9424"/>
                <a:gd name="connsiteX82" fmla="*/ 7992 w 10000"/>
                <a:gd name="connsiteY82" fmla="*/ 191 h 9424"/>
                <a:gd name="connsiteX83" fmla="*/ 7831 w 10000"/>
                <a:gd name="connsiteY83" fmla="*/ 152 h 9424"/>
                <a:gd name="connsiteX84" fmla="*/ 7711 w 10000"/>
                <a:gd name="connsiteY84" fmla="*/ 491 h 9424"/>
                <a:gd name="connsiteX85" fmla="*/ 7390 w 10000"/>
                <a:gd name="connsiteY85" fmla="*/ 569 h 9424"/>
                <a:gd name="connsiteX86" fmla="*/ 7309 w 10000"/>
                <a:gd name="connsiteY86" fmla="*/ 832 h 9424"/>
                <a:gd name="connsiteX87" fmla="*/ 7028 w 10000"/>
                <a:gd name="connsiteY87" fmla="*/ 832 h 9424"/>
                <a:gd name="connsiteX88" fmla="*/ 6787 w 10000"/>
                <a:gd name="connsiteY88" fmla="*/ 720 h 9424"/>
                <a:gd name="connsiteX89" fmla="*/ 6265 w 10000"/>
                <a:gd name="connsiteY89" fmla="*/ 720 h 9424"/>
                <a:gd name="connsiteX90" fmla="*/ 5743 w 10000"/>
                <a:gd name="connsiteY90" fmla="*/ 720 h 9424"/>
                <a:gd name="connsiteX91" fmla="*/ 5783 w 10000"/>
                <a:gd name="connsiteY91" fmla="*/ 569 h 9424"/>
                <a:gd name="connsiteX92" fmla="*/ 5703 w 10000"/>
                <a:gd name="connsiteY92" fmla="*/ 569 h 9424"/>
                <a:gd name="connsiteX93" fmla="*/ 5663 w 10000"/>
                <a:gd name="connsiteY93" fmla="*/ 720 h 9424"/>
                <a:gd name="connsiteX94" fmla="*/ 5181 w 10000"/>
                <a:gd name="connsiteY94" fmla="*/ 720 h 9424"/>
                <a:gd name="connsiteX95" fmla="*/ 4699 w 10000"/>
                <a:gd name="connsiteY95" fmla="*/ 720 h 9424"/>
                <a:gd name="connsiteX96" fmla="*/ 4217 w 10000"/>
                <a:gd name="connsiteY96" fmla="*/ 720 h 9424"/>
                <a:gd name="connsiteX97" fmla="*/ 3735 w 10000"/>
                <a:gd name="connsiteY97" fmla="*/ 720 h 9424"/>
                <a:gd name="connsiteX98" fmla="*/ 3293 w 10000"/>
                <a:gd name="connsiteY98" fmla="*/ 720 h 9424"/>
                <a:gd name="connsiteX99" fmla="*/ 2811 w 10000"/>
                <a:gd name="connsiteY99" fmla="*/ 720 h 9424"/>
                <a:gd name="connsiteX100" fmla="*/ 2369 w 10000"/>
                <a:gd name="connsiteY100" fmla="*/ 720 h 9424"/>
                <a:gd name="connsiteX101" fmla="*/ 1888 w 10000"/>
                <a:gd name="connsiteY101" fmla="*/ 720 h 9424"/>
                <a:gd name="connsiteX102" fmla="*/ 1888 w 10000"/>
                <a:gd name="connsiteY102" fmla="*/ 1250 h 9424"/>
                <a:gd name="connsiteX103" fmla="*/ 1888 w 10000"/>
                <a:gd name="connsiteY103" fmla="*/ 1932 h 9424"/>
                <a:gd name="connsiteX104" fmla="*/ 1285 w 10000"/>
                <a:gd name="connsiteY104" fmla="*/ 1932 h 9424"/>
                <a:gd name="connsiteX105" fmla="*/ 1285 w 10000"/>
                <a:gd name="connsiteY105" fmla="*/ 2234 h 9424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044 w 10000"/>
                <a:gd name="connsiteY21" fmla="*/ 9284 h 10000"/>
                <a:gd name="connsiteX22" fmla="*/ 1365 w 10000"/>
                <a:gd name="connsiteY22" fmla="*/ 9323 h 10000"/>
                <a:gd name="connsiteX23" fmla="*/ 1406 w 10000"/>
                <a:gd name="connsiteY23" fmla="*/ 9484 h 10000"/>
                <a:gd name="connsiteX24" fmla="*/ 1767 w 10000"/>
                <a:gd name="connsiteY24" fmla="*/ 9525 h 10000"/>
                <a:gd name="connsiteX25" fmla="*/ 1968 w 10000"/>
                <a:gd name="connsiteY25" fmla="*/ 9686 h 10000"/>
                <a:gd name="connsiteX26" fmla="*/ 2239 w 10000"/>
                <a:gd name="connsiteY26" fmla="*/ 8383 h 10000"/>
                <a:gd name="connsiteX27" fmla="*/ 2519 w 10000"/>
                <a:gd name="connsiteY27" fmla="*/ 8420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044 w 10000"/>
                <a:gd name="connsiteY21" fmla="*/ 9284 h 10000"/>
                <a:gd name="connsiteX22" fmla="*/ 1365 w 10000"/>
                <a:gd name="connsiteY22" fmla="*/ 9323 h 10000"/>
                <a:gd name="connsiteX23" fmla="*/ 1406 w 10000"/>
                <a:gd name="connsiteY23" fmla="*/ 9484 h 10000"/>
                <a:gd name="connsiteX24" fmla="*/ 1767 w 10000"/>
                <a:gd name="connsiteY24" fmla="*/ 9525 h 10000"/>
                <a:gd name="connsiteX25" fmla="*/ 2050 w 10000"/>
                <a:gd name="connsiteY25" fmla="*/ 8465 h 10000"/>
                <a:gd name="connsiteX26" fmla="*/ 2239 w 10000"/>
                <a:gd name="connsiteY26" fmla="*/ 8383 h 10000"/>
                <a:gd name="connsiteX27" fmla="*/ 2519 w 10000"/>
                <a:gd name="connsiteY27" fmla="*/ 8420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044 w 10000"/>
                <a:gd name="connsiteY21" fmla="*/ 9284 h 10000"/>
                <a:gd name="connsiteX22" fmla="*/ 1365 w 10000"/>
                <a:gd name="connsiteY22" fmla="*/ 9323 h 10000"/>
                <a:gd name="connsiteX23" fmla="*/ 1406 w 10000"/>
                <a:gd name="connsiteY23" fmla="*/ 9484 h 10000"/>
                <a:gd name="connsiteX24" fmla="*/ 1767 w 10000"/>
                <a:gd name="connsiteY24" fmla="*/ 8782 h 10000"/>
                <a:gd name="connsiteX25" fmla="*/ 2050 w 10000"/>
                <a:gd name="connsiteY25" fmla="*/ 8465 h 10000"/>
                <a:gd name="connsiteX26" fmla="*/ 2239 w 10000"/>
                <a:gd name="connsiteY26" fmla="*/ 8383 h 10000"/>
                <a:gd name="connsiteX27" fmla="*/ 2519 w 10000"/>
                <a:gd name="connsiteY27" fmla="*/ 8420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044 w 10000"/>
                <a:gd name="connsiteY21" fmla="*/ 9284 h 10000"/>
                <a:gd name="connsiteX22" fmla="*/ 1365 w 10000"/>
                <a:gd name="connsiteY22" fmla="*/ 9323 h 10000"/>
                <a:gd name="connsiteX23" fmla="*/ 1406 w 10000"/>
                <a:gd name="connsiteY23" fmla="*/ 9484 h 10000"/>
                <a:gd name="connsiteX24" fmla="*/ 1767 w 10000"/>
                <a:gd name="connsiteY24" fmla="*/ 8782 h 10000"/>
                <a:gd name="connsiteX25" fmla="*/ 2050 w 10000"/>
                <a:gd name="connsiteY25" fmla="*/ 8465 h 10000"/>
                <a:gd name="connsiteX26" fmla="*/ 2239 w 10000"/>
                <a:gd name="connsiteY26" fmla="*/ 8383 h 10000"/>
                <a:gd name="connsiteX27" fmla="*/ 2519 w 10000"/>
                <a:gd name="connsiteY27" fmla="*/ 8420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65 w 10000"/>
                <a:gd name="connsiteY22" fmla="*/ 9323 h 10000"/>
                <a:gd name="connsiteX23" fmla="*/ 1406 w 10000"/>
                <a:gd name="connsiteY23" fmla="*/ 9484 h 10000"/>
                <a:gd name="connsiteX24" fmla="*/ 1767 w 10000"/>
                <a:gd name="connsiteY24" fmla="*/ 8782 h 10000"/>
                <a:gd name="connsiteX25" fmla="*/ 2050 w 10000"/>
                <a:gd name="connsiteY25" fmla="*/ 8465 h 10000"/>
                <a:gd name="connsiteX26" fmla="*/ 2239 w 10000"/>
                <a:gd name="connsiteY26" fmla="*/ 8383 h 10000"/>
                <a:gd name="connsiteX27" fmla="*/ 2519 w 10000"/>
                <a:gd name="connsiteY27" fmla="*/ 8420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06 w 10000"/>
                <a:gd name="connsiteY23" fmla="*/ 9484 h 10000"/>
                <a:gd name="connsiteX24" fmla="*/ 1767 w 10000"/>
                <a:gd name="connsiteY24" fmla="*/ 8782 h 10000"/>
                <a:gd name="connsiteX25" fmla="*/ 2050 w 10000"/>
                <a:gd name="connsiteY25" fmla="*/ 8465 h 10000"/>
                <a:gd name="connsiteX26" fmla="*/ 2239 w 10000"/>
                <a:gd name="connsiteY26" fmla="*/ 8383 h 10000"/>
                <a:gd name="connsiteX27" fmla="*/ 2519 w 10000"/>
                <a:gd name="connsiteY27" fmla="*/ 8420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2050 w 10000"/>
                <a:gd name="connsiteY25" fmla="*/ 8465 h 10000"/>
                <a:gd name="connsiteX26" fmla="*/ 2239 w 10000"/>
                <a:gd name="connsiteY26" fmla="*/ 8383 h 10000"/>
                <a:gd name="connsiteX27" fmla="*/ 2519 w 10000"/>
                <a:gd name="connsiteY27" fmla="*/ 8420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239 w 10000"/>
                <a:gd name="connsiteY26" fmla="*/ 8383 h 10000"/>
                <a:gd name="connsiteX27" fmla="*/ 2519 w 10000"/>
                <a:gd name="connsiteY27" fmla="*/ 8420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519 w 10000"/>
                <a:gd name="connsiteY27" fmla="*/ 8420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338 w 10000"/>
                <a:gd name="connsiteY27" fmla="*/ 8354 h 10000"/>
                <a:gd name="connsiteX28" fmla="*/ 2679 w 10000"/>
                <a:gd name="connsiteY28" fmla="*/ 8902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338 w 10000"/>
                <a:gd name="connsiteY27" fmla="*/ 8354 h 10000"/>
                <a:gd name="connsiteX28" fmla="*/ 2613 w 10000"/>
                <a:gd name="connsiteY28" fmla="*/ 8588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338 w 10000"/>
                <a:gd name="connsiteY27" fmla="*/ 8354 h 10000"/>
                <a:gd name="connsiteX28" fmla="*/ 2613 w 10000"/>
                <a:gd name="connsiteY28" fmla="*/ 8588 h 10000"/>
                <a:gd name="connsiteX29" fmla="*/ 2890 w 10000"/>
                <a:gd name="connsiteY29" fmla="*/ 8879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338 w 10000"/>
                <a:gd name="connsiteY27" fmla="*/ 8354 h 10000"/>
                <a:gd name="connsiteX28" fmla="*/ 2890 w 10000"/>
                <a:gd name="connsiteY28" fmla="*/ 8879 h 10000"/>
                <a:gd name="connsiteX29" fmla="*/ 3167 w 10000"/>
                <a:gd name="connsiteY29" fmla="*/ 8888 h 10000"/>
                <a:gd name="connsiteX30" fmla="*/ 3537 w 10000"/>
                <a:gd name="connsiteY30" fmla="*/ 8827 h 10000"/>
                <a:gd name="connsiteX31" fmla="*/ 3795 w 10000"/>
                <a:gd name="connsiteY31" fmla="*/ 9030 h 10000"/>
                <a:gd name="connsiteX32" fmla="*/ 4153 w 10000"/>
                <a:gd name="connsiteY32" fmla="*/ 9108 h 10000"/>
                <a:gd name="connsiteX33" fmla="*/ 4406 w 10000"/>
                <a:gd name="connsiteY33" fmla="*/ 9050 h 10000"/>
                <a:gd name="connsiteX34" fmla="*/ 4600 w 10000"/>
                <a:gd name="connsiteY34" fmla="*/ 8903 h 10000"/>
                <a:gd name="connsiteX35" fmla="*/ 4762 w 10000"/>
                <a:gd name="connsiteY35" fmla="*/ 8631 h 10000"/>
                <a:gd name="connsiteX36" fmla="*/ 4901 w 10000"/>
                <a:gd name="connsiteY36" fmla="*/ 8465 h 10000"/>
                <a:gd name="connsiteX37" fmla="*/ 5080 w 10000"/>
                <a:gd name="connsiteY37" fmla="*/ 8583 h 10000"/>
                <a:gd name="connsiteX38" fmla="*/ 5337 w 10000"/>
                <a:gd name="connsiteY38" fmla="*/ 8702 h 10000"/>
                <a:gd name="connsiteX39" fmla="*/ 5564 w 10000"/>
                <a:gd name="connsiteY39" fmla="*/ 8857 h 10000"/>
                <a:gd name="connsiteX40" fmla="*/ 5768 w 10000"/>
                <a:gd name="connsiteY40" fmla="*/ 8757 h 10000"/>
                <a:gd name="connsiteX41" fmla="*/ 5933 w 10000"/>
                <a:gd name="connsiteY41" fmla="*/ 8664 h 10000"/>
                <a:gd name="connsiteX42" fmla="*/ 6089 w 10000"/>
                <a:gd name="connsiteY42" fmla="*/ 8458 h 10000"/>
                <a:gd name="connsiteX43" fmla="*/ 6274 w 10000"/>
                <a:gd name="connsiteY43" fmla="*/ 8178 h 10000"/>
                <a:gd name="connsiteX44" fmla="*/ 6389 w 10000"/>
                <a:gd name="connsiteY44" fmla="*/ 8048 h 10000"/>
                <a:gd name="connsiteX45" fmla="*/ 6524 w 10000"/>
                <a:gd name="connsiteY45" fmla="*/ 7996 h 10000"/>
                <a:gd name="connsiteX46" fmla="*/ 6531 w 10000"/>
                <a:gd name="connsiteY46" fmla="*/ 7831 h 10000"/>
                <a:gd name="connsiteX47" fmla="*/ 6424 w 10000"/>
                <a:gd name="connsiteY47" fmla="*/ 7458 h 10000"/>
                <a:gd name="connsiteX48" fmla="*/ 6602 w 10000"/>
                <a:gd name="connsiteY48" fmla="*/ 7467 h 10000"/>
                <a:gd name="connsiteX49" fmla="*/ 6707 w 10000"/>
                <a:gd name="connsiteY49" fmla="*/ 7325 h 10000"/>
                <a:gd name="connsiteX50" fmla="*/ 6876 w 10000"/>
                <a:gd name="connsiteY50" fmla="*/ 7326 h 10000"/>
                <a:gd name="connsiteX51" fmla="*/ 6827 w 10000"/>
                <a:gd name="connsiteY51" fmla="*/ 8196 h 10000"/>
                <a:gd name="connsiteX52" fmla="*/ 6991 w 10000"/>
                <a:gd name="connsiteY52" fmla="*/ 8296 h 10000"/>
                <a:gd name="connsiteX53" fmla="*/ 7275 w 10000"/>
                <a:gd name="connsiteY53" fmla="*/ 8549 h 10000"/>
                <a:gd name="connsiteX54" fmla="*/ 7430 w 10000"/>
                <a:gd name="connsiteY54" fmla="*/ 8158 h 10000"/>
                <a:gd name="connsiteX55" fmla="*/ 7470 w 10000"/>
                <a:gd name="connsiteY55" fmla="*/ 8197 h 10000"/>
                <a:gd name="connsiteX56" fmla="*/ 7590 w 10000"/>
                <a:gd name="connsiteY56" fmla="*/ 7958 h 10000"/>
                <a:gd name="connsiteX57" fmla="*/ 7831 w 10000"/>
                <a:gd name="connsiteY57" fmla="*/ 7837 h 10000"/>
                <a:gd name="connsiteX58" fmla="*/ 7952 w 10000"/>
                <a:gd name="connsiteY58" fmla="*/ 7395 h 10000"/>
                <a:gd name="connsiteX59" fmla="*/ 8313 w 10000"/>
                <a:gd name="connsiteY59" fmla="*/ 6873 h 10000"/>
                <a:gd name="connsiteX60" fmla="*/ 8594 w 10000"/>
                <a:gd name="connsiteY60" fmla="*/ 6631 h 10000"/>
                <a:gd name="connsiteX61" fmla="*/ 8795 w 10000"/>
                <a:gd name="connsiteY61" fmla="*/ 5949 h 10000"/>
                <a:gd name="connsiteX62" fmla="*/ 8795 w 10000"/>
                <a:gd name="connsiteY62" fmla="*/ 5788 h 10000"/>
                <a:gd name="connsiteX63" fmla="*/ 8755 w 10000"/>
                <a:gd name="connsiteY63" fmla="*/ 5386 h 10000"/>
                <a:gd name="connsiteX64" fmla="*/ 9157 w 10000"/>
                <a:gd name="connsiteY64" fmla="*/ 3938 h 10000"/>
                <a:gd name="connsiteX65" fmla="*/ 9277 w 10000"/>
                <a:gd name="connsiteY65" fmla="*/ 3938 h 10000"/>
                <a:gd name="connsiteX66" fmla="*/ 9438 w 10000"/>
                <a:gd name="connsiteY66" fmla="*/ 3818 h 10000"/>
                <a:gd name="connsiteX67" fmla="*/ 9920 w 10000"/>
                <a:gd name="connsiteY67" fmla="*/ 3617 h 10000"/>
                <a:gd name="connsiteX68" fmla="*/ 10000 w 10000"/>
                <a:gd name="connsiteY68" fmla="*/ 3296 h 10000"/>
                <a:gd name="connsiteX69" fmla="*/ 9960 w 10000"/>
                <a:gd name="connsiteY69" fmla="*/ 3214 h 10000"/>
                <a:gd name="connsiteX70" fmla="*/ 9799 w 10000"/>
                <a:gd name="connsiteY70" fmla="*/ 3214 h 10000"/>
                <a:gd name="connsiteX71" fmla="*/ 9679 w 10000"/>
                <a:gd name="connsiteY71" fmla="*/ 3014 h 10000"/>
                <a:gd name="connsiteX72" fmla="*/ 9438 w 10000"/>
                <a:gd name="connsiteY72" fmla="*/ 2935 h 10000"/>
                <a:gd name="connsiteX73" fmla="*/ 9317 w 10000"/>
                <a:gd name="connsiteY73" fmla="*/ 2774 h 10000"/>
                <a:gd name="connsiteX74" fmla="*/ 9237 w 10000"/>
                <a:gd name="connsiteY74" fmla="*/ 2171 h 10000"/>
                <a:gd name="connsiteX75" fmla="*/ 9237 w 10000"/>
                <a:gd name="connsiteY75" fmla="*/ 1326 h 10000"/>
                <a:gd name="connsiteX76" fmla="*/ 9036 w 10000"/>
                <a:gd name="connsiteY76" fmla="*/ 1046 h 10000"/>
                <a:gd name="connsiteX77" fmla="*/ 8996 w 10000"/>
                <a:gd name="connsiteY77" fmla="*/ 764 h 10000"/>
                <a:gd name="connsiteX78" fmla="*/ 8675 w 10000"/>
                <a:gd name="connsiteY78" fmla="*/ 362 h 10000"/>
                <a:gd name="connsiteX79" fmla="*/ 8394 w 10000"/>
                <a:gd name="connsiteY79" fmla="*/ 203 h 10000"/>
                <a:gd name="connsiteX80" fmla="*/ 8233 w 10000"/>
                <a:gd name="connsiteY80" fmla="*/ 0 h 10000"/>
                <a:gd name="connsiteX81" fmla="*/ 7992 w 10000"/>
                <a:gd name="connsiteY81" fmla="*/ 203 h 10000"/>
                <a:gd name="connsiteX82" fmla="*/ 7831 w 10000"/>
                <a:gd name="connsiteY82" fmla="*/ 161 h 10000"/>
                <a:gd name="connsiteX83" fmla="*/ 7711 w 10000"/>
                <a:gd name="connsiteY83" fmla="*/ 521 h 10000"/>
                <a:gd name="connsiteX84" fmla="*/ 7390 w 10000"/>
                <a:gd name="connsiteY84" fmla="*/ 604 h 10000"/>
                <a:gd name="connsiteX85" fmla="*/ 7309 w 10000"/>
                <a:gd name="connsiteY85" fmla="*/ 883 h 10000"/>
                <a:gd name="connsiteX86" fmla="*/ 7028 w 10000"/>
                <a:gd name="connsiteY86" fmla="*/ 883 h 10000"/>
                <a:gd name="connsiteX87" fmla="*/ 6787 w 10000"/>
                <a:gd name="connsiteY87" fmla="*/ 764 h 10000"/>
                <a:gd name="connsiteX88" fmla="*/ 6265 w 10000"/>
                <a:gd name="connsiteY88" fmla="*/ 764 h 10000"/>
                <a:gd name="connsiteX89" fmla="*/ 5743 w 10000"/>
                <a:gd name="connsiteY89" fmla="*/ 764 h 10000"/>
                <a:gd name="connsiteX90" fmla="*/ 5783 w 10000"/>
                <a:gd name="connsiteY90" fmla="*/ 604 h 10000"/>
                <a:gd name="connsiteX91" fmla="*/ 5703 w 10000"/>
                <a:gd name="connsiteY91" fmla="*/ 604 h 10000"/>
                <a:gd name="connsiteX92" fmla="*/ 5663 w 10000"/>
                <a:gd name="connsiteY92" fmla="*/ 764 h 10000"/>
                <a:gd name="connsiteX93" fmla="*/ 5181 w 10000"/>
                <a:gd name="connsiteY93" fmla="*/ 764 h 10000"/>
                <a:gd name="connsiteX94" fmla="*/ 4699 w 10000"/>
                <a:gd name="connsiteY94" fmla="*/ 764 h 10000"/>
                <a:gd name="connsiteX95" fmla="*/ 4217 w 10000"/>
                <a:gd name="connsiteY95" fmla="*/ 764 h 10000"/>
                <a:gd name="connsiteX96" fmla="*/ 3735 w 10000"/>
                <a:gd name="connsiteY96" fmla="*/ 764 h 10000"/>
                <a:gd name="connsiteX97" fmla="*/ 3293 w 10000"/>
                <a:gd name="connsiteY97" fmla="*/ 764 h 10000"/>
                <a:gd name="connsiteX98" fmla="*/ 2811 w 10000"/>
                <a:gd name="connsiteY98" fmla="*/ 764 h 10000"/>
                <a:gd name="connsiteX99" fmla="*/ 2369 w 10000"/>
                <a:gd name="connsiteY99" fmla="*/ 764 h 10000"/>
                <a:gd name="connsiteX100" fmla="*/ 1888 w 10000"/>
                <a:gd name="connsiteY100" fmla="*/ 764 h 10000"/>
                <a:gd name="connsiteX101" fmla="*/ 1888 w 10000"/>
                <a:gd name="connsiteY101" fmla="*/ 1326 h 10000"/>
                <a:gd name="connsiteX102" fmla="*/ 1888 w 10000"/>
                <a:gd name="connsiteY102" fmla="*/ 2050 h 10000"/>
                <a:gd name="connsiteX103" fmla="*/ 1285 w 10000"/>
                <a:gd name="connsiteY103" fmla="*/ 2050 h 10000"/>
                <a:gd name="connsiteX104" fmla="*/ 1285 w 10000"/>
                <a:gd name="connsiteY104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338 w 10000"/>
                <a:gd name="connsiteY27" fmla="*/ 8354 h 10000"/>
                <a:gd name="connsiteX28" fmla="*/ 2643 w 10000"/>
                <a:gd name="connsiteY28" fmla="*/ 8747 h 10000"/>
                <a:gd name="connsiteX29" fmla="*/ 3167 w 10000"/>
                <a:gd name="connsiteY29" fmla="*/ 8888 h 10000"/>
                <a:gd name="connsiteX30" fmla="*/ 3537 w 10000"/>
                <a:gd name="connsiteY30" fmla="*/ 8827 h 10000"/>
                <a:gd name="connsiteX31" fmla="*/ 3795 w 10000"/>
                <a:gd name="connsiteY31" fmla="*/ 9030 h 10000"/>
                <a:gd name="connsiteX32" fmla="*/ 4153 w 10000"/>
                <a:gd name="connsiteY32" fmla="*/ 9108 h 10000"/>
                <a:gd name="connsiteX33" fmla="*/ 4406 w 10000"/>
                <a:gd name="connsiteY33" fmla="*/ 9050 h 10000"/>
                <a:gd name="connsiteX34" fmla="*/ 4600 w 10000"/>
                <a:gd name="connsiteY34" fmla="*/ 8903 h 10000"/>
                <a:gd name="connsiteX35" fmla="*/ 4762 w 10000"/>
                <a:gd name="connsiteY35" fmla="*/ 8631 h 10000"/>
                <a:gd name="connsiteX36" fmla="*/ 4901 w 10000"/>
                <a:gd name="connsiteY36" fmla="*/ 8465 h 10000"/>
                <a:gd name="connsiteX37" fmla="*/ 5080 w 10000"/>
                <a:gd name="connsiteY37" fmla="*/ 8583 h 10000"/>
                <a:gd name="connsiteX38" fmla="*/ 5337 w 10000"/>
                <a:gd name="connsiteY38" fmla="*/ 8702 h 10000"/>
                <a:gd name="connsiteX39" fmla="*/ 5564 w 10000"/>
                <a:gd name="connsiteY39" fmla="*/ 8857 h 10000"/>
                <a:gd name="connsiteX40" fmla="*/ 5768 w 10000"/>
                <a:gd name="connsiteY40" fmla="*/ 8757 h 10000"/>
                <a:gd name="connsiteX41" fmla="*/ 5933 w 10000"/>
                <a:gd name="connsiteY41" fmla="*/ 8664 h 10000"/>
                <a:gd name="connsiteX42" fmla="*/ 6089 w 10000"/>
                <a:gd name="connsiteY42" fmla="*/ 8458 h 10000"/>
                <a:gd name="connsiteX43" fmla="*/ 6274 w 10000"/>
                <a:gd name="connsiteY43" fmla="*/ 8178 h 10000"/>
                <a:gd name="connsiteX44" fmla="*/ 6389 w 10000"/>
                <a:gd name="connsiteY44" fmla="*/ 8048 h 10000"/>
                <a:gd name="connsiteX45" fmla="*/ 6524 w 10000"/>
                <a:gd name="connsiteY45" fmla="*/ 7996 h 10000"/>
                <a:gd name="connsiteX46" fmla="*/ 6531 w 10000"/>
                <a:gd name="connsiteY46" fmla="*/ 7831 h 10000"/>
                <a:gd name="connsiteX47" fmla="*/ 6424 w 10000"/>
                <a:gd name="connsiteY47" fmla="*/ 7458 h 10000"/>
                <a:gd name="connsiteX48" fmla="*/ 6602 w 10000"/>
                <a:gd name="connsiteY48" fmla="*/ 7467 h 10000"/>
                <a:gd name="connsiteX49" fmla="*/ 6707 w 10000"/>
                <a:gd name="connsiteY49" fmla="*/ 7325 h 10000"/>
                <a:gd name="connsiteX50" fmla="*/ 6876 w 10000"/>
                <a:gd name="connsiteY50" fmla="*/ 7326 h 10000"/>
                <a:gd name="connsiteX51" fmla="*/ 6827 w 10000"/>
                <a:gd name="connsiteY51" fmla="*/ 8196 h 10000"/>
                <a:gd name="connsiteX52" fmla="*/ 6991 w 10000"/>
                <a:gd name="connsiteY52" fmla="*/ 8296 h 10000"/>
                <a:gd name="connsiteX53" fmla="*/ 7275 w 10000"/>
                <a:gd name="connsiteY53" fmla="*/ 8549 h 10000"/>
                <a:gd name="connsiteX54" fmla="*/ 7430 w 10000"/>
                <a:gd name="connsiteY54" fmla="*/ 8158 h 10000"/>
                <a:gd name="connsiteX55" fmla="*/ 7470 w 10000"/>
                <a:gd name="connsiteY55" fmla="*/ 8197 h 10000"/>
                <a:gd name="connsiteX56" fmla="*/ 7590 w 10000"/>
                <a:gd name="connsiteY56" fmla="*/ 7958 h 10000"/>
                <a:gd name="connsiteX57" fmla="*/ 7831 w 10000"/>
                <a:gd name="connsiteY57" fmla="*/ 7837 h 10000"/>
                <a:gd name="connsiteX58" fmla="*/ 7952 w 10000"/>
                <a:gd name="connsiteY58" fmla="*/ 7395 h 10000"/>
                <a:gd name="connsiteX59" fmla="*/ 8313 w 10000"/>
                <a:gd name="connsiteY59" fmla="*/ 6873 h 10000"/>
                <a:gd name="connsiteX60" fmla="*/ 8594 w 10000"/>
                <a:gd name="connsiteY60" fmla="*/ 6631 h 10000"/>
                <a:gd name="connsiteX61" fmla="*/ 8795 w 10000"/>
                <a:gd name="connsiteY61" fmla="*/ 5949 h 10000"/>
                <a:gd name="connsiteX62" fmla="*/ 8795 w 10000"/>
                <a:gd name="connsiteY62" fmla="*/ 5788 h 10000"/>
                <a:gd name="connsiteX63" fmla="*/ 8755 w 10000"/>
                <a:gd name="connsiteY63" fmla="*/ 5386 h 10000"/>
                <a:gd name="connsiteX64" fmla="*/ 9157 w 10000"/>
                <a:gd name="connsiteY64" fmla="*/ 3938 h 10000"/>
                <a:gd name="connsiteX65" fmla="*/ 9277 w 10000"/>
                <a:gd name="connsiteY65" fmla="*/ 3938 h 10000"/>
                <a:gd name="connsiteX66" fmla="*/ 9438 w 10000"/>
                <a:gd name="connsiteY66" fmla="*/ 3818 h 10000"/>
                <a:gd name="connsiteX67" fmla="*/ 9920 w 10000"/>
                <a:gd name="connsiteY67" fmla="*/ 3617 h 10000"/>
                <a:gd name="connsiteX68" fmla="*/ 10000 w 10000"/>
                <a:gd name="connsiteY68" fmla="*/ 3296 h 10000"/>
                <a:gd name="connsiteX69" fmla="*/ 9960 w 10000"/>
                <a:gd name="connsiteY69" fmla="*/ 3214 h 10000"/>
                <a:gd name="connsiteX70" fmla="*/ 9799 w 10000"/>
                <a:gd name="connsiteY70" fmla="*/ 3214 h 10000"/>
                <a:gd name="connsiteX71" fmla="*/ 9679 w 10000"/>
                <a:gd name="connsiteY71" fmla="*/ 3014 h 10000"/>
                <a:gd name="connsiteX72" fmla="*/ 9438 w 10000"/>
                <a:gd name="connsiteY72" fmla="*/ 2935 h 10000"/>
                <a:gd name="connsiteX73" fmla="*/ 9317 w 10000"/>
                <a:gd name="connsiteY73" fmla="*/ 2774 h 10000"/>
                <a:gd name="connsiteX74" fmla="*/ 9237 w 10000"/>
                <a:gd name="connsiteY74" fmla="*/ 2171 h 10000"/>
                <a:gd name="connsiteX75" fmla="*/ 9237 w 10000"/>
                <a:gd name="connsiteY75" fmla="*/ 1326 h 10000"/>
                <a:gd name="connsiteX76" fmla="*/ 9036 w 10000"/>
                <a:gd name="connsiteY76" fmla="*/ 1046 h 10000"/>
                <a:gd name="connsiteX77" fmla="*/ 8996 w 10000"/>
                <a:gd name="connsiteY77" fmla="*/ 764 h 10000"/>
                <a:gd name="connsiteX78" fmla="*/ 8675 w 10000"/>
                <a:gd name="connsiteY78" fmla="*/ 362 h 10000"/>
                <a:gd name="connsiteX79" fmla="*/ 8394 w 10000"/>
                <a:gd name="connsiteY79" fmla="*/ 203 h 10000"/>
                <a:gd name="connsiteX80" fmla="*/ 8233 w 10000"/>
                <a:gd name="connsiteY80" fmla="*/ 0 h 10000"/>
                <a:gd name="connsiteX81" fmla="*/ 7992 w 10000"/>
                <a:gd name="connsiteY81" fmla="*/ 203 h 10000"/>
                <a:gd name="connsiteX82" fmla="*/ 7831 w 10000"/>
                <a:gd name="connsiteY82" fmla="*/ 161 h 10000"/>
                <a:gd name="connsiteX83" fmla="*/ 7711 w 10000"/>
                <a:gd name="connsiteY83" fmla="*/ 521 h 10000"/>
                <a:gd name="connsiteX84" fmla="*/ 7390 w 10000"/>
                <a:gd name="connsiteY84" fmla="*/ 604 h 10000"/>
                <a:gd name="connsiteX85" fmla="*/ 7309 w 10000"/>
                <a:gd name="connsiteY85" fmla="*/ 883 h 10000"/>
                <a:gd name="connsiteX86" fmla="*/ 7028 w 10000"/>
                <a:gd name="connsiteY86" fmla="*/ 883 h 10000"/>
                <a:gd name="connsiteX87" fmla="*/ 6787 w 10000"/>
                <a:gd name="connsiteY87" fmla="*/ 764 h 10000"/>
                <a:gd name="connsiteX88" fmla="*/ 6265 w 10000"/>
                <a:gd name="connsiteY88" fmla="*/ 764 h 10000"/>
                <a:gd name="connsiteX89" fmla="*/ 5743 w 10000"/>
                <a:gd name="connsiteY89" fmla="*/ 764 h 10000"/>
                <a:gd name="connsiteX90" fmla="*/ 5783 w 10000"/>
                <a:gd name="connsiteY90" fmla="*/ 604 h 10000"/>
                <a:gd name="connsiteX91" fmla="*/ 5703 w 10000"/>
                <a:gd name="connsiteY91" fmla="*/ 604 h 10000"/>
                <a:gd name="connsiteX92" fmla="*/ 5663 w 10000"/>
                <a:gd name="connsiteY92" fmla="*/ 764 h 10000"/>
                <a:gd name="connsiteX93" fmla="*/ 5181 w 10000"/>
                <a:gd name="connsiteY93" fmla="*/ 764 h 10000"/>
                <a:gd name="connsiteX94" fmla="*/ 4699 w 10000"/>
                <a:gd name="connsiteY94" fmla="*/ 764 h 10000"/>
                <a:gd name="connsiteX95" fmla="*/ 4217 w 10000"/>
                <a:gd name="connsiteY95" fmla="*/ 764 h 10000"/>
                <a:gd name="connsiteX96" fmla="*/ 3735 w 10000"/>
                <a:gd name="connsiteY96" fmla="*/ 764 h 10000"/>
                <a:gd name="connsiteX97" fmla="*/ 3293 w 10000"/>
                <a:gd name="connsiteY97" fmla="*/ 764 h 10000"/>
                <a:gd name="connsiteX98" fmla="*/ 2811 w 10000"/>
                <a:gd name="connsiteY98" fmla="*/ 764 h 10000"/>
                <a:gd name="connsiteX99" fmla="*/ 2369 w 10000"/>
                <a:gd name="connsiteY99" fmla="*/ 764 h 10000"/>
                <a:gd name="connsiteX100" fmla="*/ 1888 w 10000"/>
                <a:gd name="connsiteY100" fmla="*/ 764 h 10000"/>
                <a:gd name="connsiteX101" fmla="*/ 1888 w 10000"/>
                <a:gd name="connsiteY101" fmla="*/ 1326 h 10000"/>
                <a:gd name="connsiteX102" fmla="*/ 1888 w 10000"/>
                <a:gd name="connsiteY102" fmla="*/ 2050 h 10000"/>
                <a:gd name="connsiteX103" fmla="*/ 1285 w 10000"/>
                <a:gd name="connsiteY103" fmla="*/ 2050 h 10000"/>
                <a:gd name="connsiteX104" fmla="*/ 1285 w 10000"/>
                <a:gd name="connsiteY104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338 w 10000"/>
                <a:gd name="connsiteY27" fmla="*/ 8354 h 10000"/>
                <a:gd name="connsiteX28" fmla="*/ 2643 w 10000"/>
                <a:gd name="connsiteY28" fmla="*/ 8747 h 10000"/>
                <a:gd name="connsiteX29" fmla="*/ 2960 w 10000"/>
                <a:gd name="connsiteY29" fmla="*/ 8802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338 w 10000"/>
                <a:gd name="connsiteY27" fmla="*/ 8354 h 10000"/>
                <a:gd name="connsiteX28" fmla="*/ 2643 w 10000"/>
                <a:gd name="connsiteY28" fmla="*/ 8747 h 10000"/>
                <a:gd name="connsiteX29" fmla="*/ 2911 w 10000"/>
                <a:gd name="connsiteY29" fmla="*/ 8918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424 w 10000"/>
                <a:gd name="connsiteY48" fmla="*/ 7458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338 w 10000"/>
                <a:gd name="connsiteY27" fmla="*/ 8354 h 10000"/>
                <a:gd name="connsiteX28" fmla="*/ 2643 w 10000"/>
                <a:gd name="connsiteY28" fmla="*/ 8747 h 10000"/>
                <a:gd name="connsiteX29" fmla="*/ 2911 w 10000"/>
                <a:gd name="connsiteY29" fmla="*/ 8918 h 10000"/>
                <a:gd name="connsiteX30" fmla="*/ 3167 w 10000"/>
                <a:gd name="connsiteY30" fmla="*/ 8888 h 10000"/>
                <a:gd name="connsiteX31" fmla="*/ 3537 w 10000"/>
                <a:gd name="connsiteY31" fmla="*/ 8827 h 10000"/>
                <a:gd name="connsiteX32" fmla="*/ 3795 w 10000"/>
                <a:gd name="connsiteY32" fmla="*/ 9030 h 10000"/>
                <a:gd name="connsiteX33" fmla="*/ 4153 w 10000"/>
                <a:gd name="connsiteY33" fmla="*/ 9108 h 10000"/>
                <a:gd name="connsiteX34" fmla="*/ 4406 w 10000"/>
                <a:gd name="connsiteY34" fmla="*/ 9050 h 10000"/>
                <a:gd name="connsiteX35" fmla="*/ 4600 w 10000"/>
                <a:gd name="connsiteY35" fmla="*/ 8903 h 10000"/>
                <a:gd name="connsiteX36" fmla="*/ 4762 w 10000"/>
                <a:gd name="connsiteY36" fmla="*/ 8631 h 10000"/>
                <a:gd name="connsiteX37" fmla="*/ 4901 w 10000"/>
                <a:gd name="connsiteY37" fmla="*/ 8465 h 10000"/>
                <a:gd name="connsiteX38" fmla="*/ 5080 w 10000"/>
                <a:gd name="connsiteY38" fmla="*/ 8583 h 10000"/>
                <a:gd name="connsiteX39" fmla="*/ 5337 w 10000"/>
                <a:gd name="connsiteY39" fmla="*/ 8702 h 10000"/>
                <a:gd name="connsiteX40" fmla="*/ 5564 w 10000"/>
                <a:gd name="connsiteY40" fmla="*/ 8857 h 10000"/>
                <a:gd name="connsiteX41" fmla="*/ 5768 w 10000"/>
                <a:gd name="connsiteY41" fmla="*/ 8757 h 10000"/>
                <a:gd name="connsiteX42" fmla="*/ 5933 w 10000"/>
                <a:gd name="connsiteY42" fmla="*/ 8664 h 10000"/>
                <a:gd name="connsiteX43" fmla="*/ 6089 w 10000"/>
                <a:gd name="connsiteY43" fmla="*/ 8458 h 10000"/>
                <a:gd name="connsiteX44" fmla="*/ 6274 w 10000"/>
                <a:gd name="connsiteY44" fmla="*/ 8178 h 10000"/>
                <a:gd name="connsiteX45" fmla="*/ 6389 w 10000"/>
                <a:gd name="connsiteY45" fmla="*/ 8048 h 10000"/>
                <a:gd name="connsiteX46" fmla="*/ 6524 w 10000"/>
                <a:gd name="connsiteY46" fmla="*/ 7996 h 10000"/>
                <a:gd name="connsiteX47" fmla="*/ 6531 w 10000"/>
                <a:gd name="connsiteY47" fmla="*/ 7831 h 10000"/>
                <a:gd name="connsiteX48" fmla="*/ 6572 w 10000"/>
                <a:gd name="connsiteY48" fmla="*/ 7640 h 10000"/>
                <a:gd name="connsiteX49" fmla="*/ 6602 w 10000"/>
                <a:gd name="connsiteY49" fmla="*/ 7467 h 10000"/>
                <a:gd name="connsiteX50" fmla="*/ 6707 w 10000"/>
                <a:gd name="connsiteY50" fmla="*/ 7325 h 10000"/>
                <a:gd name="connsiteX51" fmla="*/ 6876 w 10000"/>
                <a:gd name="connsiteY51" fmla="*/ 7326 h 10000"/>
                <a:gd name="connsiteX52" fmla="*/ 6827 w 10000"/>
                <a:gd name="connsiteY52" fmla="*/ 8196 h 10000"/>
                <a:gd name="connsiteX53" fmla="*/ 6991 w 10000"/>
                <a:gd name="connsiteY53" fmla="*/ 8296 h 10000"/>
                <a:gd name="connsiteX54" fmla="*/ 7275 w 10000"/>
                <a:gd name="connsiteY54" fmla="*/ 8549 h 10000"/>
                <a:gd name="connsiteX55" fmla="*/ 7430 w 10000"/>
                <a:gd name="connsiteY55" fmla="*/ 8158 h 10000"/>
                <a:gd name="connsiteX56" fmla="*/ 7470 w 10000"/>
                <a:gd name="connsiteY56" fmla="*/ 8197 h 10000"/>
                <a:gd name="connsiteX57" fmla="*/ 7590 w 10000"/>
                <a:gd name="connsiteY57" fmla="*/ 7958 h 10000"/>
                <a:gd name="connsiteX58" fmla="*/ 7831 w 10000"/>
                <a:gd name="connsiteY58" fmla="*/ 7837 h 10000"/>
                <a:gd name="connsiteX59" fmla="*/ 7952 w 10000"/>
                <a:gd name="connsiteY59" fmla="*/ 7395 h 10000"/>
                <a:gd name="connsiteX60" fmla="*/ 8313 w 10000"/>
                <a:gd name="connsiteY60" fmla="*/ 6873 h 10000"/>
                <a:gd name="connsiteX61" fmla="*/ 8594 w 10000"/>
                <a:gd name="connsiteY61" fmla="*/ 6631 h 10000"/>
                <a:gd name="connsiteX62" fmla="*/ 8795 w 10000"/>
                <a:gd name="connsiteY62" fmla="*/ 5949 h 10000"/>
                <a:gd name="connsiteX63" fmla="*/ 8795 w 10000"/>
                <a:gd name="connsiteY63" fmla="*/ 5788 h 10000"/>
                <a:gd name="connsiteX64" fmla="*/ 8755 w 10000"/>
                <a:gd name="connsiteY64" fmla="*/ 5386 h 10000"/>
                <a:gd name="connsiteX65" fmla="*/ 9157 w 10000"/>
                <a:gd name="connsiteY65" fmla="*/ 3938 h 10000"/>
                <a:gd name="connsiteX66" fmla="*/ 9277 w 10000"/>
                <a:gd name="connsiteY66" fmla="*/ 3938 h 10000"/>
                <a:gd name="connsiteX67" fmla="*/ 9438 w 10000"/>
                <a:gd name="connsiteY67" fmla="*/ 3818 h 10000"/>
                <a:gd name="connsiteX68" fmla="*/ 9920 w 10000"/>
                <a:gd name="connsiteY68" fmla="*/ 3617 h 10000"/>
                <a:gd name="connsiteX69" fmla="*/ 10000 w 10000"/>
                <a:gd name="connsiteY69" fmla="*/ 3296 h 10000"/>
                <a:gd name="connsiteX70" fmla="*/ 9960 w 10000"/>
                <a:gd name="connsiteY70" fmla="*/ 3214 h 10000"/>
                <a:gd name="connsiteX71" fmla="*/ 9799 w 10000"/>
                <a:gd name="connsiteY71" fmla="*/ 3214 h 10000"/>
                <a:gd name="connsiteX72" fmla="*/ 9679 w 10000"/>
                <a:gd name="connsiteY72" fmla="*/ 3014 h 10000"/>
                <a:gd name="connsiteX73" fmla="*/ 9438 w 10000"/>
                <a:gd name="connsiteY73" fmla="*/ 2935 h 10000"/>
                <a:gd name="connsiteX74" fmla="*/ 9317 w 10000"/>
                <a:gd name="connsiteY74" fmla="*/ 2774 h 10000"/>
                <a:gd name="connsiteX75" fmla="*/ 9237 w 10000"/>
                <a:gd name="connsiteY75" fmla="*/ 2171 h 10000"/>
                <a:gd name="connsiteX76" fmla="*/ 9237 w 10000"/>
                <a:gd name="connsiteY76" fmla="*/ 1326 h 10000"/>
                <a:gd name="connsiteX77" fmla="*/ 9036 w 10000"/>
                <a:gd name="connsiteY77" fmla="*/ 1046 h 10000"/>
                <a:gd name="connsiteX78" fmla="*/ 8996 w 10000"/>
                <a:gd name="connsiteY78" fmla="*/ 764 h 10000"/>
                <a:gd name="connsiteX79" fmla="*/ 8675 w 10000"/>
                <a:gd name="connsiteY79" fmla="*/ 362 h 10000"/>
                <a:gd name="connsiteX80" fmla="*/ 8394 w 10000"/>
                <a:gd name="connsiteY80" fmla="*/ 203 h 10000"/>
                <a:gd name="connsiteX81" fmla="*/ 8233 w 10000"/>
                <a:gd name="connsiteY81" fmla="*/ 0 h 10000"/>
                <a:gd name="connsiteX82" fmla="*/ 7992 w 10000"/>
                <a:gd name="connsiteY82" fmla="*/ 203 h 10000"/>
                <a:gd name="connsiteX83" fmla="*/ 7831 w 10000"/>
                <a:gd name="connsiteY83" fmla="*/ 161 h 10000"/>
                <a:gd name="connsiteX84" fmla="*/ 7711 w 10000"/>
                <a:gd name="connsiteY84" fmla="*/ 521 h 10000"/>
                <a:gd name="connsiteX85" fmla="*/ 7390 w 10000"/>
                <a:gd name="connsiteY85" fmla="*/ 604 h 10000"/>
                <a:gd name="connsiteX86" fmla="*/ 7309 w 10000"/>
                <a:gd name="connsiteY86" fmla="*/ 883 h 10000"/>
                <a:gd name="connsiteX87" fmla="*/ 7028 w 10000"/>
                <a:gd name="connsiteY87" fmla="*/ 883 h 10000"/>
                <a:gd name="connsiteX88" fmla="*/ 6787 w 10000"/>
                <a:gd name="connsiteY88" fmla="*/ 764 h 10000"/>
                <a:gd name="connsiteX89" fmla="*/ 6265 w 10000"/>
                <a:gd name="connsiteY89" fmla="*/ 764 h 10000"/>
                <a:gd name="connsiteX90" fmla="*/ 5743 w 10000"/>
                <a:gd name="connsiteY90" fmla="*/ 764 h 10000"/>
                <a:gd name="connsiteX91" fmla="*/ 5783 w 10000"/>
                <a:gd name="connsiteY91" fmla="*/ 604 h 10000"/>
                <a:gd name="connsiteX92" fmla="*/ 5703 w 10000"/>
                <a:gd name="connsiteY92" fmla="*/ 604 h 10000"/>
                <a:gd name="connsiteX93" fmla="*/ 5663 w 10000"/>
                <a:gd name="connsiteY93" fmla="*/ 764 h 10000"/>
                <a:gd name="connsiteX94" fmla="*/ 5181 w 10000"/>
                <a:gd name="connsiteY94" fmla="*/ 764 h 10000"/>
                <a:gd name="connsiteX95" fmla="*/ 4699 w 10000"/>
                <a:gd name="connsiteY95" fmla="*/ 764 h 10000"/>
                <a:gd name="connsiteX96" fmla="*/ 4217 w 10000"/>
                <a:gd name="connsiteY96" fmla="*/ 764 h 10000"/>
                <a:gd name="connsiteX97" fmla="*/ 3735 w 10000"/>
                <a:gd name="connsiteY97" fmla="*/ 764 h 10000"/>
                <a:gd name="connsiteX98" fmla="*/ 3293 w 10000"/>
                <a:gd name="connsiteY98" fmla="*/ 764 h 10000"/>
                <a:gd name="connsiteX99" fmla="*/ 2811 w 10000"/>
                <a:gd name="connsiteY99" fmla="*/ 764 h 10000"/>
                <a:gd name="connsiteX100" fmla="*/ 2369 w 10000"/>
                <a:gd name="connsiteY100" fmla="*/ 764 h 10000"/>
                <a:gd name="connsiteX101" fmla="*/ 1888 w 10000"/>
                <a:gd name="connsiteY101" fmla="*/ 764 h 10000"/>
                <a:gd name="connsiteX102" fmla="*/ 1888 w 10000"/>
                <a:gd name="connsiteY102" fmla="*/ 1326 h 10000"/>
                <a:gd name="connsiteX103" fmla="*/ 1888 w 10000"/>
                <a:gd name="connsiteY103" fmla="*/ 2050 h 10000"/>
                <a:gd name="connsiteX104" fmla="*/ 1285 w 10000"/>
                <a:gd name="connsiteY104" fmla="*/ 2050 h 10000"/>
                <a:gd name="connsiteX105" fmla="*/ 1285 w 10000"/>
                <a:gd name="connsiteY105" fmla="*/ 2371 h 10000"/>
                <a:gd name="connsiteX0" fmla="*/ 1285 w 10000"/>
                <a:gd name="connsiteY0" fmla="*/ 2371 h 10000"/>
                <a:gd name="connsiteX1" fmla="*/ 1285 w 10000"/>
                <a:gd name="connsiteY1" fmla="*/ 3014 h 10000"/>
                <a:gd name="connsiteX2" fmla="*/ 1285 w 10000"/>
                <a:gd name="connsiteY2" fmla="*/ 3617 h 10000"/>
                <a:gd name="connsiteX3" fmla="*/ 1285 w 10000"/>
                <a:gd name="connsiteY3" fmla="*/ 4221 h 10000"/>
                <a:gd name="connsiteX4" fmla="*/ 1285 w 10000"/>
                <a:gd name="connsiteY4" fmla="*/ 4781 h 10000"/>
                <a:gd name="connsiteX5" fmla="*/ 643 w 10000"/>
                <a:gd name="connsiteY5" fmla="*/ 4903 h 10000"/>
                <a:gd name="connsiteX6" fmla="*/ 522 w 10000"/>
                <a:gd name="connsiteY6" fmla="*/ 5224 h 10000"/>
                <a:gd name="connsiteX7" fmla="*/ 241 w 10000"/>
                <a:gd name="connsiteY7" fmla="*/ 5626 h 10000"/>
                <a:gd name="connsiteX8" fmla="*/ 241 w 10000"/>
                <a:gd name="connsiteY8" fmla="*/ 5949 h 10000"/>
                <a:gd name="connsiteX9" fmla="*/ 120 w 10000"/>
                <a:gd name="connsiteY9" fmla="*/ 6028 h 10000"/>
                <a:gd name="connsiteX10" fmla="*/ 120 w 10000"/>
                <a:gd name="connsiteY10" fmla="*/ 6309 h 10000"/>
                <a:gd name="connsiteX11" fmla="*/ 0 w 10000"/>
                <a:gd name="connsiteY11" fmla="*/ 6552 h 10000"/>
                <a:gd name="connsiteX12" fmla="*/ 0 w 10000"/>
                <a:gd name="connsiteY12" fmla="*/ 6751 h 10000"/>
                <a:gd name="connsiteX13" fmla="*/ 241 w 10000"/>
                <a:gd name="connsiteY13" fmla="*/ 6711 h 10000"/>
                <a:gd name="connsiteX14" fmla="*/ 281 w 10000"/>
                <a:gd name="connsiteY14" fmla="*/ 7072 h 10000"/>
                <a:gd name="connsiteX15" fmla="*/ 602 w 10000"/>
                <a:gd name="connsiteY15" fmla="*/ 7718 h 10000"/>
                <a:gd name="connsiteX16" fmla="*/ 602 w 10000"/>
                <a:gd name="connsiteY16" fmla="*/ 7757 h 10000"/>
                <a:gd name="connsiteX17" fmla="*/ 482 w 10000"/>
                <a:gd name="connsiteY17" fmla="*/ 7797 h 10000"/>
                <a:gd name="connsiteX18" fmla="*/ 964 w 10000"/>
                <a:gd name="connsiteY18" fmla="*/ 8439 h 10000"/>
                <a:gd name="connsiteX19" fmla="*/ 1004 w 10000"/>
                <a:gd name="connsiteY19" fmla="*/ 8641 h 10000"/>
                <a:gd name="connsiteX20" fmla="*/ 964 w 10000"/>
                <a:gd name="connsiteY20" fmla="*/ 9204 h 10000"/>
                <a:gd name="connsiteX21" fmla="*/ 1192 w 10000"/>
                <a:gd name="connsiteY21" fmla="*/ 9317 h 10000"/>
                <a:gd name="connsiteX22" fmla="*/ 1332 w 10000"/>
                <a:gd name="connsiteY22" fmla="*/ 8762 h 10000"/>
                <a:gd name="connsiteX23" fmla="*/ 1439 w 10000"/>
                <a:gd name="connsiteY23" fmla="*/ 8857 h 10000"/>
                <a:gd name="connsiteX24" fmla="*/ 1767 w 10000"/>
                <a:gd name="connsiteY24" fmla="*/ 8782 h 10000"/>
                <a:gd name="connsiteX25" fmla="*/ 1951 w 10000"/>
                <a:gd name="connsiteY25" fmla="*/ 8680 h 10000"/>
                <a:gd name="connsiteX26" fmla="*/ 2025 w 10000"/>
                <a:gd name="connsiteY26" fmla="*/ 8433 h 10000"/>
                <a:gd name="connsiteX27" fmla="*/ 2338 w 10000"/>
                <a:gd name="connsiteY27" fmla="*/ 8354 h 10000"/>
                <a:gd name="connsiteX28" fmla="*/ 2643 w 10000"/>
                <a:gd name="connsiteY28" fmla="*/ 8747 h 10000"/>
                <a:gd name="connsiteX29" fmla="*/ 2911 w 10000"/>
                <a:gd name="connsiteY29" fmla="*/ 8918 h 10000"/>
                <a:gd name="connsiteX30" fmla="*/ 3167 w 10000"/>
                <a:gd name="connsiteY30" fmla="*/ 8888 h 10000"/>
                <a:gd name="connsiteX31" fmla="*/ 3795 w 10000"/>
                <a:gd name="connsiteY31" fmla="*/ 9030 h 10000"/>
                <a:gd name="connsiteX32" fmla="*/ 4153 w 10000"/>
                <a:gd name="connsiteY32" fmla="*/ 9108 h 10000"/>
                <a:gd name="connsiteX33" fmla="*/ 4406 w 10000"/>
                <a:gd name="connsiteY33" fmla="*/ 9050 h 10000"/>
                <a:gd name="connsiteX34" fmla="*/ 4600 w 10000"/>
                <a:gd name="connsiteY34" fmla="*/ 8903 h 10000"/>
                <a:gd name="connsiteX35" fmla="*/ 4762 w 10000"/>
                <a:gd name="connsiteY35" fmla="*/ 8631 h 10000"/>
                <a:gd name="connsiteX36" fmla="*/ 4901 w 10000"/>
                <a:gd name="connsiteY36" fmla="*/ 8465 h 10000"/>
                <a:gd name="connsiteX37" fmla="*/ 5080 w 10000"/>
                <a:gd name="connsiteY37" fmla="*/ 8583 h 10000"/>
                <a:gd name="connsiteX38" fmla="*/ 5337 w 10000"/>
                <a:gd name="connsiteY38" fmla="*/ 8702 h 10000"/>
                <a:gd name="connsiteX39" fmla="*/ 5564 w 10000"/>
                <a:gd name="connsiteY39" fmla="*/ 8857 h 10000"/>
                <a:gd name="connsiteX40" fmla="*/ 5768 w 10000"/>
                <a:gd name="connsiteY40" fmla="*/ 8757 h 10000"/>
                <a:gd name="connsiteX41" fmla="*/ 5933 w 10000"/>
                <a:gd name="connsiteY41" fmla="*/ 8664 h 10000"/>
                <a:gd name="connsiteX42" fmla="*/ 6089 w 10000"/>
                <a:gd name="connsiteY42" fmla="*/ 8458 h 10000"/>
                <a:gd name="connsiteX43" fmla="*/ 6274 w 10000"/>
                <a:gd name="connsiteY43" fmla="*/ 8178 h 10000"/>
                <a:gd name="connsiteX44" fmla="*/ 6389 w 10000"/>
                <a:gd name="connsiteY44" fmla="*/ 8048 h 10000"/>
                <a:gd name="connsiteX45" fmla="*/ 6524 w 10000"/>
                <a:gd name="connsiteY45" fmla="*/ 7996 h 10000"/>
                <a:gd name="connsiteX46" fmla="*/ 6531 w 10000"/>
                <a:gd name="connsiteY46" fmla="*/ 7831 h 10000"/>
                <a:gd name="connsiteX47" fmla="*/ 6572 w 10000"/>
                <a:gd name="connsiteY47" fmla="*/ 7640 h 10000"/>
                <a:gd name="connsiteX48" fmla="*/ 6602 w 10000"/>
                <a:gd name="connsiteY48" fmla="*/ 7467 h 10000"/>
                <a:gd name="connsiteX49" fmla="*/ 6707 w 10000"/>
                <a:gd name="connsiteY49" fmla="*/ 7325 h 10000"/>
                <a:gd name="connsiteX50" fmla="*/ 6876 w 10000"/>
                <a:gd name="connsiteY50" fmla="*/ 7326 h 10000"/>
                <a:gd name="connsiteX51" fmla="*/ 6827 w 10000"/>
                <a:gd name="connsiteY51" fmla="*/ 8196 h 10000"/>
                <a:gd name="connsiteX52" fmla="*/ 6991 w 10000"/>
                <a:gd name="connsiteY52" fmla="*/ 8296 h 10000"/>
                <a:gd name="connsiteX53" fmla="*/ 7275 w 10000"/>
                <a:gd name="connsiteY53" fmla="*/ 8549 h 10000"/>
                <a:gd name="connsiteX54" fmla="*/ 7430 w 10000"/>
                <a:gd name="connsiteY54" fmla="*/ 8158 h 10000"/>
                <a:gd name="connsiteX55" fmla="*/ 7470 w 10000"/>
                <a:gd name="connsiteY55" fmla="*/ 8197 h 10000"/>
                <a:gd name="connsiteX56" fmla="*/ 7590 w 10000"/>
                <a:gd name="connsiteY56" fmla="*/ 7958 h 10000"/>
                <a:gd name="connsiteX57" fmla="*/ 7831 w 10000"/>
                <a:gd name="connsiteY57" fmla="*/ 7837 h 10000"/>
                <a:gd name="connsiteX58" fmla="*/ 7952 w 10000"/>
                <a:gd name="connsiteY58" fmla="*/ 7395 h 10000"/>
                <a:gd name="connsiteX59" fmla="*/ 8313 w 10000"/>
                <a:gd name="connsiteY59" fmla="*/ 6873 h 10000"/>
                <a:gd name="connsiteX60" fmla="*/ 8594 w 10000"/>
                <a:gd name="connsiteY60" fmla="*/ 6631 h 10000"/>
                <a:gd name="connsiteX61" fmla="*/ 8795 w 10000"/>
                <a:gd name="connsiteY61" fmla="*/ 5949 h 10000"/>
                <a:gd name="connsiteX62" fmla="*/ 8795 w 10000"/>
                <a:gd name="connsiteY62" fmla="*/ 5788 h 10000"/>
                <a:gd name="connsiteX63" fmla="*/ 8755 w 10000"/>
                <a:gd name="connsiteY63" fmla="*/ 5386 h 10000"/>
                <a:gd name="connsiteX64" fmla="*/ 9157 w 10000"/>
                <a:gd name="connsiteY64" fmla="*/ 3938 h 10000"/>
                <a:gd name="connsiteX65" fmla="*/ 9277 w 10000"/>
                <a:gd name="connsiteY65" fmla="*/ 3938 h 10000"/>
                <a:gd name="connsiteX66" fmla="*/ 9438 w 10000"/>
                <a:gd name="connsiteY66" fmla="*/ 3818 h 10000"/>
                <a:gd name="connsiteX67" fmla="*/ 9920 w 10000"/>
                <a:gd name="connsiteY67" fmla="*/ 3617 h 10000"/>
                <a:gd name="connsiteX68" fmla="*/ 10000 w 10000"/>
                <a:gd name="connsiteY68" fmla="*/ 3296 h 10000"/>
                <a:gd name="connsiteX69" fmla="*/ 9960 w 10000"/>
                <a:gd name="connsiteY69" fmla="*/ 3214 h 10000"/>
                <a:gd name="connsiteX70" fmla="*/ 9799 w 10000"/>
                <a:gd name="connsiteY70" fmla="*/ 3214 h 10000"/>
                <a:gd name="connsiteX71" fmla="*/ 9679 w 10000"/>
                <a:gd name="connsiteY71" fmla="*/ 3014 h 10000"/>
                <a:gd name="connsiteX72" fmla="*/ 9438 w 10000"/>
                <a:gd name="connsiteY72" fmla="*/ 2935 h 10000"/>
                <a:gd name="connsiteX73" fmla="*/ 9317 w 10000"/>
                <a:gd name="connsiteY73" fmla="*/ 2774 h 10000"/>
                <a:gd name="connsiteX74" fmla="*/ 9237 w 10000"/>
                <a:gd name="connsiteY74" fmla="*/ 2171 h 10000"/>
                <a:gd name="connsiteX75" fmla="*/ 9237 w 10000"/>
                <a:gd name="connsiteY75" fmla="*/ 1326 h 10000"/>
                <a:gd name="connsiteX76" fmla="*/ 9036 w 10000"/>
                <a:gd name="connsiteY76" fmla="*/ 1046 h 10000"/>
                <a:gd name="connsiteX77" fmla="*/ 8996 w 10000"/>
                <a:gd name="connsiteY77" fmla="*/ 764 h 10000"/>
                <a:gd name="connsiteX78" fmla="*/ 8675 w 10000"/>
                <a:gd name="connsiteY78" fmla="*/ 362 h 10000"/>
                <a:gd name="connsiteX79" fmla="*/ 8394 w 10000"/>
                <a:gd name="connsiteY79" fmla="*/ 203 h 10000"/>
                <a:gd name="connsiteX80" fmla="*/ 8233 w 10000"/>
                <a:gd name="connsiteY80" fmla="*/ 0 h 10000"/>
                <a:gd name="connsiteX81" fmla="*/ 7992 w 10000"/>
                <a:gd name="connsiteY81" fmla="*/ 203 h 10000"/>
                <a:gd name="connsiteX82" fmla="*/ 7831 w 10000"/>
                <a:gd name="connsiteY82" fmla="*/ 161 h 10000"/>
                <a:gd name="connsiteX83" fmla="*/ 7711 w 10000"/>
                <a:gd name="connsiteY83" fmla="*/ 521 h 10000"/>
                <a:gd name="connsiteX84" fmla="*/ 7390 w 10000"/>
                <a:gd name="connsiteY84" fmla="*/ 604 h 10000"/>
                <a:gd name="connsiteX85" fmla="*/ 7309 w 10000"/>
                <a:gd name="connsiteY85" fmla="*/ 883 h 10000"/>
                <a:gd name="connsiteX86" fmla="*/ 7028 w 10000"/>
                <a:gd name="connsiteY86" fmla="*/ 883 h 10000"/>
                <a:gd name="connsiteX87" fmla="*/ 6787 w 10000"/>
                <a:gd name="connsiteY87" fmla="*/ 764 h 10000"/>
                <a:gd name="connsiteX88" fmla="*/ 6265 w 10000"/>
                <a:gd name="connsiteY88" fmla="*/ 764 h 10000"/>
                <a:gd name="connsiteX89" fmla="*/ 5743 w 10000"/>
                <a:gd name="connsiteY89" fmla="*/ 764 h 10000"/>
                <a:gd name="connsiteX90" fmla="*/ 5783 w 10000"/>
                <a:gd name="connsiteY90" fmla="*/ 604 h 10000"/>
                <a:gd name="connsiteX91" fmla="*/ 5703 w 10000"/>
                <a:gd name="connsiteY91" fmla="*/ 604 h 10000"/>
                <a:gd name="connsiteX92" fmla="*/ 5663 w 10000"/>
                <a:gd name="connsiteY92" fmla="*/ 764 h 10000"/>
                <a:gd name="connsiteX93" fmla="*/ 5181 w 10000"/>
                <a:gd name="connsiteY93" fmla="*/ 764 h 10000"/>
                <a:gd name="connsiteX94" fmla="*/ 4699 w 10000"/>
                <a:gd name="connsiteY94" fmla="*/ 764 h 10000"/>
                <a:gd name="connsiteX95" fmla="*/ 4217 w 10000"/>
                <a:gd name="connsiteY95" fmla="*/ 764 h 10000"/>
                <a:gd name="connsiteX96" fmla="*/ 3735 w 10000"/>
                <a:gd name="connsiteY96" fmla="*/ 764 h 10000"/>
                <a:gd name="connsiteX97" fmla="*/ 3293 w 10000"/>
                <a:gd name="connsiteY97" fmla="*/ 764 h 10000"/>
                <a:gd name="connsiteX98" fmla="*/ 2811 w 10000"/>
                <a:gd name="connsiteY98" fmla="*/ 764 h 10000"/>
                <a:gd name="connsiteX99" fmla="*/ 2369 w 10000"/>
                <a:gd name="connsiteY99" fmla="*/ 764 h 10000"/>
                <a:gd name="connsiteX100" fmla="*/ 1888 w 10000"/>
                <a:gd name="connsiteY100" fmla="*/ 764 h 10000"/>
                <a:gd name="connsiteX101" fmla="*/ 1888 w 10000"/>
                <a:gd name="connsiteY101" fmla="*/ 1326 h 10000"/>
                <a:gd name="connsiteX102" fmla="*/ 1888 w 10000"/>
                <a:gd name="connsiteY102" fmla="*/ 2050 h 10000"/>
                <a:gd name="connsiteX103" fmla="*/ 1285 w 10000"/>
                <a:gd name="connsiteY103" fmla="*/ 2050 h 10000"/>
                <a:gd name="connsiteX104" fmla="*/ 1285 w 10000"/>
                <a:gd name="connsiteY104" fmla="*/ 2371 h 10000"/>
                <a:gd name="connsiteX0" fmla="*/ 1285 w 10000"/>
                <a:gd name="connsiteY0" fmla="*/ 2371 h 9707"/>
                <a:gd name="connsiteX1" fmla="*/ 1285 w 10000"/>
                <a:gd name="connsiteY1" fmla="*/ 3014 h 9707"/>
                <a:gd name="connsiteX2" fmla="*/ 1285 w 10000"/>
                <a:gd name="connsiteY2" fmla="*/ 3617 h 9707"/>
                <a:gd name="connsiteX3" fmla="*/ 1285 w 10000"/>
                <a:gd name="connsiteY3" fmla="*/ 4221 h 9707"/>
                <a:gd name="connsiteX4" fmla="*/ 1285 w 10000"/>
                <a:gd name="connsiteY4" fmla="*/ 4781 h 9707"/>
                <a:gd name="connsiteX5" fmla="*/ 643 w 10000"/>
                <a:gd name="connsiteY5" fmla="*/ 4903 h 9707"/>
                <a:gd name="connsiteX6" fmla="*/ 522 w 10000"/>
                <a:gd name="connsiteY6" fmla="*/ 5224 h 9707"/>
                <a:gd name="connsiteX7" fmla="*/ 241 w 10000"/>
                <a:gd name="connsiteY7" fmla="*/ 5626 h 9707"/>
                <a:gd name="connsiteX8" fmla="*/ 241 w 10000"/>
                <a:gd name="connsiteY8" fmla="*/ 5949 h 9707"/>
                <a:gd name="connsiteX9" fmla="*/ 120 w 10000"/>
                <a:gd name="connsiteY9" fmla="*/ 6028 h 9707"/>
                <a:gd name="connsiteX10" fmla="*/ 120 w 10000"/>
                <a:gd name="connsiteY10" fmla="*/ 6309 h 9707"/>
                <a:gd name="connsiteX11" fmla="*/ 0 w 10000"/>
                <a:gd name="connsiteY11" fmla="*/ 6552 h 9707"/>
                <a:gd name="connsiteX12" fmla="*/ 0 w 10000"/>
                <a:gd name="connsiteY12" fmla="*/ 6751 h 9707"/>
                <a:gd name="connsiteX13" fmla="*/ 241 w 10000"/>
                <a:gd name="connsiteY13" fmla="*/ 6711 h 9707"/>
                <a:gd name="connsiteX14" fmla="*/ 281 w 10000"/>
                <a:gd name="connsiteY14" fmla="*/ 7072 h 9707"/>
                <a:gd name="connsiteX15" fmla="*/ 602 w 10000"/>
                <a:gd name="connsiteY15" fmla="*/ 7718 h 9707"/>
                <a:gd name="connsiteX16" fmla="*/ 602 w 10000"/>
                <a:gd name="connsiteY16" fmla="*/ 7757 h 9707"/>
                <a:gd name="connsiteX17" fmla="*/ 482 w 10000"/>
                <a:gd name="connsiteY17" fmla="*/ 7797 h 9707"/>
                <a:gd name="connsiteX18" fmla="*/ 964 w 10000"/>
                <a:gd name="connsiteY18" fmla="*/ 8439 h 9707"/>
                <a:gd name="connsiteX19" fmla="*/ 1004 w 10000"/>
                <a:gd name="connsiteY19" fmla="*/ 8641 h 9707"/>
                <a:gd name="connsiteX20" fmla="*/ 964 w 10000"/>
                <a:gd name="connsiteY20" fmla="*/ 9204 h 9707"/>
                <a:gd name="connsiteX21" fmla="*/ 1192 w 10000"/>
                <a:gd name="connsiteY21" fmla="*/ 9317 h 9707"/>
                <a:gd name="connsiteX22" fmla="*/ 1332 w 10000"/>
                <a:gd name="connsiteY22" fmla="*/ 8762 h 9707"/>
                <a:gd name="connsiteX23" fmla="*/ 1439 w 10000"/>
                <a:gd name="connsiteY23" fmla="*/ 8857 h 9707"/>
                <a:gd name="connsiteX24" fmla="*/ 1767 w 10000"/>
                <a:gd name="connsiteY24" fmla="*/ 8782 h 9707"/>
                <a:gd name="connsiteX25" fmla="*/ 1951 w 10000"/>
                <a:gd name="connsiteY25" fmla="*/ 8680 h 9707"/>
                <a:gd name="connsiteX26" fmla="*/ 2025 w 10000"/>
                <a:gd name="connsiteY26" fmla="*/ 8433 h 9707"/>
                <a:gd name="connsiteX27" fmla="*/ 2338 w 10000"/>
                <a:gd name="connsiteY27" fmla="*/ 8354 h 9707"/>
                <a:gd name="connsiteX28" fmla="*/ 2643 w 10000"/>
                <a:gd name="connsiteY28" fmla="*/ 8747 h 9707"/>
                <a:gd name="connsiteX29" fmla="*/ 2911 w 10000"/>
                <a:gd name="connsiteY29" fmla="*/ 8918 h 9707"/>
                <a:gd name="connsiteX30" fmla="*/ 3167 w 10000"/>
                <a:gd name="connsiteY30" fmla="*/ 8888 h 9707"/>
                <a:gd name="connsiteX31" fmla="*/ 3795 w 10000"/>
                <a:gd name="connsiteY31" fmla="*/ 9030 h 9707"/>
                <a:gd name="connsiteX32" fmla="*/ 4153 w 10000"/>
                <a:gd name="connsiteY32" fmla="*/ 9108 h 9707"/>
                <a:gd name="connsiteX33" fmla="*/ 4600 w 10000"/>
                <a:gd name="connsiteY33" fmla="*/ 8903 h 9707"/>
                <a:gd name="connsiteX34" fmla="*/ 4762 w 10000"/>
                <a:gd name="connsiteY34" fmla="*/ 8631 h 9707"/>
                <a:gd name="connsiteX35" fmla="*/ 4901 w 10000"/>
                <a:gd name="connsiteY35" fmla="*/ 8465 h 9707"/>
                <a:gd name="connsiteX36" fmla="*/ 5080 w 10000"/>
                <a:gd name="connsiteY36" fmla="*/ 8583 h 9707"/>
                <a:gd name="connsiteX37" fmla="*/ 5337 w 10000"/>
                <a:gd name="connsiteY37" fmla="*/ 8702 h 9707"/>
                <a:gd name="connsiteX38" fmla="*/ 5564 w 10000"/>
                <a:gd name="connsiteY38" fmla="*/ 8857 h 9707"/>
                <a:gd name="connsiteX39" fmla="*/ 5768 w 10000"/>
                <a:gd name="connsiteY39" fmla="*/ 8757 h 9707"/>
                <a:gd name="connsiteX40" fmla="*/ 5933 w 10000"/>
                <a:gd name="connsiteY40" fmla="*/ 8664 h 9707"/>
                <a:gd name="connsiteX41" fmla="*/ 6089 w 10000"/>
                <a:gd name="connsiteY41" fmla="*/ 8458 h 9707"/>
                <a:gd name="connsiteX42" fmla="*/ 6274 w 10000"/>
                <a:gd name="connsiteY42" fmla="*/ 8178 h 9707"/>
                <a:gd name="connsiteX43" fmla="*/ 6389 w 10000"/>
                <a:gd name="connsiteY43" fmla="*/ 8048 h 9707"/>
                <a:gd name="connsiteX44" fmla="*/ 6524 w 10000"/>
                <a:gd name="connsiteY44" fmla="*/ 7996 h 9707"/>
                <a:gd name="connsiteX45" fmla="*/ 6531 w 10000"/>
                <a:gd name="connsiteY45" fmla="*/ 7831 h 9707"/>
                <a:gd name="connsiteX46" fmla="*/ 6572 w 10000"/>
                <a:gd name="connsiteY46" fmla="*/ 7640 h 9707"/>
                <a:gd name="connsiteX47" fmla="*/ 6602 w 10000"/>
                <a:gd name="connsiteY47" fmla="*/ 7467 h 9707"/>
                <a:gd name="connsiteX48" fmla="*/ 6707 w 10000"/>
                <a:gd name="connsiteY48" fmla="*/ 7325 h 9707"/>
                <a:gd name="connsiteX49" fmla="*/ 6876 w 10000"/>
                <a:gd name="connsiteY49" fmla="*/ 7326 h 9707"/>
                <a:gd name="connsiteX50" fmla="*/ 6827 w 10000"/>
                <a:gd name="connsiteY50" fmla="*/ 8196 h 9707"/>
                <a:gd name="connsiteX51" fmla="*/ 6991 w 10000"/>
                <a:gd name="connsiteY51" fmla="*/ 8296 h 9707"/>
                <a:gd name="connsiteX52" fmla="*/ 7275 w 10000"/>
                <a:gd name="connsiteY52" fmla="*/ 8549 h 9707"/>
                <a:gd name="connsiteX53" fmla="*/ 7430 w 10000"/>
                <a:gd name="connsiteY53" fmla="*/ 8158 h 9707"/>
                <a:gd name="connsiteX54" fmla="*/ 7470 w 10000"/>
                <a:gd name="connsiteY54" fmla="*/ 8197 h 9707"/>
                <a:gd name="connsiteX55" fmla="*/ 7590 w 10000"/>
                <a:gd name="connsiteY55" fmla="*/ 7958 h 9707"/>
                <a:gd name="connsiteX56" fmla="*/ 7831 w 10000"/>
                <a:gd name="connsiteY56" fmla="*/ 7837 h 9707"/>
                <a:gd name="connsiteX57" fmla="*/ 7952 w 10000"/>
                <a:gd name="connsiteY57" fmla="*/ 7395 h 9707"/>
                <a:gd name="connsiteX58" fmla="*/ 8313 w 10000"/>
                <a:gd name="connsiteY58" fmla="*/ 6873 h 9707"/>
                <a:gd name="connsiteX59" fmla="*/ 8594 w 10000"/>
                <a:gd name="connsiteY59" fmla="*/ 6631 h 9707"/>
                <a:gd name="connsiteX60" fmla="*/ 8795 w 10000"/>
                <a:gd name="connsiteY60" fmla="*/ 5949 h 9707"/>
                <a:gd name="connsiteX61" fmla="*/ 8795 w 10000"/>
                <a:gd name="connsiteY61" fmla="*/ 5788 h 9707"/>
                <a:gd name="connsiteX62" fmla="*/ 8755 w 10000"/>
                <a:gd name="connsiteY62" fmla="*/ 5386 h 9707"/>
                <a:gd name="connsiteX63" fmla="*/ 9157 w 10000"/>
                <a:gd name="connsiteY63" fmla="*/ 3938 h 9707"/>
                <a:gd name="connsiteX64" fmla="*/ 9277 w 10000"/>
                <a:gd name="connsiteY64" fmla="*/ 3938 h 9707"/>
                <a:gd name="connsiteX65" fmla="*/ 9438 w 10000"/>
                <a:gd name="connsiteY65" fmla="*/ 3818 h 9707"/>
                <a:gd name="connsiteX66" fmla="*/ 9920 w 10000"/>
                <a:gd name="connsiteY66" fmla="*/ 3617 h 9707"/>
                <a:gd name="connsiteX67" fmla="*/ 10000 w 10000"/>
                <a:gd name="connsiteY67" fmla="*/ 3296 h 9707"/>
                <a:gd name="connsiteX68" fmla="*/ 9960 w 10000"/>
                <a:gd name="connsiteY68" fmla="*/ 3214 h 9707"/>
                <a:gd name="connsiteX69" fmla="*/ 9799 w 10000"/>
                <a:gd name="connsiteY69" fmla="*/ 3214 h 9707"/>
                <a:gd name="connsiteX70" fmla="*/ 9679 w 10000"/>
                <a:gd name="connsiteY70" fmla="*/ 3014 h 9707"/>
                <a:gd name="connsiteX71" fmla="*/ 9438 w 10000"/>
                <a:gd name="connsiteY71" fmla="*/ 2935 h 9707"/>
                <a:gd name="connsiteX72" fmla="*/ 9317 w 10000"/>
                <a:gd name="connsiteY72" fmla="*/ 2774 h 9707"/>
                <a:gd name="connsiteX73" fmla="*/ 9237 w 10000"/>
                <a:gd name="connsiteY73" fmla="*/ 2171 h 9707"/>
                <a:gd name="connsiteX74" fmla="*/ 9237 w 10000"/>
                <a:gd name="connsiteY74" fmla="*/ 1326 h 9707"/>
                <a:gd name="connsiteX75" fmla="*/ 9036 w 10000"/>
                <a:gd name="connsiteY75" fmla="*/ 1046 h 9707"/>
                <a:gd name="connsiteX76" fmla="*/ 8996 w 10000"/>
                <a:gd name="connsiteY76" fmla="*/ 764 h 9707"/>
                <a:gd name="connsiteX77" fmla="*/ 8675 w 10000"/>
                <a:gd name="connsiteY77" fmla="*/ 362 h 9707"/>
                <a:gd name="connsiteX78" fmla="*/ 8394 w 10000"/>
                <a:gd name="connsiteY78" fmla="*/ 203 h 9707"/>
                <a:gd name="connsiteX79" fmla="*/ 8233 w 10000"/>
                <a:gd name="connsiteY79" fmla="*/ 0 h 9707"/>
                <a:gd name="connsiteX80" fmla="*/ 7992 w 10000"/>
                <a:gd name="connsiteY80" fmla="*/ 203 h 9707"/>
                <a:gd name="connsiteX81" fmla="*/ 7831 w 10000"/>
                <a:gd name="connsiteY81" fmla="*/ 161 h 9707"/>
                <a:gd name="connsiteX82" fmla="*/ 7711 w 10000"/>
                <a:gd name="connsiteY82" fmla="*/ 521 h 9707"/>
                <a:gd name="connsiteX83" fmla="*/ 7390 w 10000"/>
                <a:gd name="connsiteY83" fmla="*/ 604 h 9707"/>
                <a:gd name="connsiteX84" fmla="*/ 7309 w 10000"/>
                <a:gd name="connsiteY84" fmla="*/ 883 h 9707"/>
                <a:gd name="connsiteX85" fmla="*/ 7028 w 10000"/>
                <a:gd name="connsiteY85" fmla="*/ 883 h 9707"/>
                <a:gd name="connsiteX86" fmla="*/ 6787 w 10000"/>
                <a:gd name="connsiteY86" fmla="*/ 764 h 9707"/>
                <a:gd name="connsiteX87" fmla="*/ 6265 w 10000"/>
                <a:gd name="connsiteY87" fmla="*/ 764 h 9707"/>
                <a:gd name="connsiteX88" fmla="*/ 5743 w 10000"/>
                <a:gd name="connsiteY88" fmla="*/ 764 h 9707"/>
                <a:gd name="connsiteX89" fmla="*/ 5783 w 10000"/>
                <a:gd name="connsiteY89" fmla="*/ 604 h 9707"/>
                <a:gd name="connsiteX90" fmla="*/ 5703 w 10000"/>
                <a:gd name="connsiteY90" fmla="*/ 604 h 9707"/>
                <a:gd name="connsiteX91" fmla="*/ 5663 w 10000"/>
                <a:gd name="connsiteY91" fmla="*/ 764 h 9707"/>
                <a:gd name="connsiteX92" fmla="*/ 5181 w 10000"/>
                <a:gd name="connsiteY92" fmla="*/ 764 h 9707"/>
                <a:gd name="connsiteX93" fmla="*/ 4699 w 10000"/>
                <a:gd name="connsiteY93" fmla="*/ 764 h 9707"/>
                <a:gd name="connsiteX94" fmla="*/ 4217 w 10000"/>
                <a:gd name="connsiteY94" fmla="*/ 764 h 9707"/>
                <a:gd name="connsiteX95" fmla="*/ 3735 w 10000"/>
                <a:gd name="connsiteY95" fmla="*/ 764 h 9707"/>
                <a:gd name="connsiteX96" fmla="*/ 3293 w 10000"/>
                <a:gd name="connsiteY96" fmla="*/ 764 h 9707"/>
                <a:gd name="connsiteX97" fmla="*/ 2811 w 10000"/>
                <a:gd name="connsiteY97" fmla="*/ 764 h 9707"/>
                <a:gd name="connsiteX98" fmla="*/ 2369 w 10000"/>
                <a:gd name="connsiteY98" fmla="*/ 764 h 9707"/>
                <a:gd name="connsiteX99" fmla="*/ 1888 w 10000"/>
                <a:gd name="connsiteY99" fmla="*/ 764 h 9707"/>
                <a:gd name="connsiteX100" fmla="*/ 1888 w 10000"/>
                <a:gd name="connsiteY100" fmla="*/ 1326 h 9707"/>
                <a:gd name="connsiteX101" fmla="*/ 1888 w 10000"/>
                <a:gd name="connsiteY101" fmla="*/ 2050 h 9707"/>
                <a:gd name="connsiteX102" fmla="*/ 1285 w 10000"/>
                <a:gd name="connsiteY102" fmla="*/ 2050 h 9707"/>
                <a:gd name="connsiteX103" fmla="*/ 1285 w 10000"/>
                <a:gd name="connsiteY103" fmla="*/ 2371 h 9707"/>
                <a:gd name="connsiteX0" fmla="*/ 1285 w 10000"/>
                <a:gd name="connsiteY0" fmla="*/ 2443 h 9598"/>
                <a:gd name="connsiteX1" fmla="*/ 1285 w 10000"/>
                <a:gd name="connsiteY1" fmla="*/ 3105 h 9598"/>
                <a:gd name="connsiteX2" fmla="*/ 1285 w 10000"/>
                <a:gd name="connsiteY2" fmla="*/ 3726 h 9598"/>
                <a:gd name="connsiteX3" fmla="*/ 1285 w 10000"/>
                <a:gd name="connsiteY3" fmla="*/ 4348 h 9598"/>
                <a:gd name="connsiteX4" fmla="*/ 1285 w 10000"/>
                <a:gd name="connsiteY4" fmla="*/ 4925 h 9598"/>
                <a:gd name="connsiteX5" fmla="*/ 643 w 10000"/>
                <a:gd name="connsiteY5" fmla="*/ 5051 h 9598"/>
                <a:gd name="connsiteX6" fmla="*/ 522 w 10000"/>
                <a:gd name="connsiteY6" fmla="*/ 5382 h 9598"/>
                <a:gd name="connsiteX7" fmla="*/ 241 w 10000"/>
                <a:gd name="connsiteY7" fmla="*/ 5796 h 9598"/>
                <a:gd name="connsiteX8" fmla="*/ 241 w 10000"/>
                <a:gd name="connsiteY8" fmla="*/ 6129 h 9598"/>
                <a:gd name="connsiteX9" fmla="*/ 120 w 10000"/>
                <a:gd name="connsiteY9" fmla="*/ 6210 h 9598"/>
                <a:gd name="connsiteX10" fmla="*/ 120 w 10000"/>
                <a:gd name="connsiteY10" fmla="*/ 6499 h 9598"/>
                <a:gd name="connsiteX11" fmla="*/ 0 w 10000"/>
                <a:gd name="connsiteY11" fmla="*/ 6750 h 9598"/>
                <a:gd name="connsiteX12" fmla="*/ 0 w 10000"/>
                <a:gd name="connsiteY12" fmla="*/ 6955 h 9598"/>
                <a:gd name="connsiteX13" fmla="*/ 241 w 10000"/>
                <a:gd name="connsiteY13" fmla="*/ 6914 h 9598"/>
                <a:gd name="connsiteX14" fmla="*/ 281 w 10000"/>
                <a:gd name="connsiteY14" fmla="*/ 7285 h 9598"/>
                <a:gd name="connsiteX15" fmla="*/ 602 w 10000"/>
                <a:gd name="connsiteY15" fmla="*/ 7951 h 9598"/>
                <a:gd name="connsiteX16" fmla="*/ 602 w 10000"/>
                <a:gd name="connsiteY16" fmla="*/ 7991 h 9598"/>
                <a:gd name="connsiteX17" fmla="*/ 482 w 10000"/>
                <a:gd name="connsiteY17" fmla="*/ 8032 h 9598"/>
                <a:gd name="connsiteX18" fmla="*/ 964 w 10000"/>
                <a:gd name="connsiteY18" fmla="*/ 8694 h 9598"/>
                <a:gd name="connsiteX19" fmla="*/ 1004 w 10000"/>
                <a:gd name="connsiteY19" fmla="*/ 8902 h 9598"/>
                <a:gd name="connsiteX20" fmla="*/ 964 w 10000"/>
                <a:gd name="connsiteY20" fmla="*/ 9482 h 9598"/>
                <a:gd name="connsiteX21" fmla="*/ 1192 w 10000"/>
                <a:gd name="connsiteY21" fmla="*/ 9598 h 9598"/>
                <a:gd name="connsiteX22" fmla="*/ 1332 w 10000"/>
                <a:gd name="connsiteY22" fmla="*/ 9026 h 9598"/>
                <a:gd name="connsiteX23" fmla="*/ 1439 w 10000"/>
                <a:gd name="connsiteY23" fmla="*/ 9124 h 9598"/>
                <a:gd name="connsiteX24" fmla="*/ 1767 w 10000"/>
                <a:gd name="connsiteY24" fmla="*/ 9047 h 9598"/>
                <a:gd name="connsiteX25" fmla="*/ 1951 w 10000"/>
                <a:gd name="connsiteY25" fmla="*/ 8942 h 9598"/>
                <a:gd name="connsiteX26" fmla="*/ 2025 w 10000"/>
                <a:gd name="connsiteY26" fmla="*/ 8688 h 9598"/>
                <a:gd name="connsiteX27" fmla="*/ 2338 w 10000"/>
                <a:gd name="connsiteY27" fmla="*/ 8606 h 9598"/>
                <a:gd name="connsiteX28" fmla="*/ 2643 w 10000"/>
                <a:gd name="connsiteY28" fmla="*/ 9011 h 9598"/>
                <a:gd name="connsiteX29" fmla="*/ 2911 w 10000"/>
                <a:gd name="connsiteY29" fmla="*/ 9187 h 9598"/>
                <a:gd name="connsiteX30" fmla="*/ 3167 w 10000"/>
                <a:gd name="connsiteY30" fmla="*/ 9156 h 9598"/>
                <a:gd name="connsiteX31" fmla="*/ 3795 w 10000"/>
                <a:gd name="connsiteY31" fmla="*/ 9303 h 9598"/>
                <a:gd name="connsiteX32" fmla="*/ 4153 w 10000"/>
                <a:gd name="connsiteY32" fmla="*/ 9383 h 9598"/>
                <a:gd name="connsiteX33" fmla="*/ 4600 w 10000"/>
                <a:gd name="connsiteY33" fmla="*/ 9172 h 9598"/>
                <a:gd name="connsiteX34" fmla="*/ 4901 w 10000"/>
                <a:gd name="connsiteY34" fmla="*/ 8721 h 9598"/>
                <a:gd name="connsiteX35" fmla="*/ 5080 w 10000"/>
                <a:gd name="connsiteY35" fmla="*/ 8842 h 9598"/>
                <a:gd name="connsiteX36" fmla="*/ 5337 w 10000"/>
                <a:gd name="connsiteY36" fmla="*/ 8965 h 9598"/>
                <a:gd name="connsiteX37" fmla="*/ 5564 w 10000"/>
                <a:gd name="connsiteY37" fmla="*/ 9124 h 9598"/>
                <a:gd name="connsiteX38" fmla="*/ 5768 w 10000"/>
                <a:gd name="connsiteY38" fmla="*/ 9021 h 9598"/>
                <a:gd name="connsiteX39" fmla="*/ 5933 w 10000"/>
                <a:gd name="connsiteY39" fmla="*/ 8926 h 9598"/>
                <a:gd name="connsiteX40" fmla="*/ 6089 w 10000"/>
                <a:gd name="connsiteY40" fmla="*/ 8713 h 9598"/>
                <a:gd name="connsiteX41" fmla="*/ 6274 w 10000"/>
                <a:gd name="connsiteY41" fmla="*/ 8425 h 9598"/>
                <a:gd name="connsiteX42" fmla="*/ 6389 w 10000"/>
                <a:gd name="connsiteY42" fmla="*/ 8291 h 9598"/>
                <a:gd name="connsiteX43" fmla="*/ 6524 w 10000"/>
                <a:gd name="connsiteY43" fmla="*/ 8237 h 9598"/>
                <a:gd name="connsiteX44" fmla="*/ 6531 w 10000"/>
                <a:gd name="connsiteY44" fmla="*/ 8067 h 9598"/>
                <a:gd name="connsiteX45" fmla="*/ 6572 w 10000"/>
                <a:gd name="connsiteY45" fmla="*/ 7871 h 9598"/>
                <a:gd name="connsiteX46" fmla="*/ 6602 w 10000"/>
                <a:gd name="connsiteY46" fmla="*/ 7692 h 9598"/>
                <a:gd name="connsiteX47" fmla="*/ 6707 w 10000"/>
                <a:gd name="connsiteY47" fmla="*/ 7546 h 9598"/>
                <a:gd name="connsiteX48" fmla="*/ 6876 w 10000"/>
                <a:gd name="connsiteY48" fmla="*/ 7547 h 9598"/>
                <a:gd name="connsiteX49" fmla="*/ 6827 w 10000"/>
                <a:gd name="connsiteY49" fmla="*/ 8443 h 9598"/>
                <a:gd name="connsiteX50" fmla="*/ 6991 w 10000"/>
                <a:gd name="connsiteY50" fmla="*/ 8546 h 9598"/>
                <a:gd name="connsiteX51" fmla="*/ 7275 w 10000"/>
                <a:gd name="connsiteY51" fmla="*/ 8807 h 9598"/>
                <a:gd name="connsiteX52" fmla="*/ 7430 w 10000"/>
                <a:gd name="connsiteY52" fmla="*/ 8404 h 9598"/>
                <a:gd name="connsiteX53" fmla="*/ 7470 w 10000"/>
                <a:gd name="connsiteY53" fmla="*/ 8444 h 9598"/>
                <a:gd name="connsiteX54" fmla="*/ 7590 w 10000"/>
                <a:gd name="connsiteY54" fmla="*/ 8198 h 9598"/>
                <a:gd name="connsiteX55" fmla="*/ 7831 w 10000"/>
                <a:gd name="connsiteY55" fmla="*/ 8074 h 9598"/>
                <a:gd name="connsiteX56" fmla="*/ 7952 w 10000"/>
                <a:gd name="connsiteY56" fmla="*/ 7618 h 9598"/>
                <a:gd name="connsiteX57" fmla="*/ 8313 w 10000"/>
                <a:gd name="connsiteY57" fmla="*/ 7080 h 9598"/>
                <a:gd name="connsiteX58" fmla="*/ 8594 w 10000"/>
                <a:gd name="connsiteY58" fmla="*/ 6831 h 9598"/>
                <a:gd name="connsiteX59" fmla="*/ 8795 w 10000"/>
                <a:gd name="connsiteY59" fmla="*/ 6129 h 9598"/>
                <a:gd name="connsiteX60" fmla="*/ 8795 w 10000"/>
                <a:gd name="connsiteY60" fmla="*/ 5963 h 9598"/>
                <a:gd name="connsiteX61" fmla="*/ 8755 w 10000"/>
                <a:gd name="connsiteY61" fmla="*/ 5549 h 9598"/>
                <a:gd name="connsiteX62" fmla="*/ 9157 w 10000"/>
                <a:gd name="connsiteY62" fmla="*/ 4057 h 9598"/>
                <a:gd name="connsiteX63" fmla="*/ 9277 w 10000"/>
                <a:gd name="connsiteY63" fmla="*/ 4057 h 9598"/>
                <a:gd name="connsiteX64" fmla="*/ 9438 w 10000"/>
                <a:gd name="connsiteY64" fmla="*/ 3933 h 9598"/>
                <a:gd name="connsiteX65" fmla="*/ 9920 w 10000"/>
                <a:gd name="connsiteY65" fmla="*/ 3726 h 9598"/>
                <a:gd name="connsiteX66" fmla="*/ 10000 w 10000"/>
                <a:gd name="connsiteY66" fmla="*/ 3395 h 9598"/>
                <a:gd name="connsiteX67" fmla="*/ 9960 w 10000"/>
                <a:gd name="connsiteY67" fmla="*/ 3311 h 9598"/>
                <a:gd name="connsiteX68" fmla="*/ 9799 w 10000"/>
                <a:gd name="connsiteY68" fmla="*/ 3311 h 9598"/>
                <a:gd name="connsiteX69" fmla="*/ 9679 w 10000"/>
                <a:gd name="connsiteY69" fmla="*/ 3105 h 9598"/>
                <a:gd name="connsiteX70" fmla="*/ 9438 w 10000"/>
                <a:gd name="connsiteY70" fmla="*/ 3024 h 9598"/>
                <a:gd name="connsiteX71" fmla="*/ 9317 w 10000"/>
                <a:gd name="connsiteY71" fmla="*/ 2858 h 9598"/>
                <a:gd name="connsiteX72" fmla="*/ 9237 w 10000"/>
                <a:gd name="connsiteY72" fmla="*/ 2237 h 9598"/>
                <a:gd name="connsiteX73" fmla="*/ 9237 w 10000"/>
                <a:gd name="connsiteY73" fmla="*/ 1366 h 9598"/>
                <a:gd name="connsiteX74" fmla="*/ 9036 w 10000"/>
                <a:gd name="connsiteY74" fmla="*/ 1078 h 9598"/>
                <a:gd name="connsiteX75" fmla="*/ 8996 w 10000"/>
                <a:gd name="connsiteY75" fmla="*/ 787 h 9598"/>
                <a:gd name="connsiteX76" fmla="*/ 8675 w 10000"/>
                <a:gd name="connsiteY76" fmla="*/ 373 h 9598"/>
                <a:gd name="connsiteX77" fmla="*/ 8394 w 10000"/>
                <a:gd name="connsiteY77" fmla="*/ 209 h 9598"/>
                <a:gd name="connsiteX78" fmla="*/ 8233 w 10000"/>
                <a:gd name="connsiteY78" fmla="*/ 0 h 9598"/>
                <a:gd name="connsiteX79" fmla="*/ 7992 w 10000"/>
                <a:gd name="connsiteY79" fmla="*/ 209 h 9598"/>
                <a:gd name="connsiteX80" fmla="*/ 7831 w 10000"/>
                <a:gd name="connsiteY80" fmla="*/ 166 h 9598"/>
                <a:gd name="connsiteX81" fmla="*/ 7711 w 10000"/>
                <a:gd name="connsiteY81" fmla="*/ 537 h 9598"/>
                <a:gd name="connsiteX82" fmla="*/ 7390 w 10000"/>
                <a:gd name="connsiteY82" fmla="*/ 622 h 9598"/>
                <a:gd name="connsiteX83" fmla="*/ 7309 w 10000"/>
                <a:gd name="connsiteY83" fmla="*/ 910 h 9598"/>
                <a:gd name="connsiteX84" fmla="*/ 7028 w 10000"/>
                <a:gd name="connsiteY84" fmla="*/ 910 h 9598"/>
                <a:gd name="connsiteX85" fmla="*/ 6787 w 10000"/>
                <a:gd name="connsiteY85" fmla="*/ 787 h 9598"/>
                <a:gd name="connsiteX86" fmla="*/ 6265 w 10000"/>
                <a:gd name="connsiteY86" fmla="*/ 787 h 9598"/>
                <a:gd name="connsiteX87" fmla="*/ 5743 w 10000"/>
                <a:gd name="connsiteY87" fmla="*/ 787 h 9598"/>
                <a:gd name="connsiteX88" fmla="*/ 5783 w 10000"/>
                <a:gd name="connsiteY88" fmla="*/ 622 h 9598"/>
                <a:gd name="connsiteX89" fmla="*/ 5703 w 10000"/>
                <a:gd name="connsiteY89" fmla="*/ 622 h 9598"/>
                <a:gd name="connsiteX90" fmla="*/ 5663 w 10000"/>
                <a:gd name="connsiteY90" fmla="*/ 787 h 9598"/>
                <a:gd name="connsiteX91" fmla="*/ 5181 w 10000"/>
                <a:gd name="connsiteY91" fmla="*/ 787 h 9598"/>
                <a:gd name="connsiteX92" fmla="*/ 4699 w 10000"/>
                <a:gd name="connsiteY92" fmla="*/ 787 h 9598"/>
                <a:gd name="connsiteX93" fmla="*/ 4217 w 10000"/>
                <a:gd name="connsiteY93" fmla="*/ 787 h 9598"/>
                <a:gd name="connsiteX94" fmla="*/ 3735 w 10000"/>
                <a:gd name="connsiteY94" fmla="*/ 787 h 9598"/>
                <a:gd name="connsiteX95" fmla="*/ 3293 w 10000"/>
                <a:gd name="connsiteY95" fmla="*/ 787 h 9598"/>
                <a:gd name="connsiteX96" fmla="*/ 2811 w 10000"/>
                <a:gd name="connsiteY96" fmla="*/ 787 h 9598"/>
                <a:gd name="connsiteX97" fmla="*/ 2369 w 10000"/>
                <a:gd name="connsiteY97" fmla="*/ 787 h 9598"/>
                <a:gd name="connsiteX98" fmla="*/ 1888 w 10000"/>
                <a:gd name="connsiteY98" fmla="*/ 787 h 9598"/>
                <a:gd name="connsiteX99" fmla="*/ 1888 w 10000"/>
                <a:gd name="connsiteY99" fmla="*/ 1366 h 9598"/>
                <a:gd name="connsiteX100" fmla="*/ 1888 w 10000"/>
                <a:gd name="connsiteY100" fmla="*/ 2112 h 9598"/>
                <a:gd name="connsiteX101" fmla="*/ 1285 w 10000"/>
                <a:gd name="connsiteY101" fmla="*/ 2112 h 9598"/>
                <a:gd name="connsiteX102" fmla="*/ 1285 w 10000"/>
                <a:gd name="connsiteY102" fmla="*/ 2443 h 9598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964 w 10000"/>
                <a:gd name="connsiteY20" fmla="*/ 9879 h 10000"/>
                <a:gd name="connsiteX21" fmla="*/ 1192 w 10000"/>
                <a:gd name="connsiteY21" fmla="*/ 10000 h 10000"/>
                <a:gd name="connsiteX22" fmla="*/ 1332 w 10000"/>
                <a:gd name="connsiteY22" fmla="*/ 9404 h 10000"/>
                <a:gd name="connsiteX23" fmla="*/ 1439 w 10000"/>
                <a:gd name="connsiteY23" fmla="*/ 9506 h 10000"/>
                <a:gd name="connsiteX24" fmla="*/ 1767 w 10000"/>
                <a:gd name="connsiteY24" fmla="*/ 9426 h 10000"/>
                <a:gd name="connsiteX25" fmla="*/ 1951 w 10000"/>
                <a:gd name="connsiteY25" fmla="*/ 9317 h 10000"/>
                <a:gd name="connsiteX26" fmla="*/ 2025 w 10000"/>
                <a:gd name="connsiteY26" fmla="*/ 9052 h 10000"/>
                <a:gd name="connsiteX27" fmla="*/ 2338 w 10000"/>
                <a:gd name="connsiteY27" fmla="*/ 8966 h 10000"/>
                <a:gd name="connsiteX28" fmla="*/ 2643 w 10000"/>
                <a:gd name="connsiteY28" fmla="*/ 9388 h 10000"/>
                <a:gd name="connsiteX29" fmla="*/ 2911 w 10000"/>
                <a:gd name="connsiteY29" fmla="*/ 9572 h 10000"/>
                <a:gd name="connsiteX30" fmla="*/ 3167 w 10000"/>
                <a:gd name="connsiteY30" fmla="*/ 9539 h 10000"/>
                <a:gd name="connsiteX31" fmla="*/ 3795 w 10000"/>
                <a:gd name="connsiteY31" fmla="*/ 9693 h 10000"/>
                <a:gd name="connsiteX32" fmla="*/ 4153 w 10000"/>
                <a:gd name="connsiteY32" fmla="*/ 9776 h 10000"/>
                <a:gd name="connsiteX33" fmla="*/ 4600 w 10000"/>
                <a:gd name="connsiteY33" fmla="*/ 9556 h 10000"/>
                <a:gd name="connsiteX34" fmla="*/ 4901 w 10000"/>
                <a:gd name="connsiteY34" fmla="*/ 9086 h 10000"/>
                <a:gd name="connsiteX35" fmla="*/ 5337 w 10000"/>
                <a:gd name="connsiteY35" fmla="*/ 9340 h 10000"/>
                <a:gd name="connsiteX36" fmla="*/ 5564 w 10000"/>
                <a:gd name="connsiteY36" fmla="*/ 9506 h 10000"/>
                <a:gd name="connsiteX37" fmla="*/ 5768 w 10000"/>
                <a:gd name="connsiteY37" fmla="*/ 9399 h 10000"/>
                <a:gd name="connsiteX38" fmla="*/ 5933 w 10000"/>
                <a:gd name="connsiteY38" fmla="*/ 9300 h 10000"/>
                <a:gd name="connsiteX39" fmla="*/ 6089 w 10000"/>
                <a:gd name="connsiteY39" fmla="*/ 9078 h 10000"/>
                <a:gd name="connsiteX40" fmla="*/ 6274 w 10000"/>
                <a:gd name="connsiteY40" fmla="*/ 8778 h 10000"/>
                <a:gd name="connsiteX41" fmla="*/ 6389 w 10000"/>
                <a:gd name="connsiteY41" fmla="*/ 8638 h 10000"/>
                <a:gd name="connsiteX42" fmla="*/ 6524 w 10000"/>
                <a:gd name="connsiteY42" fmla="*/ 8582 h 10000"/>
                <a:gd name="connsiteX43" fmla="*/ 6531 w 10000"/>
                <a:gd name="connsiteY43" fmla="*/ 8405 h 10000"/>
                <a:gd name="connsiteX44" fmla="*/ 6572 w 10000"/>
                <a:gd name="connsiteY44" fmla="*/ 8201 h 10000"/>
                <a:gd name="connsiteX45" fmla="*/ 6602 w 10000"/>
                <a:gd name="connsiteY45" fmla="*/ 8014 h 10000"/>
                <a:gd name="connsiteX46" fmla="*/ 6707 w 10000"/>
                <a:gd name="connsiteY46" fmla="*/ 7862 h 10000"/>
                <a:gd name="connsiteX47" fmla="*/ 6876 w 10000"/>
                <a:gd name="connsiteY47" fmla="*/ 7863 h 10000"/>
                <a:gd name="connsiteX48" fmla="*/ 6827 w 10000"/>
                <a:gd name="connsiteY48" fmla="*/ 8797 h 10000"/>
                <a:gd name="connsiteX49" fmla="*/ 6991 w 10000"/>
                <a:gd name="connsiteY49" fmla="*/ 8904 h 10000"/>
                <a:gd name="connsiteX50" fmla="*/ 7275 w 10000"/>
                <a:gd name="connsiteY50" fmla="*/ 9176 h 10000"/>
                <a:gd name="connsiteX51" fmla="*/ 7430 w 10000"/>
                <a:gd name="connsiteY51" fmla="*/ 8756 h 10000"/>
                <a:gd name="connsiteX52" fmla="*/ 7470 w 10000"/>
                <a:gd name="connsiteY52" fmla="*/ 8798 h 10000"/>
                <a:gd name="connsiteX53" fmla="*/ 7590 w 10000"/>
                <a:gd name="connsiteY53" fmla="*/ 8541 h 10000"/>
                <a:gd name="connsiteX54" fmla="*/ 7831 w 10000"/>
                <a:gd name="connsiteY54" fmla="*/ 8412 h 10000"/>
                <a:gd name="connsiteX55" fmla="*/ 7952 w 10000"/>
                <a:gd name="connsiteY55" fmla="*/ 7937 h 10000"/>
                <a:gd name="connsiteX56" fmla="*/ 8313 w 10000"/>
                <a:gd name="connsiteY56" fmla="*/ 7377 h 10000"/>
                <a:gd name="connsiteX57" fmla="*/ 8594 w 10000"/>
                <a:gd name="connsiteY57" fmla="*/ 7117 h 10000"/>
                <a:gd name="connsiteX58" fmla="*/ 8795 w 10000"/>
                <a:gd name="connsiteY58" fmla="*/ 6386 h 10000"/>
                <a:gd name="connsiteX59" fmla="*/ 8795 w 10000"/>
                <a:gd name="connsiteY59" fmla="*/ 6213 h 10000"/>
                <a:gd name="connsiteX60" fmla="*/ 8755 w 10000"/>
                <a:gd name="connsiteY60" fmla="*/ 5781 h 10000"/>
                <a:gd name="connsiteX61" fmla="*/ 9157 w 10000"/>
                <a:gd name="connsiteY61" fmla="*/ 4227 h 10000"/>
                <a:gd name="connsiteX62" fmla="*/ 9277 w 10000"/>
                <a:gd name="connsiteY62" fmla="*/ 4227 h 10000"/>
                <a:gd name="connsiteX63" fmla="*/ 9438 w 10000"/>
                <a:gd name="connsiteY63" fmla="*/ 4098 h 10000"/>
                <a:gd name="connsiteX64" fmla="*/ 9920 w 10000"/>
                <a:gd name="connsiteY64" fmla="*/ 3882 h 10000"/>
                <a:gd name="connsiteX65" fmla="*/ 10000 w 10000"/>
                <a:gd name="connsiteY65" fmla="*/ 3537 h 10000"/>
                <a:gd name="connsiteX66" fmla="*/ 9960 w 10000"/>
                <a:gd name="connsiteY66" fmla="*/ 3450 h 10000"/>
                <a:gd name="connsiteX67" fmla="*/ 9799 w 10000"/>
                <a:gd name="connsiteY67" fmla="*/ 3450 h 10000"/>
                <a:gd name="connsiteX68" fmla="*/ 9679 w 10000"/>
                <a:gd name="connsiteY68" fmla="*/ 3235 h 10000"/>
                <a:gd name="connsiteX69" fmla="*/ 9438 w 10000"/>
                <a:gd name="connsiteY69" fmla="*/ 3151 h 10000"/>
                <a:gd name="connsiteX70" fmla="*/ 9317 w 10000"/>
                <a:gd name="connsiteY70" fmla="*/ 2978 h 10000"/>
                <a:gd name="connsiteX71" fmla="*/ 9237 w 10000"/>
                <a:gd name="connsiteY71" fmla="*/ 2331 h 10000"/>
                <a:gd name="connsiteX72" fmla="*/ 9237 w 10000"/>
                <a:gd name="connsiteY72" fmla="*/ 1423 h 10000"/>
                <a:gd name="connsiteX73" fmla="*/ 9036 w 10000"/>
                <a:gd name="connsiteY73" fmla="*/ 1123 h 10000"/>
                <a:gd name="connsiteX74" fmla="*/ 8996 w 10000"/>
                <a:gd name="connsiteY74" fmla="*/ 820 h 10000"/>
                <a:gd name="connsiteX75" fmla="*/ 8675 w 10000"/>
                <a:gd name="connsiteY75" fmla="*/ 389 h 10000"/>
                <a:gd name="connsiteX76" fmla="*/ 8394 w 10000"/>
                <a:gd name="connsiteY76" fmla="*/ 218 h 10000"/>
                <a:gd name="connsiteX77" fmla="*/ 8233 w 10000"/>
                <a:gd name="connsiteY77" fmla="*/ 0 h 10000"/>
                <a:gd name="connsiteX78" fmla="*/ 7992 w 10000"/>
                <a:gd name="connsiteY78" fmla="*/ 218 h 10000"/>
                <a:gd name="connsiteX79" fmla="*/ 7831 w 10000"/>
                <a:gd name="connsiteY79" fmla="*/ 173 h 10000"/>
                <a:gd name="connsiteX80" fmla="*/ 7711 w 10000"/>
                <a:gd name="connsiteY80" fmla="*/ 559 h 10000"/>
                <a:gd name="connsiteX81" fmla="*/ 7390 w 10000"/>
                <a:gd name="connsiteY81" fmla="*/ 648 h 10000"/>
                <a:gd name="connsiteX82" fmla="*/ 7309 w 10000"/>
                <a:gd name="connsiteY82" fmla="*/ 948 h 10000"/>
                <a:gd name="connsiteX83" fmla="*/ 7028 w 10000"/>
                <a:gd name="connsiteY83" fmla="*/ 948 h 10000"/>
                <a:gd name="connsiteX84" fmla="*/ 6787 w 10000"/>
                <a:gd name="connsiteY84" fmla="*/ 820 h 10000"/>
                <a:gd name="connsiteX85" fmla="*/ 6265 w 10000"/>
                <a:gd name="connsiteY85" fmla="*/ 820 h 10000"/>
                <a:gd name="connsiteX86" fmla="*/ 5743 w 10000"/>
                <a:gd name="connsiteY86" fmla="*/ 820 h 10000"/>
                <a:gd name="connsiteX87" fmla="*/ 5783 w 10000"/>
                <a:gd name="connsiteY87" fmla="*/ 648 h 10000"/>
                <a:gd name="connsiteX88" fmla="*/ 5703 w 10000"/>
                <a:gd name="connsiteY88" fmla="*/ 648 h 10000"/>
                <a:gd name="connsiteX89" fmla="*/ 5663 w 10000"/>
                <a:gd name="connsiteY89" fmla="*/ 820 h 10000"/>
                <a:gd name="connsiteX90" fmla="*/ 5181 w 10000"/>
                <a:gd name="connsiteY90" fmla="*/ 820 h 10000"/>
                <a:gd name="connsiteX91" fmla="*/ 4699 w 10000"/>
                <a:gd name="connsiteY91" fmla="*/ 820 h 10000"/>
                <a:gd name="connsiteX92" fmla="*/ 4217 w 10000"/>
                <a:gd name="connsiteY92" fmla="*/ 820 h 10000"/>
                <a:gd name="connsiteX93" fmla="*/ 3735 w 10000"/>
                <a:gd name="connsiteY93" fmla="*/ 820 h 10000"/>
                <a:gd name="connsiteX94" fmla="*/ 3293 w 10000"/>
                <a:gd name="connsiteY94" fmla="*/ 820 h 10000"/>
                <a:gd name="connsiteX95" fmla="*/ 2811 w 10000"/>
                <a:gd name="connsiteY95" fmla="*/ 820 h 10000"/>
                <a:gd name="connsiteX96" fmla="*/ 2369 w 10000"/>
                <a:gd name="connsiteY96" fmla="*/ 820 h 10000"/>
                <a:gd name="connsiteX97" fmla="*/ 1888 w 10000"/>
                <a:gd name="connsiteY97" fmla="*/ 820 h 10000"/>
                <a:gd name="connsiteX98" fmla="*/ 1888 w 10000"/>
                <a:gd name="connsiteY98" fmla="*/ 1423 h 10000"/>
                <a:gd name="connsiteX99" fmla="*/ 1888 w 10000"/>
                <a:gd name="connsiteY99" fmla="*/ 2200 h 10000"/>
                <a:gd name="connsiteX100" fmla="*/ 1285 w 10000"/>
                <a:gd name="connsiteY100" fmla="*/ 2200 h 10000"/>
                <a:gd name="connsiteX101" fmla="*/ 1285 w 10000"/>
                <a:gd name="connsiteY101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964 w 10000"/>
                <a:gd name="connsiteY20" fmla="*/ 9879 h 10000"/>
                <a:gd name="connsiteX21" fmla="*/ 1192 w 10000"/>
                <a:gd name="connsiteY21" fmla="*/ 10000 h 10000"/>
                <a:gd name="connsiteX22" fmla="*/ 1332 w 10000"/>
                <a:gd name="connsiteY22" fmla="*/ 9404 h 10000"/>
                <a:gd name="connsiteX23" fmla="*/ 1439 w 10000"/>
                <a:gd name="connsiteY23" fmla="*/ 9506 h 10000"/>
                <a:gd name="connsiteX24" fmla="*/ 1767 w 10000"/>
                <a:gd name="connsiteY24" fmla="*/ 9426 h 10000"/>
                <a:gd name="connsiteX25" fmla="*/ 1951 w 10000"/>
                <a:gd name="connsiteY25" fmla="*/ 9317 h 10000"/>
                <a:gd name="connsiteX26" fmla="*/ 2025 w 10000"/>
                <a:gd name="connsiteY26" fmla="*/ 9052 h 10000"/>
                <a:gd name="connsiteX27" fmla="*/ 2338 w 10000"/>
                <a:gd name="connsiteY27" fmla="*/ 8966 h 10000"/>
                <a:gd name="connsiteX28" fmla="*/ 2643 w 10000"/>
                <a:gd name="connsiteY28" fmla="*/ 9388 h 10000"/>
                <a:gd name="connsiteX29" fmla="*/ 2911 w 10000"/>
                <a:gd name="connsiteY29" fmla="*/ 9572 h 10000"/>
                <a:gd name="connsiteX30" fmla="*/ 3167 w 10000"/>
                <a:gd name="connsiteY30" fmla="*/ 9539 h 10000"/>
                <a:gd name="connsiteX31" fmla="*/ 3795 w 10000"/>
                <a:gd name="connsiteY31" fmla="*/ 9693 h 10000"/>
                <a:gd name="connsiteX32" fmla="*/ 4153 w 10000"/>
                <a:gd name="connsiteY32" fmla="*/ 9776 h 10000"/>
                <a:gd name="connsiteX33" fmla="*/ 4600 w 10000"/>
                <a:gd name="connsiteY33" fmla="*/ 9556 h 10000"/>
                <a:gd name="connsiteX34" fmla="*/ 4901 w 10000"/>
                <a:gd name="connsiteY34" fmla="*/ 9086 h 10000"/>
                <a:gd name="connsiteX35" fmla="*/ 5337 w 10000"/>
                <a:gd name="connsiteY35" fmla="*/ 9340 h 10000"/>
                <a:gd name="connsiteX36" fmla="*/ 5564 w 10000"/>
                <a:gd name="connsiteY36" fmla="*/ 9506 h 10000"/>
                <a:gd name="connsiteX37" fmla="*/ 5768 w 10000"/>
                <a:gd name="connsiteY37" fmla="*/ 9399 h 10000"/>
                <a:gd name="connsiteX38" fmla="*/ 5933 w 10000"/>
                <a:gd name="connsiteY38" fmla="*/ 9300 h 10000"/>
                <a:gd name="connsiteX39" fmla="*/ 6089 w 10000"/>
                <a:gd name="connsiteY39" fmla="*/ 9078 h 10000"/>
                <a:gd name="connsiteX40" fmla="*/ 6274 w 10000"/>
                <a:gd name="connsiteY40" fmla="*/ 8778 h 10000"/>
                <a:gd name="connsiteX41" fmla="*/ 6389 w 10000"/>
                <a:gd name="connsiteY41" fmla="*/ 8638 h 10000"/>
                <a:gd name="connsiteX42" fmla="*/ 6524 w 10000"/>
                <a:gd name="connsiteY42" fmla="*/ 8582 h 10000"/>
                <a:gd name="connsiteX43" fmla="*/ 6531 w 10000"/>
                <a:gd name="connsiteY43" fmla="*/ 8405 h 10000"/>
                <a:gd name="connsiteX44" fmla="*/ 6572 w 10000"/>
                <a:gd name="connsiteY44" fmla="*/ 8201 h 10000"/>
                <a:gd name="connsiteX45" fmla="*/ 6602 w 10000"/>
                <a:gd name="connsiteY45" fmla="*/ 8014 h 10000"/>
                <a:gd name="connsiteX46" fmla="*/ 6707 w 10000"/>
                <a:gd name="connsiteY46" fmla="*/ 7862 h 10000"/>
                <a:gd name="connsiteX47" fmla="*/ 6827 w 10000"/>
                <a:gd name="connsiteY47" fmla="*/ 8797 h 10000"/>
                <a:gd name="connsiteX48" fmla="*/ 6991 w 10000"/>
                <a:gd name="connsiteY48" fmla="*/ 8904 h 10000"/>
                <a:gd name="connsiteX49" fmla="*/ 7275 w 10000"/>
                <a:gd name="connsiteY49" fmla="*/ 9176 h 10000"/>
                <a:gd name="connsiteX50" fmla="*/ 7430 w 10000"/>
                <a:gd name="connsiteY50" fmla="*/ 8756 h 10000"/>
                <a:gd name="connsiteX51" fmla="*/ 7470 w 10000"/>
                <a:gd name="connsiteY51" fmla="*/ 8798 h 10000"/>
                <a:gd name="connsiteX52" fmla="*/ 7590 w 10000"/>
                <a:gd name="connsiteY52" fmla="*/ 8541 h 10000"/>
                <a:gd name="connsiteX53" fmla="*/ 7831 w 10000"/>
                <a:gd name="connsiteY53" fmla="*/ 8412 h 10000"/>
                <a:gd name="connsiteX54" fmla="*/ 7952 w 10000"/>
                <a:gd name="connsiteY54" fmla="*/ 7937 h 10000"/>
                <a:gd name="connsiteX55" fmla="*/ 8313 w 10000"/>
                <a:gd name="connsiteY55" fmla="*/ 7377 h 10000"/>
                <a:gd name="connsiteX56" fmla="*/ 8594 w 10000"/>
                <a:gd name="connsiteY56" fmla="*/ 7117 h 10000"/>
                <a:gd name="connsiteX57" fmla="*/ 8795 w 10000"/>
                <a:gd name="connsiteY57" fmla="*/ 6386 h 10000"/>
                <a:gd name="connsiteX58" fmla="*/ 8795 w 10000"/>
                <a:gd name="connsiteY58" fmla="*/ 6213 h 10000"/>
                <a:gd name="connsiteX59" fmla="*/ 8755 w 10000"/>
                <a:gd name="connsiteY59" fmla="*/ 5781 h 10000"/>
                <a:gd name="connsiteX60" fmla="*/ 9157 w 10000"/>
                <a:gd name="connsiteY60" fmla="*/ 4227 h 10000"/>
                <a:gd name="connsiteX61" fmla="*/ 9277 w 10000"/>
                <a:gd name="connsiteY61" fmla="*/ 4227 h 10000"/>
                <a:gd name="connsiteX62" fmla="*/ 9438 w 10000"/>
                <a:gd name="connsiteY62" fmla="*/ 4098 h 10000"/>
                <a:gd name="connsiteX63" fmla="*/ 9920 w 10000"/>
                <a:gd name="connsiteY63" fmla="*/ 3882 h 10000"/>
                <a:gd name="connsiteX64" fmla="*/ 10000 w 10000"/>
                <a:gd name="connsiteY64" fmla="*/ 3537 h 10000"/>
                <a:gd name="connsiteX65" fmla="*/ 9960 w 10000"/>
                <a:gd name="connsiteY65" fmla="*/ 3450 h 10000"/>
                <a:gd name="connsiteX66" fmla="*/ 9799 w 10000"/>
                <a:gd name="connsiteY66" fmla="*/ 3450 h 10000"/>
                <a:gd name="connsiteX67" fmla="*/ 9679 w 10000"/>
                <a:gd name="connsiteY67" fmla="*/ 3235 h 10000"/>
                <a:gd name="connsiteX68" fmla="*/ 9438 w 10000"/>
                <a:gd name="connsiteY68" fmla="*/ 3151 h 10000"/>
                <a:gd name="connsiteX69" fmla="*/ 9317 w 10000"/>
                <a:gd name="connsiteY69" fmla="*/ 2978 h 10000"/>
                <a:gd name="connsiteX70" fmla="*/ 9237 w 10000"/>
                <a:gd name="connsiteY70" fmla="*/ 2331 h 10000"/>
                <a:gd name="connsiteX71" fmla="*/ 9237 w 10000"/>
                <a:gd name="connsiteY71" fmla="*/ 1423 h 10000"/>
                <a:gd name="connsiteX72" fmla="*/ 9036 w 10000"/>
                <a:gd name="connsiteY72" fmla="*/ 1123 h 10000"/>
                <a:gd name="connsiteX73" fmla="*/ 8996 w 10000"/>
                <a:gd name="connsiteY73" fmla="*/ 820 h 10000"/>
                <a:gd name="connsiteX74" fmla="*/ 8675 w 10000"/>
                <a:gd name="connsiteY74" fmla="*/ 389 h 10000"/>
                <a:gd name="connsiteX75" fmla="*/ 8394 w 10000"/>
                <a:gd name="connsiteY75" fmla="*/ 218 h 10000"/>
                <a:gd name="connsiteX76" fmla="*/ 8233 w 10000"/>
                <a:gd name="connsiteY76" fmla="*/ 0 h 10000"/>
                <a:gd name="connsiteX77" fmla="*/ 7992 w 10000"/>
                <a:gd name="connsiteY77" fmla="*/ 218 h 10000"/>
                <a:gd name="connsiteX78" fmla="*/ 7831 w 10000"/>
                <a:gd name="connsiteY78" fmla="*/ 173 h 10000"/>
                <a:gd name="connsiteX79" fmla="*/ 7711 w 10000"/>
                <a:gd name="connsiteY79" fmla="*/ 559 h 10000"/>
                <a:gd name="connsiteX80" fmla="*/ 7390 w 10000"/>
                <a:gd name="connsiteY80" fmla="*/ 648 h 10000"/>
                <a:gd name="connsiteX81" fmla="*/ 7309 w 10000"/>
                <a:gd name="connsiteY81" fmla="*/ 948 h 10000"/>
                <a:gd name="connsiteX82" fmla="*/ 7028 w 10000"/>
                <a:gd name="connsiteY82" fmla="*/ 948 h 10000"/>
                <a:gd name="connsiteX83" fmla="*/ 6787 w 10000"/>
                <a:gd name="connsiteY83" fmla="*/ 820 h 10000"/>
                <a:gd name="connsiteX84" fmla="*/ 6265 w 10000"/>
                <a:gd name="connsiteY84" fmla="*/ 820 h 10000"/>
                <a:gd name="connsiteX85" fmla="*/ 5743 w 10000"/>
                <a:gd name="connsiteY85" fmla="*/ 820 h 10000"/>
                <a:gd name="connsiteX86" fmla="*/ 5783 w 10000"/>
                <a:gd name="connsiteY86" fmla="*/ 648 h 10000"/>
                <a:gd name="connsiteX87" fmla="*/ 5703 w 10000"/>
                <a:gd name="connsiteY87" fmla="*/ 648 h 10000"/>
                <a:gd name="connsiteX88" fmla="*/ 5663 w 10000"/>
                <a:gd name="connsiteY88" fmla="*/ 820 h 10000"/>
                <a:gd name="connsiteX89" fmla="*/ 5181 w 10000"/>
                <a:gd name="connsiteY89" fmla="*/ 820 h 10000"/>
                <a:gd name="connsiteX90" fmla="*/ 4699 w 10000"/>
                <a:gd name="connsiteY90" fmla="*/ 820 h 10000"/>
                <a:gd name="connsiteX91" fmla="*/ 4217 w 10000"/>
                <a:gd name="connsiteY91" fmla="*/ 820 h 10000"/>
                <a:gd name="connsiteX92" fmla="*/ 3735 w 10000"/>
                <a:gd name="connsiteY92" fmla="*/ 820 h 10000"/>
                <a:gd name="connsiteX93" fmla="*/ 3293 w 10000"/>
                <a:gd name="connsiteY93" fmla="*/ 820 h 10000"/>
                <a:gd name="connsiteX94" fmla="*/ 2811 w 10000"/>
                <a:gd name="connsiteY94" fmla="*/ 820 h 10000"/>
                <a:gd name="connsiteX95" fmla="*/ 2369 w 10000"/>
                <a:gd name="connsiteY95" fmla="*/ 820 h 10000"/>
                <a:gd name="connsiteX96" fmla="*/ 1888 w 10000"/>
                <a:gd name="connsiteY96" fmla="*/ 820 h 10000"/>
                <a:gd name="connsiteX97" fmla="*/ 1888 w 10000"/>
                <a:gd name="connsiteY97" fmla="*/ 1423 h 10000"/>
                <a:gd name="connsiteX98" fmla="*/ 1888 w 10000"/>
                <a:gd name="connsiteY98" fmla="*/ 2200 h 10000"/>
                <a:gd name="connsiteX99" fmla="*/ 1285 w 10000"/>
                <a:gd name="connsiteY99" fmla="*/ 2200 h 10000"/>
                <a:gd name="connsiteX100" fmla="*/ 1285 w 10000"/>
                <a:gd name="connsiteY100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964 w 10000"/>
                <a:gd name="connsiteY20" fmla="*/ 9879 h 10000"/>
                <a:gd name="connsiteX21" fmla="*/ 1192 w 10000"/>
                <a:gd name="connsiteY21" fmla="*/ 10000 h 10000"/>
                <a:gd name="connsiteX22" fmla="*/ 1332 w 10000"/>
                <a:gd name="connsiteY22" fmla="*/ 9404 h 10000"/>
                <a:gd name="connsiteX23" fmla="*/ 1439 w 10000"/>
                <a:gd name="connsiteY23" fmla="*/ 9506 h 10000"/>
                <a:gd name="connsiteX24" fmla="*/ 1767 w 10000"/>
                <a:gd name="connsiteY24" fmla="*/ 9426 h 10000"/>
                <a:gd name="connsiteX25" fmla="*/ 1951 w 10000"/>
                <a:gd name="connsiteY25" fmla="*/ 9317 h 10000"/>
                <a:gd name="connsiteX26" fmla="*/ 2025 w 10000"/>
                <a:gd name="connsiteY26" fmla="*/ 9052 h 10000"/>
                <a:gd name="connsiteX27" fmla="*/ 2338 w 10000"/>
                <a:gd name="connsiteY27" fmla="*/ 8966 h 10000"/>
                <a:gd name="connsiteX28" fmla="*/ 2643 w 10000"/>
                <a:gd name="connsiteY28" fmla="*/ 9388 h 10000"/>
                <a:gd name="connsiteX29" fmla="*/ 2911 w 10000"/>
                <a:gd name="connsiteY29" fmla="*/ 9572 h 10000"/>
                <a:gd name="connsiteX30" fmla="*/ 3167 w 10000"/>
                <a:gd name="connsiteY30" fmla="*/ 9539 h 10000"/>
                <a:gd name="connsiteX31" fmla="*/ 3795 w 10000"/>
                <a:gd name="connsiteY31" fmla="*/ 9693 h 10000"/>
                <a:gd name="connsiteX32" fmla="*/ 4153 w 10000"/>
                <a:gd name="connsiteY32" fmla="*/ 9776 h 10000"/>
                <a:gd name="connsiteX33" fmla="*/ 4600 w 10000"/>
                <a:gd name="connsiteY33" fmla="*/ 9556 h 10000"/>
                <a:gd name="connsiteX34" fmla="*/ 4901 w 10000"/>
                <a:gd name="connsiteY34" fmla="*/ 9086 h 10000"/>
                <a:gd name="connsiteX35" fmla="*/ 5337 w 10000"/>
                <a:gd name="connsiteY35" fmla="*/ 9340 h 10000"/>
                <a:gd name="connsiteX36" fmla="*/ 5564 w 10000"/>
                <a:gd name="connsiteY36" fmla="*/ 9506 h 10000"/>
                <a:gd name="connsiteX37" fmla="*/ 5768 w 10000"/>
                <a:gd name="connsiteY37" fmla="*/ 9399 h 10000"/>
                <a:gd name="connsiteX38" fmla="*/ 5933 w 10000"/>
                <a:gd name="connsiteY38" fmla="*/ 9300 h 10000"/>
                <a:gd name="connsiteX39" fmla="*/ 6089 w 10000"/>
                <a:gd name="connsiteY39" fmla="*/ 9078 h 10000"/>
                <a:gd name="connsiteX40" fmla="*/ 6274 w 10000"/>
                <a:gd name="connsiteY40" fmla="*/ 8778 h 10000"/>
                <a:gd name="connsiteX41" fmla="*/ 6389 w 10000"/>
                <a:gd name="connsiteY41" fmla="*/ 8638 h 10000"/>
                <a:gd name="connsiteX42" fmla="*/ 6524 w 10000"/>
                <a:gd name="connsiteY42" fmla="*/ 8582 h 10000"/>
                <a:gd name="connsiteX43" fmla="*/ 6531 w 10000"/>
                <a:gd name="connsiteY43" fmla="*/ 8405 h 10000"/>
                <a:gd name="connsiteX44" fmla="*/ 6572 w 10000"/>
                <a:gd name="connsiteY44" fmla="*/ 8201 h 10000"/>
                <a:gd name="connsiteX45" fmla="*/ 6602 w 10000"/>
                <a:gd name="connsiteY45" fmla="*/ 8014 h 10000"/>
                <a:gd name="connsiteX46" fmla="*/ 6707 w 10000"/>
                <a:gd name="connsiteY46" fmla="*/ 7862 h 10000"/>
                <a:gd name="connsiteX47" fmla="*/ 6827 w 10000"/>
                <a:gd name="connsiteY47" fmla="*/ 8797 h 10000"/>
                <a:gd name="connsiteX48" fmla="*/ 7275 w 10000"/>
                <a:gd name="connsiteY48" fmla="*/ 9176 h 10000"/>
                <a:gd name="connsiteX49" fmla="*/ 7430 w 10000"/>
                <a:gd name="connsiteY49" fmla="*/ 8756 h 10000"/>
                <a:gd name="connsiteX50" fmla="*/ 7470 w 10000"/>
                <a:gd name="connsiteY50" fmla="*/ 8798 h 10000"/>
                <a:gd name="connsiteX51" fmla="*/ 7590 w 10000"/>
                <a:gd name="connsiteY51" fmla="*/ 8541 h 10000"/>
                <a:gd name="connsiteX52" fmla="*/ 7831 w 10000"/>
                <a:gd name="connsiteY52" fmla="*/ 8412 h 10000"/>
                <a:gd name="connsiteX53" fmla="*/ 7952 w 10000"/>
                <a:gd name="connsiteY53" fmla="*/ 7937 h 10000"/>
                <a:gd name="connsiteX54" fmla="*/ 8313 w 10000"/>
                <a:gd name="connsiteY54" fmla="*/ 7377 h 10000"/>
                <a:gd name="connsiteX55" fmla="*/ 8594 w 10000"/>
                <a:gd name="connsiteY55" fmla="*/ 7117 h 10000"/>
                <a:gd name="connsiteX56" fmla="*/ 8795 w 10000"/>
                <a:gd name="connsiteY56" fmla="*/ 6386 h 10000"/>
                <a:gd name="connsiteX57" fmla="*/ 8795 w 10000"/>
                <a:gd name="connsiteY57" fmla="*/ 6213 h 10000"/>
                <a:gd name="connsiteX58" fmla="*/ 8755 w 10000"/>
                <a:gd name="connsiteY58" fmla="*/ 5781 h 10000"/>
                <a:gd name="connsiteX59" fmla="*/ 9157 w 10000"/>
                <a:gd name="connsiteY59" fmla="*/ 4227 h 10000"/>
                <a:gd name="connsiteX60" fmla="*/ 9277 w 10000"/>
                <a:gd name="connsiteY60" fmla="*/ 4227 h 10000"/>
                <a:gd name="connsiteX61" fmla="*/ 9438 w 10000"/>
                <a:gd name="connsiteY61" fmla="*/ 4098 h 10000"/>
                <a:gd name="connsiteX62" fmla="*/ 9920 w 10000"/>
                <a:gd name="connsiteY62" fmla="*/ 3882 h 10000"/>
                <a:gd name="connsiteX63" fmla="*/ 10000 w 10000"/>
                <a:gd name="connsiteY63" fmla="*/ 3537 h 10000"/>
                <a:gd name="connsiteX64" fmla="*/ 9960 w 10000"/>
                <a:gd name="connsiteY64" fmla="*/ 3450 h 10000"/>
                <a:gd name="connsiteX65" fmla="*/ 9799 w 10000"/>
                <a:gd name="connsiteY65" fmla="*/ 3450 h 10000"/>
                <a:gd name="connsiteX66" fmla="*/ 9679 w 10000"/>
                <a:gd name="connsiteY66" fmla="*/ 3235 h 10000"/>
                <a:gd name="connsiteX67" fmla="*/ 9438 w 10000"/>
                <a:gd name="connsiteY67" fmla="*/ 3151 h 10000"/>
                <a:gd name="connsiteX68" fmla="*/ 9317 w 10000"/>
                <a:gd name="connsiteY68" fmla="*/ 2978 h 10000"/>
                <a:gd name="connsiteX69" fmla="*/ 9237 w 10000"/>
                <a:gd name="connsiteY69" fmla="*/ 2331 h 10000"/>
                <a:gd name="connsiteX70" fmla="*/ 9237 w 10000"/>
                <a:gd name="connsiteY70" fmla="*/ 1423 h 10000"/>
                <a:gd name="connsiteX71" fmla="*/ 9036 w 10000"/>
                <a:gd name="connsiteY71" fmla="*/ 1123 h 10000"/>
                <a:gd name="connsiteX72" fmla="*/ 8996 w 10000"/>
                <a:gd name="connsiteY72" fmla="*/ 820 h 10000"/>
                <a:gd name="connsiteX73" fmla="*/ 8675 w 10000"/>
                <a:gd name="connsiteY73" fmla="*/ 389 h 10000"/>
                <a:gd name="connsiteX74" fmla="*/ 8394 w 10000"/>
                <a:gd name="connsiteY74" fmla="*/ 218 h 10000"/>
                <a:gd name="connsiteX75" fmla="*/ 8233 w 10000"/>
                <a:gd name="connsiteY75" fmla="*/ 0 h 10000"/>
                <a:gd name="connsiteX76" fmla="*/ 7992 w 10000"/>
                <a:gd name="connsiteY76" fmla="*/ 218 h 10000"/>
                <a:gd name="connsiteX77" fmla="*/ 7831 w 10000"/>
                <a:gd name="connsiteY77" fmla="*/ 173 h 10000"/>
                <a:gd name="connsiteX78" fmla="*/ 7711 w 10000"/>
                <a:gd name="connsiteY78" fmla="*/ 559 h 10000"/>
                <a:gd name="connsiteX79" fmla="*/ 7390 w 10000"/>
                <a:gd name="connsiteY79" fmla="*/ 648 h 10000"/>
                <a:gd name="connsiteX80" fmla="*/ 7309 w 10000"/>
                <a:gd name="connsiteY80" fmla="*/ 948 h 10000"/>
                <a:gd name="connsiteX81" fmla="*/ 7028 w 10000"/>
                <a:gd name="connsiteY81" fmla="*/ 948 h 10000"/>
                <a:gd name="connsiteX82" fmla="*/ 6787 w 10000"/>
                <a:gd name="connsiteY82" fmla="*/ 820 h 10000"/>
                <a:gd name="connsiteX83" fmla="*/ 6265 w 10000"/>
                <a:gd name="connsiteY83" fmla="*/ 820 h 10000"/>
                <a:gd name="connsiteX84" fmla="*/ 5743 w 10000"/>
                <a:gd name="connsiteY84" fmla="*/ 820 h 10000"/>
                <a:gd name="connsiteX85" fmla="*/ 5783 w 10000"/>
                <a:gd name="connsiteY85" fmla="*/ 648 h 10000"/>
                <a:gd name="connsiteX86" fmla="*/ 5703 w 10000"/>
                <a:gd name="connsiteY86" fmla="*/ 648 h 10000"/>
                <a:gd name="connsiteX87" fmla="*/ 5663 w 10000"/>
                <a:gd name="connsiteY87" fmla="*/ 820 h 10000"/>
                <a:gd name="connsiteX88" fmla="*/ 5181 w 10000"/>
                <a:gd name="connsiteY88" fmla="*/ 820 h 10000"/>
                <a:gd name="connsiteX89" fmla="*/ 4699 w 10000"/>
                <a:gd name="connsiteY89" fmla="*/ 820 h 10000"/>
                <a:gd name="connsiteX90" fmla="*/ 4217 w 10000"/>
                <a:gd name="connsiteY90" fmla="*/ 820 h 10000"/>
                <a:gd name="connsiteX91" fmla="*/ 3735 w 10000"/>
                <a:gd name="connsiteY91" fmla="*/ 820 h 10000"/>
                <a:gd name="connsiteX92" fmla="*/ 3293 w 10000"/>
                <a:gd name="connsiteY92" fmla="*/ 820 h 10000"/>
                <a:gd name="connsiteX93" fmla="*/ 2811 w 10000"/>
                <a:gd name="connsiteY93" fmla="*/ 820 h 10000"/>
                <a:gd name="connsiteX94" fmla="*/ 2369 w 10000"/>
                <a:gd name="connsiteY94" fmla="*/ 820 h 10000"/>
                <a:gd name="connsiteX95" fmla="*/ 1888 w 10000"/>
                <a:gd name="connsiteY95" fmla="*/ 820 h 10000"/>
                <a:gd name="connsiteX96" fmla="*/ 1888 w 10000"/>
                <a:gd name="connsiteY96" fmla="*/ 1423 h 10000"/>
                <a:gd name="connsiteX97" fmla="*/ 1888 w 10000"/>
                <a:gd name="connsiteY97" fmla="*/ 2200 h 10000"/>
                <a:gd name="connsiteX98" fmla="*/ 1285 w 10000"/>
                <a:gd name="connsiteY98" fmla="*/ 2200 h 10000"/>
                <a:gd name="connsiteX99" fmla="*/ 1285 w 10000"/>
                <a:gd name="connsiteY99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964 w 10000"/>
                <a:gd name="connsiteY20" fmla="*/ 9879 h 10000"/>
                <a:gd name="connsiteX21" fmla="*/ 1192 w 10000"/>
                <a:gd name="connsiteY21" fmla="*/ 10000 h 10000"/>
                <a:gd name="connsiteX22" fmla="*/ 1332 w 10000"/>
                <a:gd name="connsiteY22" fmla="*/ 9404 h 10000"/>
                <a:gd name="connsiteX23" fmla="*/ 1439 w 10000"/>
                <a:gd name="connsiteY23" fmla="*/ 9506 h 10000"/>
                <a:gd name="connsiteX24" fmla="*/ 1767 w 10000"/>
                <a:gd name="connsiteY24" fmla="*/ 9426 h 10000"/>
                <a:gd name="connsiteX25" fmla="*/ 1951 w 10000"/>
                <a:gd name="connsiteY25" fmla="*/ 9317 h 10000"/>
                <a:gd name="connsiteX26" fmla="*/ 2025 w 10000"/>
                <a:gd name="connsiteY26" fmla="*/ 9052 h 10000"/>
                <a:gd name="connsiteX27" fmla="*/ 2338 w 10000"/>
                <a:gd name="connsiteY27" fmla="*/ 8966 h 10000"/>
                <a:gd name="connsiteX28" fmla="*/ 2643 w 10000"/>
                <a:gd name="connsiteY28" fmla="*/ 9388 h 10000"/>
                <a:gd name="connsiteX29" fmla="*/ 2911 w 10000"/>
                <a:gd name="connsiteY29" fmla="*/ 9572 h 10000"/>
                <a:gd name="connsiteX30" fmla="*/ 3167 w 10000"/>
                <a:gd name="connsiteY30" fmla="*/ 9539 h 10000"/>
                <a:gd name="connsiteX31" fmla="*/ 3795 w 10000"/>
                <a:gd name="connsiteY31" fmla="*/ 9693 h 10000"/>
                <a:gd name="connsiteX32" fmla="*/ 4153 w 10000"/>
                <a:gd name="connsiteY32" fmla="*/ 9776 h 10000"/>
                <a:gd name="connsiteX33" fmla="*/ 4600 w 10000"/>
                <a:gd name="connsiteY33" fmla="*/ 9556 h 10000"/>
                <a:gd name="connsiteX34" fmla="*/ 4901 w 10000"/>
                <a:gd name="connsiteY34" fmla="*/ 9086 h 10000"/>
                <a:gd name="connsiteX35" fmla="*/ 5337 w 10000"/>
                <a:gd name="connsiteY35" fmla="*/ 9340 h 10000"/>
                <a:gd name="connsiteX36" fmla="*/ 5564 w 10000"/>
                <a:gd name="connsiteY36" fmla="*/ 9506 h 10000"/>
                <a:gd name="connsiteX37" fmla="*/ 5768 w 10000"/>
                <a:gd name="connsiteY37" fmla="*/ 9399 h 10000"/>
                <a:gd name="connsiteX38" fmla="*/ 5933 w 10000"/>
                <a:gd name="connsiteY38" fmla="*/ 9300 h 10000"/>
                <a:gd name="connsiteX39" fmla="*/ 6089 w 10000"/>
                <a:gd name="connsiteY39" fmla="*/ 9078 h 10000"/>
                <a:gd name="connsiteX40" fmla="*/ 6274 w 10000"/>
                <a:gd name="connsiteY40" fmla="*/ 8778 h 10000"/>
                <a:gd name="connsiteX41" fmla="*/ 6389 w 10000"/>
                <a:gd name="connsiteY41" fmla="*/ 8638 h 10000"/>
                <a:gd name="connsiteX42" fmla="*/ 6524 w 10000"/>
                <a:gd name="connsiteY42" fmla="*/ 8582 h 10000"/>
                <a:gd name="connsiteX43" fmla="*/ 6531 w 10000"/>
                <a:gd name="connsiteY43" fmla="*/ 8405 h 10000"/>
                <a:gd name="connsiteX44" fmla="*/ 6572 w 10000"/>
                <a:gd name="connsiteY44" fmla="*/ 8201 h 10000"/>
                <a:gd name="connsiteX45" fmla="*/ 6602 w 10000"/>
                <a:gd name="connsiteY45" fmla="*/ 8014 h 10000"/>
                <a:gd name="connsiteX46" fmla="*/ 6707 w 10000"/>
                <a:gd name="connsiteY46" fmla="*/ 7862 h 10000"/>
                <a:gd name="connsiteX47" fmla="*/ 6893 w 10000"/>
                <a:gd name="connsiteY47" fmla="*/ 8708 h 10000"/>
                <a:gd name="connsiteX48" fmla="*/ 7275 w 10000"/>
                <a:gd name="connsiteY48" fmla="*/ 9176 h 10000"/>
                <a:gd name="connsiteX49" fmla="*/ 7430 w 10000"/>
                <a:gd name="connsiteY49" fmla="*/ 8756 h 10000"/>
                <a:gd name="connsiteX50" fmla="*/ 7470 w 10000"/>
                <a:gd name="connsiteY50" fmla="*/ 8798 h 10000"/>
                <a:gd name="connsiteX51" fmla="*/ 7590 w 10000"/>
                <a:gd name="connsiteY51" fmla="*/ 8541 h 10000"/>
                <a:gd name="connsiteX52" fmla="*/ 7831 w 10000"/>
                <a:gd name="connsiteY52" fmla="*/ 8412 h 10000"/>
                <a:gd name="connsiteX53" fmla="*/ 7952 w 10000"/>
                <a:gd name="connsiteY53" fmla="*/ 7937 h 10000"/>
                <a:gd name="connsiteX54" fmla="*/ 8313 w 10000"/>
                <a:gd name="connsiteY54" fmla="*/ 7377 h 10000"/>
                <a:gd name="connsiteX55" fmla="*/ 8594 w 10000"/>
                <a:gd name="connsiteY55" fmla="*/ 7117 h 10000"/>
                <a:gd name="connsiteX56" fmla="*/ 8795 w 10000"/>
                <a:gd name="connsiteY56" fmla="*/ 6386 h 10000"/>
                <a:gd name="connsiteX57" fmla="*/ 8795 w 10000"/>
                <a:gd name="connsiteY57" fmla="*/ 6213 h 10000"/>
                <a:gd name="connsiteX58" fmla="*/ 8755 w 10000"/>
                <a:gd name="connsiteY58" fmla="*/ 5781 h 10000"/>
                <a:gd name="connsiteX59" fmla="*/ 9157 w 10000"/>
                <a:gd name="connsiteY59" fmla="*/ 4227 h 10000"/>
                <a:gd name="connsiteX60" fmla="*/ 9277 w 10000"/>
                <a:gd name="connsiteY60" fmla="*/ 4227 h 10000"/>
                <a:gd name="connsiteX61" fmla="*/ 9438 w 10000"/>
                <a:gd name="connsiteY61" fmla="*/ 4098 h 10000"/>
                <a:gd name="connsiteX62" fmla="*/ 9920 w 10000"/>
                <a:gd name="connsiteY62" fmla="*/ 3882 h 10000"/>
                <a:gd name="connsiteX63" fmla="*/ 10000 w 10000"/>
                <a:gd name="connsiteY63" fmla="*/ 3537 h 10000"/>
                <a:gd name="connsiteX64" fmla="*/ 9960 w 10000"/>
                <a:gd name="connsiteY64" fmla="*/ 3450 h 10000"/>
                <a:gd name="connsiteX65" fmla="*/ 9799 w 10000"/>
                <a:gd name="connsiteY65" fmla="*/ 3450 h 10000"/>
                <a:gd name="connsiteX66" fmla="*/ 9679 w 10000"/>
                <a:gd name="connsiteY66" fmla="*/ 3235 h 10000"/>
                <a:gd name="connsiteX67" fmla="*/ 9438 w 10000"/>
                <a:gd name="connsiteY67" fmla="*/ 3151 h 10000"/>
                <a:gd name="connsiteX68" fmla="*/ 9317 w 10000"/>
                <a:gd name="connsiteY68" fmla="*/ 2978 h 10000"/>
                <a:gd name="connsiteX69" fmla="*/ 9237 w 10000"/>
                <a:gd name="connsiteY69" fmla="*/ 2331 h 10000"/>
                <a:gd name="connsiteX70" fmla="*/ 9237 w 10000"/>
                <a:gd name="connsiteY70" fmla="*/ 1423 h 10000"/>
                <a:gd name="connsiteX71" fmla="*/ 9036 w 10000"/>
                <a:gd name="connsiteY71" fmla="*/ 1123 h 10000"/>
                <a:gd name="connsiteX72" fmla="*/ 8996 w 10000"/>
                <a:gd name="connsiteY72" fmla="*/ 820 h 10000"/>
                <a:gd name="connsiteX73" fmla="*/ 8675 w 10000"/>
                <a:gd name="connsiteY73" fmla="*/ 389 h 10000"/>
                <a:gd name="connsiteX74" fmla="*/ 8394 w 10000"/>
                <a:gd name="connsiteY74" fmla="*/ 218 h 10000"/>
                <a:gd name="connsiteX75" fmla="*/ 8233 w 10000"/>
                <a:gd name="connsiteY75" fmla="*/ 0 h 10000"/>
                <a:gd name="connsiteX76" fmla="*/ 7992 w 10000"/>
                <a:gd name="connsiteY76" fmla="*/ 218 h 10000"/>
                <a:gd name="connsiteX77" fmla="*/ 7831 w 10000"/>
                <a:gd name="connsiteY77" fmla="*/ 173 h 10000"/>
                <a:gd name="connsiteX78" fmla="*/ 7711 w 10000"/>
                <a:gd name="connsiteY78" fmla="*/ 559 h 10000"/>
                <a:gd name="connsiteX79" fmla="*/ 7390 w 10000"/>
                <a:gd name="connsiteY79" fmla="*/ 648 h 10000"/>
                <a:gd name="connsiteX80" fmla="*/ 7309 w 10000"/>
                <a:gd name="connsiteY80" fmla="*/ 948 h 10000"/>
                <a:gd name="connsiteX81" fmla="*/ 7028 w 10000"/>
                <a:gd name="connsiteY81" fmla="*/ 948 h 10000"/>
                <a:gd name="connsiteX82" fmla="*/ 6787 w 10000"/>
                <a:gd name="connsiteY82" fmla="*/ 820 h 10000"/>
                <a:gd name="connsiteX83" fmla="*/ 6265 w 10000"/>
                <a:gd name="connsiteY83" fmla="*/ 820 h 10000"/>
                <a:gd name="connsiteX84" fmla="*/ 5743 w 10000"/>
                <a:gd name="connsiteY84" fmla="*/ 820 h 10000"/>
                <a:gd name="connsiteX85" fmla="*/ 5783 w 10000"/>
                <a:gd name="connsiteY85" fmla="*/ 648 h 10000"/>
                <a:gd name="connsiteX86" fmla="*/ 5703 w 10000"/>
                <a:gd name="connsiteY86" fmla="*/ 648 h 10000"/>
                <a:gd name="connsiteX87" fmla="*/ 5663 w 10000"/>
                <a:gd name="connsiteY87" fmla="*/ 820 h 10000"/>
                <a:gd name="connsiteX88" fmla="*/ 5181 w 10000"/>
                <a:gd name="connsiteY88" fmla="*/ 820 h 10000"/>
                <a:gd name="connsiteX89" fmla="*/ 4699 w 10000"/>
                <a:gd name="connsiteY89" fmla="*/ 820 h 10000"/>
                <a:gd name="connsiteX90" fmla="*/ 4217 w 10000"/>
                <a:gd name="connsiteY90" fmla="*/ 820 h 10000"/>
                <a:gd name="connsiteX91" fmla="*/ 3735 w 10000"/>
                <a:gd name="connsiteY91" fmla="*/ 820 h 10000"/>
                <a:gd name="connsiteX92" fmla="*/ 3293 w 10000"/>
                <a:gd name="connsiteY92" fmla="*/ 820 h 10000"/>
                <a:gd name="connsiteX93" fmla="*/ 2811 w 10000"/>
                <a:gd name="connsiteY93" fmla="*/ 820 h 10000"/>
                <a:gd name="connsiteX94" fmla="*/ 2369 w 10000"/>
                <a:gd name="connsiteY94" fmla="*/ 820 h 10000"/>
                <a:gd name="connsiteX95" fmla="*/ 1888 w 10000"/>
                <a:gd name="connsiteY95" fmla="*/ 820 h 10000"/>
                <a:gd name="connsiteX96" fmla="*/ 1888 w 10000"/>
                <a:gd name="connsiteY96" fmla="*/ 1423 h 10000"/>
                <a:gd name="connsiteX97" fmla="*/ 1888 w 10000"/>
                <a:gd name="connsiteY97" fmla="*/ 2200 h 10000"/>
                <a:gd name="connsiteX98" fmla="*/ 1285 w 10000"/>
                <a:gd name="connsiteY98" fmla="*/ 2200 h 10000"/>
                <a:gd name="connsiteX99" fmla="*/ 1285 w 10000"/>
                <a:gd name="connsiteY99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964 w 10000"/>
                <a:gd name="connsiteY20" fmla="*/ 9879 h 10000"/>
                <a:gd name="connsiteX21" fmla="*/ 1192 w 10000"/>
                <a:gd name="connsiteY21" fmla="*/ 10000 h 10000"/>
                <a:gd name="connsiteX22" fmla="*/ 1332 w 10000"/>
                <a:gd name="connsiteY22" fmla="*/ 9404 h 10000"/>
                <a:gd name="connsiteX23" fmla="*/ 1439 w 10000"/>
                <a:gd name="connsiteY23" fmla="*/ 9506 h 10000"/>
                <a:gd name="connsiteX24" fmla="*/ 1767 w 10000"/>
                <a:gd name="connsiteY24" fmla="*/ 9426 h 10000"/>
                <a:gd name="connsiteX25" fmla="*/ 1951 w 10000"/>
                <a:gd name="connsiteY25" fmla="*/ 9317 h 10000"/>
                <a:gd name="connsiteX26" fmla="*/ 2025 w 10000"/>
                <a:gd name="connsiteY26" fmla="*/ 9052 h 10000"/>
                <a:gd name="connsiteX27" fmla="*/ 2338 w 10000"/>
                <a:gd name="connsiteY27" fmla="*/ 8966 h 10000"/>
                <a:gd name="connsiteX28" fmla="*/ 2643 w 10000"/>
                <a:gd name="connsiteY28" fmla="*/ 9388 h 10000"/>
                <a:gd name="connsiteX29" fmla="*/ 2911 w 10000"/>
                <a:gd name="connsiteY29" fmla="*/ 9572 h 10000"/>
                <a:gd name="connsiteX30" fmla="*/ 3167 w 10000"/>
                <a:gd name="connsiteY30" fmla="*/ 9539 h 10000"/>
                <a:gd name="connsiteX31" fmla="*/ 3795 w 10000"/>
                <a:gd name="connsiteY31" fmla="*/ 9693 h 10000"/>
                <a:gd name="connsiteX32" fmla="*/ 4153 w 10000"/>
                <a:gd name="connsiteY32" fmla="*/ 9776 h 10000"/>
                <a:gd name="connsiteX33" fmla="*/ 4600 w 10000"/>
                <a:gd name="connsiteY33" fmla="*/ 9556 h 10000"/>
                <a:gd name="connsiteX34" fmla="*/ 4901 w 10000"/>
                <a:gd name="connsiteY34" fmla="*/ 9086 h 10000"/>
                <a:gd name="connsiteX35" fmla="*/ 5337 w 10000"/>
                <a:gd name="connsiteY35" fmla="*/ 9340 h 10000"/>
                <a:gd name="connsiteX36" fmla="*/ 5564 w 10000"/>
                <a:gd name="connsiteY36" fmla="*/ 9506 h 10000"/>
                <a:gd name="connsiteX37" fmla="*/ 5768 w 10000"/>
                <a:gd name="connsiteY37" fmla="*/ 9399 h 10000"/>
                <a:gd name="connsiteX38" fmla="*/ 5933 w 10000"/>
                <a:gd name="connsiteY38" fmla="*/ 9300 h 10000"/>
                <a:gd name="connsiteX39" fmla="*/ 6089 w 10000"/>
                <a:gd name="connsiteY39" fmla="*/ 9078 h 10000"/>
                <a:gd name="connsiteX40" fmla="*/ 6274 w 10000"/>
                <a:gd name="connsiteY40" fmla="*/ 8778 h 10000"/>
                <a:gd name="connsiteX41" fmla="*/ 6389 w 10000"/>
                <a:gd name="connsiteY41" fmla="*/ 8638 h 10000"/>
                <a:gd name="connsiteX42" fmla="*/ 6524 w 10000"/>
                <a:gd name="connsiteY42" fmla="*/ 8582 h 10000"/>
                <a:gd name="connsiteX43" fmla="*/ 6531 w 10000"/>
                <a:gd name="connsiteY43" fmla="*/ 8405 h 10000"/>
                <a:gd name="connsiteX44" fmla="*/ 6572 w 10000"/>
                <a:gd name="connsiteY44" fmla="*/ 8201 h 10000"/>
                <a:gd name="connsiteX45" fmla="*/ 6602 w 10000"/>
                <a:gd name="connsiteY45" fmla="*/ 8014 h 10000"/>
                <a:gd name="connsiteX46" fmla="*/ 6707 w 10000"/>
                <a:gd name="connsiteY46" fmla="*/ 7862 h 10000"/>
                <a:gd name="connsiteX47" fmla="*/ 6893 w 10000"/>
                <a:gd name="connsiteY47" fmla="*/ 8708 h 10000"/>
                <a:gd name="connsiteX48" fmla="*/ 7308 w 10000"/>
                <a:gd name="connsiteY48" fmla="*/ 9034 h 10000"/>
                <a:gd name="connsiteX49" fmla="*/ 7430 w 10000"/>
                <a:gd name="connsiteY49" fmla="*/ 8756 h 10000"/>
                <a:gd name="connsiteX50" fmla="*/ 7470 w 10000"/>
                <a:gd name="connsiteY50" fmla="*/ 8798 h 10000"/>
                <a:gd name="connsiteX51" fmla="*/ 7590 w 10000"/>
                <a:gd name="connsiteY51" fmla="*/ 8541 h 10000"/>
                <a:gd name="connsiteX52" fmla="*/ 7831 w 10000"/>
                <a:gd name="connsiteY52" fmla="*/ 8412 h 10000"/>
                <a:gd name="connsiteX53" fmla="*/ 7952 w 10000"/>
                <a:gd name="connsiteY53" fmla="*/ 7937 h 10000"/>
                <a:gd name="connsiteX54" fmla="*/ 8313 w 10000"/>
                <a:gd name="connsiteY54" fmla="*/ 7377 h 10000"/>
                <a:gd name="connsiteX55" fmla="*/ 8594 w 10000"/>
                <a:gd name="connsiteY55" fmla="*/ 7117 h 10000"/>
                <a:gd name="connsiteX56" fmla="*/ 8795 w 10000"/>
                <a:gd name="connsiteY56" fmla="*/ 6386 h 10000"/>
                <a:gd name="connsiteX57" fmla="*/ 8795 w 10000"/>
                <a:gd name="connsiteY57" fmla="*/ 6213 h 10000"/>
                <a:gd name="connsiteX58" fmla="*/ 8755 w 10000"/>
                <a:gd name="connsiteY58" fmla="*/ 5781 h 10000"/>
                <a:gd name="connsiteX59" fmla="*/ 9157 w 10000"/>
                <a:gd name="connsiteY59" fmla="*/ 4227 h 10000"/>
                <a:gd name="connsiteX60" fmla="*/ 9277 w 10000"/>
                <a:gd name="connsiteY60" fmla="*/ 4227 h 10000"/>
                <a:gd name="connsiteX61" fmla="*/ 9438 w 10000"/>
                <a:gd name="connsiteY61" fmla="*/ 4098 h 10000"/>
                <a:gd name="connsiteX62" fmla="*/ 9920 w 10000"/>
                <a:gd name="connsiteY62" fmla="*/ 3882 h 10000"/>
                <a:gd name="connsiteX63" fmla="*/ 10000 w 10000"/>
                <a:gd name="connsiteY63" fmla="*/ 3537 h 10000"/>
                <a:gd name="connsiteX64" fmla="*/ 9960 w 10000"/>
                <a:gd name="connsiteY64" fmla="*/ 3450 h 10000"/>
                <a:gd name="connsiteX65" fmla="*/ 9799 w 10000"/>
                <a:gd name="connsiteY65" fmla="*/ 3450 h 10000"/>
                <a:gd name="connsiteX66" fmla="*/ 9679 w 10000"/>
                <a:gd name="connsiteY66" fmla="*/ 3235 h 10000"/>
                <a:gd name="connsiteX67" fmla="*/ 9438 w 10000"/>
                <a:gd name="connsiteY67" fmla="*/ 3151 h 10000"/>
                <a:gd name="connsiteX68" fmla="*/ 9317 w 10000"/>
                <a:gd name="connsiteY68" fmla="*/ 2978 h 10000"/>
                <a:gd name="connsiteX69" fmla="*/ 9237 w 10000"/>
                <a:gd name="connsiteY69" fmla="*/ 2331 h 10000"/>
                <a:gd name="connsiteX70" fmla="*/ 9237 w 10000"/>
                <a:gd name="connsiteY70" fmla="*/ 1423 h 10000"/>
                <a:gd name="connsiteX71" fmla="*/ 9036 w 10000"/>
                <a:gd name="connsiteY71" fmla="*/ 1123 h 10000"/>
                <a:gd name="connsiteX72" fmla="*/ 8996 w 10000"/>
                <a:gd name="connsiteY72" fmla="*/ 820 h 10000"/>
                <a:gd name="connsiteX73" fmla="*/ 8675 w 10000"/>
                <a:gd name="connsiteY73" fmla="*/ 389 h 10000"/>
                <a:gd name="connsiteX74" fmla="*/ 8394 w 10000"/>
                <a:gd name="connsiteY74" fmla="*/ 218 h 10000"/>
                <a:gd name="connsiteX75" fmla="*/ 8233 w 10000"/>
                <a:gd name="connsiteY75" fmla="*/ 0 h 10000"/>
                <a:gd name="connsiteX76" fmla="*/ 7992 w 10000"/>
                <a:gd name="connsiteY76" fmla="*/ 218 h 10000"/>
                <a:gd name="connsiteX77" fmla="*/ 7831 w 10000"/>
                <a:gd name="connsiteY77" fmla="*/ 173 h 10000"/>
                <a:gd name="connsiteX78" fmla="*/ 7711 w 10000"/>
                <a:gd name="connsiteY78" fmla="*/ 559 h 10000"/>
                <a:gd name="connsiteX79" fmla="*/ 7390 w 10000"/>
                <a:gd name="connsiteY79" fmla="*/ 648 h 10000"/>
                <a:gd name="connsiteX80" fmla="*/ 7309 w 10000"/>
                <a:gd name="connsiteY80" fmla="*/ 948 h 10000"/>
                <a:gd name="connsiteX81" fmla="*/ 7028 w 10000"/>
                <a:gd name="connsiteY81" fmla="*/ 948 h 10000"/>
                <a:gd name="connsiteX82" fmla="*/ 6787 w 10000"/>
                <a:gd name="connsiteY82" fmla="*/ 820 h 10000"/>
                <a:gd name="connsiteX83" fmla="*/ 6265 w 10000"/>
                <a:gd name="connsiteY83" fmla="*/ 820 h 10000"/>
                <a:gd name="connsiteX84" fmla="*/ 5743 w 10000"/>
                <a:gd name="connsiteY84" fmla="*/ 820 h 10000"/>
                <a:gd name="connsiteX85" fmla="*/ 5783 w 10000"/>
                <a:gd name="connsiteY85" fmla="*/ 648 h 10000"/>
                <a:gd name="connsiteX86" fmla="*/ 5703 w 10000"/>
                <a:gd name="connsiteY86" fmla="*/ 648 h 10000"/>
                <a:gd name="connsiteX87" fmla="*/ 5663 w 10000"/>
                <a:gd name="connsiteY87" fmla="*/ 820 h 10000"/>
                <a:gd name="connsiteX88" fmla="*/ 5181 w 10000"/>
                <a:gd name="connsiteY88" fmla="*/ 820 h 10000"/>
                <a:gd name="connsiteX89" fmla="*/ 4699 w 10000"/>
                <a:gd name="connsiteY89" fmla="*/ 820 h 10000"/>
                <a:gd name="connsiteX90" fmla="*/ 4217 w 10000"/>
                <a:gd name="connsiteY90" fmla="*/ 820 h 10000"/>
                <a:gd name="connsiteX91" fmla="*/ 3735 w 10000"/>
                <a:gd name="connsiteY91" fmla="*/ 820 h 10000"/>
                <a:gd name="connsiteX92" fmla="*/ 3293 w 10000"/>
                <a:gd name="connsiteY92" fmla="*/ 820 h 10000"/>
                <a:gd name="connsiteX93" fmla="*/ 2811 w 10000"/>
                <a:gd name="connsiteY93" fmla="*/ 820 h 10000"/>
                <a:gd name="connsiteX94" fmla="*/ 2369 w 10000"/>
                <a:gd name="connsiteY94" fmla="*/ 820 h 10000"/>
                <a:gd name="connsiteX95" fmla="*/ 1888 w 10000"/>
                <a:gd name="connsiteY95" fmla="*/ 820 h 10000"/>
                <a:gd name="connsiteX96" fmla="*/ 1888 w 10000"/>
                <a:gd name="connsiteY96" fmla="*/ 1423 h 10000"/>
                <a:gd name="connsiteX97" fmla="*/ 1888 w 10000"/>
                <a:gd name="connsiteY97" fmla="*/ 2200 h 10000"/>
                <a:gd name="connsiteX98" fmla="*/ 1285 w 10000"/>
                <a:gd name="connsiteY98" fmla="*/ 2200 h 10000"/>
                <a:gd name="connsiteX99" fmla="*/ 1285 w 10000"/>
                <a:gd name="connsiteY99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964 w 10000"/>
                <a:gd name="connsiteY20" fmla="*/ 9879 h 10000"/>
                <a:gd name="connsiteX21" fmla="*/ 1192 w 10000"/>
                <a:gd name="connsiteY21" fmla="*/ 10000 h 10000"/>
                <a:gd name="connsiteX22" fmla="*/ 1332 w 10000"/>
                <a:gd name="connsiteY22" fmla="*/ 9404 h 10000"/>
                <a:gd name="connsiteX23" fmla="*/ 1439 w 10000"/>
                <a:gd name="connsiteY23" fmla="*/ 9506 h 10000"/>
                <a:gd name="connsiteX24" fmla="*/ 1767 w 10000"/>
                <a:gd name="connsiteY24" fmla="*/ 9426 h 10000"/>
                <a:gd name="connsiteX25" fmla="*/ 1951 w 10000"/>
                <a:gd name="connsiteY25" fmla="*/ 9317 h 10000"/>
                <a:gd name="connsiteX26" fmla="*/ 2025 w 10000"/>
                <a:gd name="connsiteY26" fmla="*/ 9052 h 10000"/>
                <a:gd name="connsiteX27" fmla="*/ 2338 w 10000"/>
                <a:gd name="connsiteY27" fmla="*/ 8966 h 10000"/>
                <a:gd name="connsiteX28" fmla="*/ 2643 w 10000"/>
                <a:gd name="connsiteY28" fmla="*/ 9388 h 10000"/>
                <a:gd name="connsiteX29" fmla="*/ 2911 w 10000"/>
                <a:gd name="connsiteY29" fmla="*/ 9572 h 10000"/>
                <a:gd name="connsiteX30" fmla="*/ 3167 w 10000"/>
                <a:gd name="connsiteY30" fmla="*/ 9539 h 10000"/>
                <a:gd name="connsiteX31" fmla="*/ 3795 w 10000"/>
                <a:gd name="connsiteY31" fmla="*/ 9693 h 10000"/>
                <a:gd name="connsiteX32" fmla="*/ 4153 w 10000"/>
                <a:gd name="connsiteY32" fmla="*/ 9776 h 10000"/>
                <a:gd name="connsiteX33" fmla="*/ 4600 w 10000"/>
                <a:gd name="connsiteY33" fmla="*/ 9556 h 10000"/>
                <a:gd name="connsiteX34" fmla="*/ 4901 w 10000"/>
                <a:gd name="connsiteY34" fmla="*/ 9086 h 10000"/>
                <a:gd name="connsiteX35" fmla="*/ 5337 w 10000"/>
                <a:gd name="connsiteY35" fmla="*/ 9340 h 10000"/>
                <a:gd name="connsiteX36" fmla="*/ 5564 w 10000"/>
                <a:gd name="connsiteY36" fmla="*/ 9506 h 10000"/>
                <a:gd name="connsiteX37" fmla="*/ 5768 w 10000"/>
                <a:gd name="connsiteY37" fmla="*/ 9399 h 10000"/>
                <a:gd name="connsiteX38" fmla="*/ 5933 w 10000"/>
                <a:gd name="connsiteY38" fmla="*/ 9300 h 10000"/>
                <a:gd name="connsiteX39" fmla="*/ 6089 w 10000"/>
                <a:gd name="connsiteY39" fmla="*/ 9078 h 10000"/>
                <a:gd name="connsiteX40" fmla="*/ 6274 w 10000"/>
                <a:gd name="connsiteY40" fmla="*/ 8778 h 10000"/>
                <a:gd name="connsiteX41" fmla="*/ 6389 w 10000"/>
                <a:gd name="connsiteY41" fmla="*/ 8638 h 10000"/>
                <a:gd name="connsiteX42" fmla="*/ 6524 w 10000"/>
                <a:gd name="connsiteY42" fmla="*/ 8582 h 10000"/>
                <a:gd name="connsiteX43" fmla="*/ 6531 w 10000"/>
                <a:gd name="connsiteY43" fmla="*/ 8405 h 10000"/>
                <a:gd name="connsiteX44" fmla="*/ 6572 w 10000"/>
                <a:gd name="connsiteY44" fmla="*/ 8201 h 10000"/>
                <a:gd name="connsiteX45" fmla="*/ 6602 w 10000"/>
                <a:gd name="connsiteY45" fmla="*/ 8014 h 10000"/>
                <a:gd name="connsiteX46" fmla="*/ 6855 w 10000"/>
                <a:gd name="connsiteY46" fmla="*/ 7773 h 10000"/>
                <a:gd name="connsiteX47" fmla="*/ 6893 w 10000"/>
                <a:gd name="connsiteY47" fmla="*/ 8708 h 10000"/>
                <a:gd name="connsiteX48" fmla="*/ 7308 w 10000"/>
                <a:gd name="connsiteY48" fmla="*/ 9034 h 10000"/>
                <a:gd name="connsiteX49" fmla="*/ 7430 w 10000"/>
                <a:gd name="connsiteY49" fmla="*/ 8756 h 10000"/>
                <a:gd name="connsiteX50" fmla="*/ 7470 w 10000"/>
                <a:gd name="connsiteY50" fmla="*/ 8798 h 10000"/>
                <a:gd name="connsiteX51" fmla="*/ 7590 w 10000"/>
                <a:gd name="connsiteY51" fmla="*/ 8541 h 10000"/>
                <a:gd name="connsiteX52" fmla="*/ 7831 w 10000"/>
                <a:gd name="connsiteY52" fmla="*/ 8412 h 10000"/>
                <a:gd name="connsiteX53" fmla="*/ 7952 w 10000"/>
                <a:gd name="connsiteY53" fmla="*/ 7937 h 10000"/>
                <a:gd name="connsiteX54" fmla="*/ 8313 w 10000"/>
                <a:gd name="connsiteY54" fmla="*/ 7377 h 10000"/>
                <a:gd name="connsiteX55" fmla="*/ 8594 w 10000"/>
                <a:gd name="connsiteY55" fmla="*/ 7117 h 10000"/>
                <a:gd name="connsiteX56" fmla="*/ 8795 w 10000"/>
                <a:gd name="connsiteY56" fmla="*/ 6386 h 10000"/>
                <a:gd name="connsiteX57" fmla="*/ 8795 w 10000"/>
                <a:gd name="connsiteY57" fmla="*/ 6213 h 10000"/>
                <a:gd name="connsiteX58" fmla="*/ 8755 w 10000"/>
                <a:gd name="connsiteY58" fmla="*/ 5781 h 10000"/>
                <a:gd name="connsiteX59" fmla="*/ 9157 w 10000"/>
                <a:gd name="connsiteY59" fmla="*/ 4227 h 10000"/>
                <a:gd name="connsiteX60" fmla="*/ 9277 w 10000"/>
                <a:gd name="connsiteY60" fmla="*/ 4227 h 10000"/>
                <a:gd name="connsiteX61" fmla="*/ 9438 w 10000"/>
                <a:gd name="connsiteY61" fmla="*/ 4098 h 10000"/>
                <a:gd name="connsiteX62" fmla="*/ 9920 w 10000"/>
                <a:gd name="connsiteY62" fmla="*/ 3882 h 10000"/>
                <a:gd name="connsiteX63" fmla="*/ 10000 w 10000"/>
                <a:gd name="connsiteY63" fmla="*/ 3537 h 10000"/>
                <a:gd name="connsiteX64" fmla="*/ 9960 w 10000"/>
                <a:gd name="connsiteY64" fmla="*/ 3450 h 10000"/>
                <a:gd name="connsiteX65" fmla="*/ 9799 w 10000"/>
                <a:gd name="connsiteY65" fmla="*/ 3450 h 10000"/>
                <a:gd name="connsiteX66" fmla="*/ 9679 w 10000"/>
                <a:gd name="connsiteY66" fmla="*/ 3235 h 10000"/>
                <a:gd name="connsiteX67" fmla="*/ 9438 w 10000"/>
                <a:gd name="connsiteY67" fmla="*/ 3151 h 10000"/>
                <a:gd name="connsiteX68" fmla="*/ 9317 w 10000"/>
                <a:gd name="connsiteY68" fmla="*/ 2978 h 10000"/>
                <a:gd name="connsiteX69" fmla="*/ 9237 w 10000"/>
                <a:gd name="connsiteY69" fmla="*/ 2331 h 10000"/>
                <a:gd name="connsiteX70" fmla="*/ 9237 w 10000"/>
                <a:gd name="connsiteY70" fmla="*/ 1423 h 10000"/>
                <a:gd name="connsiteX71" fmla="*/ 9036 w 10000"/>
                <a:gd name="connsiteY71" fmla="*/ 1123 h 10000"/>
                <a:gd name="connsiteX72" fmla="*/ 8996 w 10000"/>
                <a:gd name="connsiteY72" fmla="*/ 820 h 10000"/>
                <a:gd name="connsiteX73" fmla="*/ 8675 w 10000"/>
                <a:gd name="connsiteY73" fmla="*/ 389 h 10000"/>
                <a:gd name="connsiteX74" fmla="*/ 8394 w 10000"/>
                <a:gd name="connsiteY74" fmla="*/ 218 h 10000"/>
                <a:gd name="connsiteX75" fmla="*/ 8233 w 10000"/>
                <a:gd name="connsiteY75" fmla="*/ 0 h 10000"/>
                <a:gd name="connsiteX76" fmla="*/ 7992 w 10000"/>
                <a:gd name="connsiteY76" fmla="*/ 218 h 10000"/>
                <a:gd name="connsiteX77" fmla="*/ 7831 w 10000"/>
                <a:gd name="connsiteY77" fmla="*/ 173 h 10000"/>
                <a:gd name="connsiteX78" fmla="*/ 7711 w 10000"/>
                <a:gd name="connsiteY78" fmla="*/ 559 h 10000"/>
                <a:gd name="connsiteX79" fmla="*/ 7390 w 10000"/>
                <a:gd name="connsiteY79" fmla="*/ 648 h 10000"/>
                <a:gd name="connsiteX80" fmla="*/ 7309 w 10000"/>
                <a:gd name="connsiteY80" fmla="*/ 948 h 10000"/>
                <a:gd name="connsiteX81" fmla="*/ 7028 w 10000"/>
                <a:gd name="connsiteY81" fmla="*/ 948 h 10000"/>
                <a:gd name="connsiteX82" fmla="*/ 6787 w 10000"/>
                <a:gd name="connsiteY82" fmla="*/ 820 h 10000"/>
                <a:gd name="connsiteX83" fmla="*/ 6265 w 10000"/>
                <a:gd name="connsiteY83" fmla="*/ 820 h 10000"/>
                <a:gd name="connsiteX84" fmla="*/ 5743 w 10000"/>
                <a:gd name="connsiteY84" fmla="*/ 820 h 10000"/>
                <a:gd name="connsiteX85" fmla="*/ 5783 w 10000"/>
                <a:gd name="connsiteY85" fmla="*/ 648 h 10000"/>
                <a:gd name="connsiteX86" fmla="*/ 5703 w 10000"/>
                <a:gd name="connsiteY86" fmla="*/ 648 h 10000"/>
                <a:gd name="connsiteX87" fmla="*/ 5663 w 10000"/>
                <a:gd name="connsiteY87" fmla="*/ 820 h 10000"/>
                <a:gd name="connsiteX88" fmla="*/ 5181 w 10000"/>
                <a:gd name="connsiteY88" fmla="*/ 820 h 10000"/>
                <a:gd name="connsiteX89" fmla="*/ 4699 w 10000"/>
                <a:gd name="connsiteY89" fmla="*/ 820 h 10000"/>
                <a:gd name="connsiteX90" fmla="*/ 4217 w 10000"/>
                <a:gd name="connsiteY90" fmla="*/ 820 h 10000"/>
                <a:gd name="connsiteX91" fmla="*/ 3735 w 10000"/>
                <a:gd name="connsiteY91" fmla="*/ 820 h 10000"/>
                <a:gd name="connsiteX92" fmla="*/ 3293 w 10000"/>
                <a:gd name="connsiteY92" fmla="*/ 820 h 10000"/>
                <a:gd name="connsiteX93" fmla="*/ 2811 w 10000"/>
                <a:gd name="connsiteY93" fmla="*/ 820 h 10000"/>
                <a:gd name="connsiteX94" fmla="*/ 2369 w 10000"/>
                <a:gd name="connsiteY94" fmla="*/ 820 h 10000"/>
                <a:gd name="connsiteX95" fmla="*/ 1888 w 10000"/>
                <a:gd name="connsiteY95" fmla="*/ 820 h 10000"/>
                <a:gd name="connsiteX96" fmla="*/ 1888 w 10000"/>
                <a:gd name="connsiteY96" fmla="*/ 1423 h 10000"/>
                <a:gd name="connsiteX97" fmla="*/ 1888 w 10000"/>
                <a:gd name="connsiteY97" fmla="*/ 2200 h 10000"/>
                <a:gd name="connsiteX98" fmla="*/ 1285 w 10000"/>
                <a:gd name="connsiteY98" fmla="*/ 2200 h 10000"/>
                <a:gd name="connsiteX99" fmla="*/ 1285 w 10000"/>
                <a:gd name="connsiteY99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964 w 10000"/>
                <a:gd name="connsiteY20" fmla="*/ 9879 h 10000"/>
                <a:gd name="connsiteX21" fmla="*/ 1192 w 10000"/>
                <a:gd name="connsiteY21" fmla="*/ 10000 h 10000"/>
                <a:gd name="connsiteX22" fmla="*/ 1439 w 10000"/>
                <a:gd name="connsiteY22" fmla="*/ 9506 h 10000"/>
                <a:gd name="connsiteX23" fmla="*/ 1767 w 10000"/>
                <a:gd name="connsiteY23" fmla="*/ 9426 h 10000"/>
                <a:gd name="connsiteX24" fmla="*/ 1951 w 10000"/>
                <a:gd name="connsiteY24" fmla="*/ 9317 h 10000"/>
                <a:gd name="connsiteX25" fmla="*/ 2025 w 10000"/>
                <a:gd name="connsiteY25" fmla="*/ 9052 h 10000"/>
                <a:gd name="connsiteX26" fmla="*/ 2338 w 10000"/>
                <a:gd name="connsiteY26" fmla="*/ 8966 h 10000"/>
                <a:gd name="connsiteX27" fmla="*/ 2643 w 10000"/>
                <a:gd name="connsiteY27" fmla="*/ 9388 h 10000"/>
                <a:gd name="connsiteX28" fmla="*/ 2911 w 10000"/>
                <a:gd name="connsiteY28" fmla="*/ 9572 h 10000"/>
                <a:gd name="connsiteX29" fmla="*/ 3167 w 10000"/>
                <a:gd name="connsiteY29" fmla="*/ 9539 h 10000"/>
                <a:gd name="connsiteX30" fmla="*/ 3795 w 10000"/>
                <a:gd name="connsiteY30" fmla="*/ 9693 h 10000"/>
                <a:gd name="connsiteX31" fmla="*/ 4153 w 10000"/>
                <a:gd name="connsiteY31" fmla="*/ 9776 h 10000"/>
                <a:gd name="connsiteX32" fmla="*/ 4600 w 10000"/>
                <a:gd name="connsiteY32" fmla="*/ 9556 h 10000"/>
                <a:gd name="connsiteX33" fmla="*/ 4901 w 10000"/>
                <a:gd name="connsiteY33" fmla="*/ 9086 h 10000"/>
                <a:gd name="connsiteX34" fmla="*/ 5337 w 10000"/>
                <a:gd name="connsiteY34" fmla="*/ 9340 h 10000"/>
                <a:gd name="connsiteX35" fmla="*/ 5564 w 10000"/>
                <a:gd name="connsiteY35" fmla="*/ 9506 h 10000"/>
                <a:gd name="connsiteX36" fmla="*/ 5768 w 10000"/>
                <a:gd name="connsiteY36" fmla="*/ 9399 h 10000"/>
                <a:gd name="connsiteX37" fmla="*/ 5933 w 10000"/>
                <a:gd name="connsiteY37" fmla="*/ 9300 h 10000"/>
                <a:gd name="connsiteX38" fmla="*/ 6089 w 10000"/>
                <a:gd name="connsiteY38" fmla="*/ 9078 h 10000"/>
                <a:gd name="connsiteX39" fmla="*/ 6274 w 10000"/>
                <a:gd name="connsiteY39" fmla="*/ 8778 h 10000"/>
                <a:gd name="connsiteX40" fmla="*/ 6389 w 10000"/>
                <a:gd name="connsiteY40" fmla="*/ 8638 h 10000"/>
                <a:gd name="connsiteX41" fmla="*/ 6524 w 10000"/>
                <a:gd name="connsiteY41" fmla="*/ 8582 h 10000"/>
                <a:gd name="connsiteX42" fmla="*/ 6531 w 10000"/>
                <a:gd name="connsiteY42" fmla="*/ 8405 h 10000"/>
                <a:gd name="connsiteX43" fmla="*/ 6572 w 10000"/>
                <a:gd name="connsiteY43" fmla="*/ 8201 h 10000"/>
                <a:gd name="connsiteX44" fmla="*/ 6602 w 10000"/>
                <a:gd name="connsiteY44" fmla="*/ 8014 h 10000"/>
                <a:gd name="connsiteX45" fmla="*/ 6855 w 10000"/>
                <a:gd name="connsiteY45" fmla="*/ 7773 h 10000"/>
                <a:gd name="connsiteX46" fmla="*/ 6893 w 10000"/>
                <a:gd name="connsiteY46" fmla="*/ 8708 h 10000"/>
                <a:gd name="connsiteX47" fmla="*/ 7308 w 10000"/>
                <a:gd name="connsiteY47" fmla="*/ 9034 h 10000"/>
                <a:gd name="connsiteX48" fmla="*/ 7430 w 10000"/>
                <a:gd name="connsiteY48" fmla="*/ 8756 h 10000"/>
                <a:gd name="connsiteX49" fmla="*/ 7470 w 10000"/>
                <a:gd name="connsiteY49" fmla="*/ 8798 h 10000"/>
                <a:gd name="connsiteX50" fmla="*/ 7590 w 10000"/>
                <a:gd name="connsiteY50" fmla="*/ 8541 h 10000"/>
                <a:gd name="connsiteX51" fmla="*/ 7831 w 10000"/>
                <a:gd name="connsiteY51" fmla="*/ 8412 h 10000"/>
                <a:gd name="connsiteX52" fmla="*/ 7952 w 10000"/>
                <a:gd name="connsiteY52" fmla="*/ 7937 h 10000"/>
                <a:gd name="connsiteX53" fmla="*/ 8313 w 10000"/>
                <a:gd name="connsiteY53" fmla="*/ 7377 h 10000"/>
                <a:gd name="connsiteX54" fmla="*/ 8594 w 10000"/>
                <a:gd name="connsiteY54" fmla="*/ 7117 h 10000"/>
                <a:gd name="connsiteX55" fmla="*/ 8795 w 10000"/>
                <a:gd name="connsiteY55" fmla="*/ 6386 h 10000"/>
                <a:gd name="connsiteX56" fmla="*/ 8795 w 10000"/>
                <a:gd name="connsiteY56" fmla="*/ 6213 h 10000"/>
                <a:gd name="connsiteX57" fmla="*/ 8755 w 10000"/>
                <a:gd name="connsiteY57" fmla="*/ 5781 h 10000"/>
                <a:gd name="connsiteX58" fmla="*/ 9157 w 10000"/>
                <a:gd name="connsiteY58" fmla="*/ 4227 h 10000"/>
                <a:gd name="connsiteX59" fmla="*/ 9277 w 10000"/>
                <a:gd name="connsiteY59" fmla="*/ 4227 h 10000"/>
                <a:gd name="connsiteX60" fmla="*/ 9438 w 10000"/>
                <a:gd name="connsiteY60" fmla="*/ 4098 h 10000"/>
                <a:gd name="connsiteX61" fmla="*/ 9920 w 10000"/>
                <a:gd name="connsiteY61" fmla="*/ 3882 h 10000"/>
                <a:gd name="connsiteX62" fmla="*/ 10000 w 10000"/>
                <a:gd name="connsiteY62" fmla="*/ 3537 h 10000"/>
                <a:gd name="connsiteX63" fmla="*/ 9960 w 10000"/>
                <a:gd name="connsiteY63" fmla="*/ 3450 h 10000"/>
                <a:gd name="connsiteX64" fmla="*/ 9799 w 10000"/>
                <a:gd name="connsiteY64" fmla="*/ 3450 h 10000"/>
                <a:gd name="connsiteX65" fmla="*/ 9679 w 10000"/>
                <a:gd name="connsiteY65" fmla="*/ 3235 h 10000"/>
                <a:gd name="connsiteX66" fmla="*/ 9438 w 10000"/>
                <a:gd name="connsiteY66" fmla="*/ 3151 h 10000"/>
                <a:gd name="connsiteX67" fmla="*/ 9317 w 10000"/>
                <a:gd name="connsiteY67" fmla="*/ 2978 h 10000"/>
                <a:gd name="connsiteX68" fmla="*/ 9237 w 10000"/>
                <a:gd name="connsiteY68" fmla="*/ 2331 h 10000"/>
                <a:gd name="connsiteX69" fmla="*/ 9237 w 10000"/>
                <a:gd name="connsiteY69" fmla="*/ 1423 h 10000"/>
                <a:gd name="connsiteX70" fmla="*/ 9036 w 10000"/>
                <a:gd name="connsiteY70" fmla="*/ 1123 h 10000"/>
                <a:gd name="connsiteX71" fmla="*/ 8996 w 10000"/>
                <a:gd name="connsiteY71" fmla="*/ 820 h 10000"/>
                <a:gd name="connsiteX72" fmla="*/ 8675 w 10000"/>
                <a:gd name="connsiteY72" fmla="*/ 389 h 10000"/>
                <a:gd name="connsiteX73" fmla="*/ 8394 w 10000"/>
                <a:gd name="connsiteY73" fmla="*/ 218 h 10000"/>
                <a:gd name="connsiteX74" fmla="*/ 8233 w 10000"/>
                <a:gd name="connsiteY74" fmla="*/ 0 h 10000"/>
                <a:gd name="connsiteX75" fmla="*/ 7992 w 10000"/>
                <a:gd name="connsiteY75" fmla="*/ 218 h 10000"/>
                <a:gd name="connsiteX76" fmla="*/ 7831 w 10000"/>
                <a:gd name="connsiteY76" fmla="*/ 173 h 10000"/>
                <a:gd name="connsiteX77" fmla="*/ 7711 w 10000"/>
                <a:gd name="connsiteY77" fmla="*/ 559 h 10000"/>
                <a:gd name="connsiteX78" fmla="*/ 7390 w 10000"/>
                <a:gd name="connsiteY78" fmla="*/ 648 h 10000"/>
                <a:gd name="connsiteX79" fmla="*/ 7309 w 10000"/>
                <a:gd name="connsiteY79" fmla="*/ 948 h 10000"/>
                <a:gd name="connsiteX80" fmla="*/ 7028 w 10000"/>
                <a:gd name="connsiteY80" fmla="*/ 948 h 10000"/>
                <a:gd name="connsiteX81" fmla="*/ 6787 w 10000"/>
                <a:gd name="connsiteY81" fmla="*/ 820 h 10000"/>
                <a:gd name="connsiteX82" fmla="*/ 6265 w 10000"/>
                <a:gd name="connsiteY82" fmla="*/ 820 h 10000"/>
                <a:gd name="connsiteX83" fmla="*/ 5743 w 10000"/>
                <a:gd name="connsiteY83" fmla="*/ 820 h 10000"/>
                <a:gd name="connsiteX84" fmla="*/ 5783 w 10000"/>
                <a:gd name="connsiteY84" fmla="*/ 648 h 10000"/>
                <a:gd name="connsiteX85" fmla="*/ 5703 w 10000"/>
                <a:gd name="connsiteY85" fmla="*/ 648 h 10000"/>
                <a:gd name="connsiteX86" fmla="*/ 5663 w 10000"/>
                <a:gd name="connsiteY86" fmla="*/ 820 h 10000"/>
                <a:gd name="connsiteX87" fmla="*/ 5181 w 10000"/>
                <a:gd name="connsiteY87" fmla="*/ 820 h 10000"/>
                <a:gd name="connsiteX88" fmla="*/ 4699 w 10000"/>
                <a:gd name="connsiteY88" fmla="*/ 820 h 10000"/>
                <a:gd name="connsiteX89" fmla="*/ 4217 w 10000"/>
                <a:gd name="connsiteY89" fmla="*/ 820 h 10000"/>
                <a:gd name="connsiteX90" fmla="*/ 3735 w 10000"/>
                <a:gd name="connsiteY90" fmla="*/ 820 h 10000"/>
                <a:gd name="connsiteX91" fmla="*/ 3293 w 10000"/>
                <a:gd name="connsiteY91" fmla="*/ 820 h 10000"/>
                <a:gd name="connsiteX92" fmla="*/ 2811 w 10000"/>
                <a:gd name="connsiteY92" fmla="*/ 820 h 10000"/>
                <a:gd name="connsiteX93" fmla="*/ 2369 w 10000"/>
                <a:gd name="connsiteY93" fmla="*/ 820 h 10000"/>
                <a:gd name="connsiteX94" fmla="*/ 1888 w 10000"/>
                <a:gd name="connsiteY94" fmla="*/ 820 h 10000"/>
                <a:gd name="connsiteX95" fmla="*/ 1888 w 10000"/>
                <a:gd name="connsiteY95" fmla="*/ 1423 h 10000"/>
                <a:gd name="connsiteX96" fmla="*/ 1888 w 10000"/>
                <a:gd name="connsiteY96" fmla="*/ 2200 h 10000"/>
                <a:gd name="connsiteX97" fmla="*/ 1285 w 10000"/>
                <a:gd name="connsiteY97" fmla="*/ 2200 h 10000"/>
                <a:gd name="connsiteX98" fmla="*/ 1285 w 10000"/>
                <a:gd name="connsiteY98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964 w 10000"/>
                <a:gd name="connsiteY20" fmla="*/ 9879 h 10000"/>
                <a:gd name="connsiteX21" fmla="*/ 1192 w 10000"/>
                <a:gd name="connsiteY21" fmla="*/ 10000 h 10000"/>
                <a:gd name="connsiteX22" fmla="*/ 1767 w 10000"/>
                <a:gd name="connsiteY22" fmla="*/ 9426 h 10000"/>
                <a:gd name="connsiteX23" fmla="*/ 1951 w 10000"/>
                <a:gd name="connsiteY23" fmla="*/ 9317 h 10000"/>
                <a:gd name="connsiteX24" fmla="*/ 2025 w 10000"/>
                <a:gd name="connsiteY24" fmla="*/ 9052 h 10000"/>
                <a:gd name="connsiteX25" fmla="*/ 2338 w 10000"/>
                <a:gd name="connsiteY25" fmla="*/ 8966 h 10000"/>
                <a:gd name="connsiteX26" fmla="*/ 2643 w 10000"/>
                <a:gd name="connsiteY26" fmla="*/ 9388 h 10000"/>
                <a:gd name="connsiteX27" fmla="*/ 2911 w 10000"/>
                <a:gd name="connsiteY27" fmla="*/ 9572 h 10000"/>
                <a:gd name="connsiteX28" fmla="*/ 3167 w 10000"/>
                <a:gd name="connsiteY28" fmla="*/ 9539 h 10000"/>
                <a:gd name="connsiteX29" fmla="*/ 3795 w 10000"/>
                <a:gd name="connsiteY29" fmla="*/ 9693 h 10000"/>
                <a:gd name="connsiteX30" fmla="*/ 4153 w 10000"/>
                <a:gd name="connsiteY30" fmla="*/ 9776 h 10000"/>
                <a:gd name="connsiteX31" fmla="*/ 4600 w 10000"/>
                <a:gd name="connsiteY31" fmla="*/ 9556 h 10000"/>
                <a:gd name="connsiteX32" fmla="*/ 4901 w 10000"/>
                <a:gd name="connsiteY32" fmla="*/ 9086 h 10000"/>
                <a:gd name="connsiteX33" fmla="*/ 5337 w 10000"/>
                <a:gd name="connsiteY33" fmla="*/ 9340 h 10000"/>
                <a:gd name="connsiteX34" fmla="*/ 5564 w 10000"/>
                <a:gd name="connsiteY34" fmla="*/ 9506 h 10000"/>
                <a:gd name="connsiteX35" fmla="*/ 5768 w 10000"/>
                <a:gd name="connsiteY35" fmla="*/ 9399 h 10000"/>
                <a:gd name="connsiteX36" fmla="*/ 5933 w 10000"/>
                <a:gd name="connsiteY36" fmla="*/ 9300 h 10000"/>
                <a:gd name="connsiteX37" fmla="*/ 6089 w 10000"/>
                <a:gd name="connsiteY37" fmla="*/ 9078 h 10000"/>
                <a:gd name="connsiteX38" fmla="*/ 6274 w 10000"/>
                <a:gd name="connsiteY38" fmla="*/ 8778 h 10000"/>
                <a:gd name="connsiteX39" fmla="*/ 6389 w 10000"/>
                <a:gd name="connsiteY39" fmla="*/ 8638 h 10000"/>
                <a:gd name="connsiteX40" fmla="*/ 6524 w 10000"/>
                <a:gd name="connsiteY40" fmla="*/ 8582 h 10000"/>
                <a:gd name="connsiteX41" fmla="*/ 6531 w 10000"/>
                <a:gd name="connsiteY41" fmla="*/ 8405 h 10000"/>
                <a:gd name="connsiteX42" fmla="*/ 6572 w 10000"/>
                <a:gd name="connsiteY42" fmla="*/ 8201 h 10000"/>
                <a:gd name="connsiteX43" fmla="*/ 6602 w 10000"/>
                <a:gd name="connsiteY43" fmla="*/ 8014 h 10000"/>
                <a:gd name="connsiteX44" fmla="*/ 6855 w 10000"/>
                <a:gd name="connsiteY44" fmla="*/ 7773 h 10000"/>
                <a:gd name="connsiteX45" fmla="*/ 6893 w 10000"/>
                <a:gd name="connsiteY45" fmla="*/ 8708 h 10000"/>
                <a:gd name="connsiteX46" fmla="*/ 7308 w 10000"/>
                <a:gd name="connsiteY46" fmla="*/ 9034 h 10000"/>
                <a:gd name="connsiteX47" fmla="*/ 7430 w 10000"/>
                <a:gd name="connsiteY47" fmla="*/ 8756 h 10000"/>
                <a:gd name="connsiteX48" fmla="*/ 7470 w 10000"/>
                <a:gd name="connsiteY48" fmla="*/ 8798 h 10000"/>
                <a:gd name="connsiteX49" fmla="*/ 7590 w 10000"/>
                <a:gd name="connsiteY49" fmla="*/ 8541 h 10000"/>
                <a:gd name="connsiteX50" fmla="*/ 7831 w 10000"/>
                <a:gd name="connsiteY50" fmla="*/ 8412 h 10000"/>
                <a:gd name="connsiteX51" fmla="*/ 7952 w 10000"/>
                <a:gd name="connsiteY51" fmla="*/ 7937 h 10000"/>
                <a:gd name="connsiteX52" fmla="*/ 8313 w 10000"/>
                <a:gd name="connsiteY52" fmla="*/ 7377 h 10000"/>
                <a:gd name="connsiteX53" fmla="*/ 8594 w 10000"/>
                <a:gd name="connsiteY53" fmla="*/ 7117 h 10000"/>
                <a:gd name="connsiteX54" fmla="*/ 8795 w 10000"/>
                <a:gd name="connsiteY54" fmla="*/ 6386 h 10000"/>
                <a:gd name="connsiteX55" fmla="*/ 8795 w 10000"/>
                <a:gd name="connsiteY55" fmla="*/ 6213 h 10000"/>
                <a:gd name="connsiteX56" fmla="*/ 8755 w 10000"/>
                <a:gd name="connsiteY56" fmla="*/ 5781 h 10000"/>
                <a:gd name="connsiteX57" fmla="*/ 9157 w 10000"/>
                <a:gd name="connsiteY57" fmla="*/ 4227 h 10000"/>
                <a:gd name="connsiteX58" fmla="*/ 9277 w 10000"/>
                <a:gd name="connsiteY58" fmla="*/ 4227 h 10000"/>
                <a:gd name="connsiteX59" fmla="*/ 9438 w 10000"/>
                <a:gd name="connsiteY59" fmla="*/ 4098 h 10000"/>
                <a:gd name="connsiteX60" fmla="*/ 9920 w 10000"/>
                <a:gd name="connsiteY60" fmla="*/ 3882 h 10000"/>
                <a:gd name="connsiteX61" fmla="*/ 10000 w 10000"/>
                <a:gd name="connsiteY61" fmla="*/ 3537 h 10000"/>
                <a:gd name="connsiteX62" fmla="*/ 9960 w 10000"/>
                <a:gd name="connsiteY62" fmla="*/ 3450 h 10000"/>
                <a:gd name="connsiteX63" fmla="*/ 9799 w 10000"/>
                <a:gd name="connsiteY63" fmla="*/ 3450 h 10000"/>
                <a:gd name="connsiteX64" fmla="*/ 9679 w 10000"/>
                <a:gd name="connsiteY64" fmla="*/ 3235 h 10000"/>
                <a:gd name="connsiteX65" fmla="*/ 9438 w 10000"/>
                <a:gd name="connsiteY65" fmla="*/ 3151 h 10000"/>
                <a:gd name="connsiteX66" fmla="*/ 9317 w 10000"/>
                <a:gd name="connsiteY66" fmla="*/ 2978 h 10000"/>
                <a:gd name="connsiteX67" fmla="*/ 9237 w 10000"/>
                <a:gd name="connsiteY67" fmla="*/ 2331 h 10000"/>
                <a:gd name="connsiteX68" fmla="*/ 9237 w 10000"/>
                <a:gd name="connsiteY68" fmla="*/ 1423 h 10000"/>
                <a:gd name="connsiteX69" fmla="*/ 9036 w 10000"/>
                <a:gd name="connsiteY69" fmla="*/ 1123 h 10000"/>
                <a:gd name="connsiteX70" fmla="*/ 8996 w 10000"/>
                <a:gd name="connsiteY70" fmla="*/ 820 h 10000"/>
                <a:gd name="connsiteX71" fmla="*/ 8675 w 10000"/>
                <a:gd name="connsiteY71" fmla="*/ 389 h 10000"/>
                <a:gd name="connsiteX72" fmla="*/ 8394 w 10000"/>
                <a:gd name="connsiteY72" fmla="*/ 218 h 10000"/>
                <a:gd name="connsiteX73" fmla="*/ 8233 w 10000"/>
                <a:gd name="connsiteY73" fmla="*/ 0 h 10000"/>
                <a:gd name="connsiteX74" fmla="*/ 7992 w 10000"/>
                <a:gd name="connsiteY74" fmla="*/ 218 h 10000"/>
                <a:gd name="connsiteX75" fmla="*/ 7831 w 10000"/>
                <a:gd name="connsiteY75" fmla="*/ 173 h 10000"/>
                <a:gd name="connsiteX76" fmla="*/ 7711 w 10000"/>
                <a:gd name="connsiteY76" fmla="*/ 559 h 10000"/>
                <a:gd name="connsiteX77" fmla="*/ 7390 w 10000"/>
                <a:gd name="connsiteY77" fmla="*/ 648 h 10000"/>
                <a:gd name="connsiteX78" fmla="*/ 7309 w 10000"/>
                <a:gd name="connsiteY78" fmla="*/ 948 h 10000"/>
                <a:gd name="connsiteX79" fmla="*/ 7028 w 10000"/>
                <a:gd name="connsiteY79" fmla="*/ 948 h 10000"/>
                <a:gd name="connsiteX80" fmla="*/ 6787 w 10000"/>
                <a:gd name="connsiteY80" fmla="*/ 820 h 10000"/>
                <a:gd name="connsiteX81" fmla="*/ 6265 w 10000"/>
                <a:gd name="connsiteY81" fmla="*/ 820 h 10000"/>
                <a:gd name="connsiteX82" fmla="*/ 5743 w 10000"/>
                <a:gd name="connsiteY82" fmla="*/ 820 h 10000"/>
                <a:gd name="connsiteX83" fmla="*/ 5783 w 10000"/>
                <a:gd name="connsiteY83" fmla="*/ 648 h 10000"/>
                <a:gd name="connsiteX84" fmla="*/ 5703 w 10000"/>
                <a:gd name="connsiteY84" fmla="*/ 648 h 10000"/>
                <a:gd name="connsiteX85" fmla="*/ 5663 w 10000"/>
                <a:gd name="connsiteY85" fmla="*/ 820 h 10000"/>
                <a:gd name="connsiteX86" fmla="*/ 5181 w 10000"/>
                <a:gd name="connsiteY86" fmla="*/ 820 h 10000"/>
                <a:gd name="connsiteX87" fmla="*/ 4699 w 10000"/>
                <a:gd name="connsiteY87" fmla="*/ 820 h 10000"/>
                <a:gd name="connsiteX88" fmla="*/ 4217 w 10000"/>
                <a:gd name="connsiteY88" fmla="*/ 820 h 10000"/>
                <a:gd name="connsiteX89" fmla="*/ 3735 w 10000"/>
                <a:gd name="connsiteY89" fmla="*/ 820 h 10000"/>
                <a:gd name="connsiteX90" fmla="*/ 3293 w 10000"/>
                <a:gd name="connsiteY90" fmla="*/ 820 h 10000"/>
                <a:gd name="connsiteX91" fmla="*/ 2811 w 10000"/>
                <a:gd name="connsiteY91" fmla="*/ 820 h 10000"/>
                <a:gd name="connsiteX92" fmla="*/ 2369 w 10000"/>
                <a:gd name="connsiteY92" fmla="*/ 820 h 10000"/>
                <a:gd name="connsiteX93" fmla="*/ 1888 w 10000"/>
                <a:gd name="connsiteY93" fmla="*/ 820 h 10000"/>
                <a:gd name="connsiteX94" fmla="*/ 1888 w 10000"/>
                <a:gd name="connsiteY94" fmla="*/ 1423 h 10000"/>
                <a:gd name="connsiteX95" fmla="*/ 1888 w 10000"/>
                <a:gd name="connsiteY95" fmla="*/ 2200 h 10000"/>
                <a:gd name="connsiteX96" fmla="*/ 1285 w 10000"/>
                <a:gd name="connsiteY96" fmla="*/ 2200 h 10000"/>
                <a:gd name="connsiteX97" fmla="*/ 1285 w 10000"/>
                <a:gd name="connsiteY97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964 w 10000"/>
                <a:gd name="connsiteY20" fmla="*/ 9879 h 10000"/>
                <a:gd name="connsiteX21" fmla="*/ 1192 w 10000"/>
                <a:gd name="connsiteY21" fmla="*/ 10000 h 10000"/>
                <a:gd name="connsiteX22" fmla="*/ 1454 w 10000"/>
                <a:gd name="connsiteY22" fmla="*/ 9337 h 10000"/>
                <a:gd name="connsiteX23" fmla="*/ 1951 w 10000"/>
                <a:gd name="connsiteY23" fmla="*/ 9317 h 10000"/>
                <a:gd name="connsiteX24" fmla="*/ 2025 w 10000"/>
                <a:gd name="connsiteY24" fmla="*/ 9052 h 10000"/>
                <a:gd name="connsiteX25" fmla="*/ 2338 w 10000"/>
                <a:gd name="connsiteY25" fmla="*/ 8966 h 10000"/>
                <a:gd name="connsiteX26" fmla="*/ 2643 w 10000"/>
                <a:gd name="connsiteY26" fmla="*/ 9388 h 10000"/>
                <a:gd name="connsiteX27" fmla="*/ 2911 w 10000"/>
                <a:gd name="connsiteY27" fmla="*/ 9572 h 10000"/>
                <a:gd name="connsiteX28" fmla="*/ 3167 w 10000"/>
                <a:gd name="connsiteY28" fmla="*/ 9539 h 10000"/>
                <a:gd name="connsiteX29" fmla="*/ 3795 w 10000"/>
                <a:gd name="connsiteY29" fmla="*/ 9693 h 10000"/>
                <a:gd name="connsiteX30" fmla="*/ 4153 w 10000"/>
                <a:gd name="connsiteY30" fmla="*/ 9776 h 10000"/>
                <a:gd name="connsiteX31" fmla="*/ 4600 w 10000"/>
                <a:gd name="connsiteY31" fmla="*/ 9556 h 10000"/>
                <a:gd name="connsiteX32" fmla="*/ 4901 w 10000"/>
                <a:gd name="connsiteY32" fmla="*/ 9086 h 10000"/>
                <a:gd name="connsiteX33" fmla="*/ 5337 w 10000"/>
                <a:gd name="connsiteY33" fmla="*/ 9340 h 10000"/>
                <a:gd name="connsiteX34" fmla="*/ 5564 w 10000"/>
                <a:gd name="connsiteY34" fmla="*/ 9506 h 10000"/>
                <a:gd name="connsiteX35" fmla="*/ 5768 w 10000"/>
                <a:gd name="connsiteY35" fmla="*/ 9399 h 10000"/>
                <a:gd name="connsiteX36" fmla="*/ 5933 w 10000"/>
                <a:gd name="connsiteY36" fmla="*/ 9300 h 10000"/>
                <a:gd name="connsiteX37" fmla="*/ 6089 w 10000"/>
                <a:gd name="connsiteY37" fmla="*/ 9078 h 10000"/>
                <a:gd name="connsiteX38" fmla="*/ 6274 w 10000"/>
                <a:gd name="connsiteY38" fmla="*/ 8778 h 10000"/>
                <a:gd name="connsiteX39" fmla="*/ 6389 w 10000"/>
                <a:gd name="connsiteY39" fmla="*/ 8638 h 10000"/>
                <a:gd name="connsiteX40" fmla="*/ 6524 w 10000"/>
                <a:gd name="connsiteY40" fmla="*/ 8582 h 10000"/>
                <a:gd name="connsiteX41" fmla="*/ 6531 w 10000"/>
                <a:gd name="connsiteY41" fmla="*/ 8405 h 10000"/>
                <a:gd name="connsiteX42" fmla="*/ 6572 w 10000"/>
                <a:gd name="connsiteY42" fmla="*/ 8201 h 10000"/>
                <a:gd name="connsiteX43" fmla="*/ 6602 w 10000"/>
                <a:gd name="connsiteY43" fmla="*/ 8014 h 10000"/>
                <a:gd name="connsiteX44" fmla="*/ 6855 w 10000"/>
                <a:gd name="connsiteY44" fmla="*/ 7773 h 10000"/>
                <a:gd name="connsiteX45" fmla="*/ 6893 w 10000"/>
                <a:gd name="connsiteY45" fmla="*/ 8708 h 10000"/>
                <a:gd name="connsiteX46" fmla="*/ 7308 w 10000"/>
                <a:gd name="connsiteY46" fmla="*/ 9034 h 10000"/>
                <a:gd name="connsiteX47" fmla="*/ 7430 w 10000"/>
                <a:gd name="connsiteY47" fmla="*/ 8756 h 10000"/>
                <a:gd name="connsiteX48" fmla="*/ 7470 w 10000"/>
                <a:gd name="connsiteY48" fmla="*/ 8798 h 10000"/>
                <a:gd name="connsiteX49" fmla="*/ 7590 w 10000"/>
                <a:gd name="connsiteY49" fmla="*/ 8541 h 10000"/>
                <a:gd name="connsiteX50" fmla="*/ 7831 w 10000"/>
                <a:gd name="connsiteY50" fmla="*/ 8412 h 10000"/>
                <a:gd name="connsiteX51" fmla="*/ 7952 w 10000"/>
                <a:gd name="connsiteY51" fmla="*/ 7937 h 10000"/>
                <a:gd name="connsiteX52" fmla="*/ 8313 w 10000"/>
                <a:gd name="connsiteY52" fmla="*/ 7377 h 10000"/>
                <a:gd name="connsiteX53" fmla="*/ 8594 w 10000"/>
                <a:gd name="connsiteY53" fmla="*/ 7117 h 10000"/>
                <a:gd name="connsiteX54" fmla="*/ 8795 w 10000"/>
                <a:gd name="connsiteY54" fmla="*/ 6386 h 10000"/>
                <a:gd name="connsiteX55" fmla="*/ 8795 w 10000"/>
                <a:gd name="connsiteY55" fmla="*/ 6213 h 10000"/>
                <a:gd name="connsiteX56" fmla="*/ 8755 w 10000"/>
                <a:gd name="connsiteY56" fmla="*/ 5781 h 10000"/>
                <a:gd name="connsiteX57" fmla="*/ 9157 w 10000"/>
                <a:gd name="connsiteY57" fmla="*/ 4227 h 10000"/>
                <a:gd name="connsiteX58" fmla="*/ 9277 w 10000"/>
                <a:gd name="connsiteY58" fmla="*/ 4227 h 10000"/>
                <a:gd name="connsiteX59" fmla="*/ 9438 w 10000"/>
                <a:gd name="connsiteY59" fmla="*/ 4098 h 10000"/>
                <a:gd name="connsiteX60" fmla="*/ 9920 w 10000"/>
                <a:gd name="connsiteY60" fmla="*/ 3882 h 10000"/>
                <a:gd name="connsiteX61" fmla="*/ 10000 w 10000"/>
                <a:gd name="connsiteY61" fmla="*/ 3537 h 10000"/>
                <a:gd name="connsiteX62" fmla="*/ 9960 w 10000"/>
                <a:gd name="connsiteY62" fmla="*/ 3450 h 10000"/>
                <a:gd name="connsiteX63" fmla="*/ 9799 w 10000"/>
                <a:gd name="connsiteY63" fmla="*/ 3450 h 10000"/>
                <a:gd name="connsiteX64" fmla="*/ 9679 w 10000"/>
                <a:gd name="connsiteY64" fmla="*/ 3235 h 10000"/>
                <a:gd name="connsiteX65" fmla="*/ 9438 w 10000"/>
                <a:gd name="connsiteY65" fmla="*/ 3151 h 10000"/>
                <a:gd name="connsiteX66" fmla="*/ 9317 w 10000"/>
                <a:gd name="connsiteY66" fmla="*/ 2978 h 10000"/>
                <a:gd name="connsiteX67" fmla="*/ 9237 w 10000"/>
                <a:gd name="connsiteY67" fmla="*/ 2331 h 10000"/>
                <a:gd name="connsiteX68" fmla="*/ 9237 w 10000"/>
                <a:gd name="connsiteY68" fmla="*/ 1423 h 10000"/>
                <a:gd name="connsiteX69" fmla="*/ 9036 w 10000"/>
                <a:gd name="connsiteY69" fmla="*/ 1123 h 10000"/>
                <a:gd name="connsiteX70" fmla="*/ 8996 w 10000"/>
                <a:gd name="connsiteY70" fmla="*/ 820 h 10000"/>
                <a:gd name="connsiteX71" fmla="*/ 8675 w 10000"/>
                <a:gd name="connsiteY71" fmla="*/ 389 h 10000"/>
                <a:gd name="connsiteX72" fmla="*/ 8394 w 10000"/>
                <a:gd name="connsiteY72" fmla="*/ 218 h 10000"/>
                <a:gd name="connsiteX73" fmla="*/ 8233 w 10000"/>
                <a:gd name="connsiteY73" fmla="*/ 0 h 10000"/>
                <a:gd name="connsiteX74" fmla="*/ 7992 w 10000"/>
                <a:gd name="connsiteY74" fmla="*/ 218 h 10000"/>
                <a:gd name="connsiteX75" fmla="*/ 7831 w 10000"/>
                <a:gd name="connsiteY75" fmla="*/ 173 h 10000"/>
                <a:gd name="connsiteX76" fmla="*/ 7711 w 10000"/>
                <a:gd name="connsiteY76" fmla="*/ 559 h 10000"/>
                <a:gd name="connsiteX77" fmla="*/ 7390 w 10000"/>
                <a:gd name="connsiteY77" fmla="*/ 648 h 10000"/>
                <a:gd name="connsiteX78" fmla="*/ 7309 w 10000"/>
                <a:gd name="connsiteY78" fmla="*/ 948 h 10000"/>
                <a:gd name="connsiteX79" fmla="*/ 7028 w 10000"/>
                <a:gd name="connsiteY79" fmla="*/ 948 h 10000"/>
                <a:gd name="connsiteX80" fmla="*/ 6787 w 10000"/>
                <a:gd name="connsiteY80" fmla="*/ 820 h 10000"/>
                <a:gd name="connsiteX81" fmla="*/ 6265 w 10000"/>
                <a:gd name="connsiteY81" fmla="*/ 820 h 10000"/>
                <a:gd name="connsiteX82" fmla="*/ 5743 w 10000"/>
                <a:gd name="connsiteY82" fmla="*/ 820 h 10000"/>
                <a:gd name="connsiteX83" fmla="*/ 5783 w 10000"/>
                <a:gd name="connsiteY83" fmla="*/ 648 h 10000"/>
                <a:gd name="connsiteX84" fmla="*/ 5703 w 10000"/>
                <a:gd name="connsiteY84" fmla="*/ 648 h 10000"/>
                <a:gd name="connsiteX85" fmla="*/ 5663 w 10000"/>
                <a:gd name="connsiteY85" fmla="*/ 820 h 10000"/>
                <a:gd name="connsiteX86" fmla="*/ 5181 w 10000"/>
                <a:gd name="connsiteY86" fmla="*/ 820 h 10000"/>
                <a:gd name="connsiteX87" fmla="*/ 4699 w 10000"/>
                <a:gd name="connsiteY87" fmla="*/ 820 h 10000"/>
                <a:gd name="connsiteX88" fmla="*/ 4217 w 10000"/>
                <a:gd name="connsiteY88" fmla="*/ 820 h 10000"/>
                <a:gd name="connsiteX89" fmla="*/ 3735 w 10000"/>
                <a:gd name="connsiteY89" fmla="*/ 820 h 10000"/>
                <a:gd name="connsiteX90" fmla="*/ 3293 w 10000"/>
                <a:gd name="connsiteY90" fmla="*/ 820 h 10000"/>
                <a:gd name="connsiteX91" fmla="*/ 2811 w 10000"/>
                <a:gd name="connsiteY91" fmla="*/ 820 h 10000"/>
                <a:gd name="connsiteX92" fmla="*/ 2369 w 10000"/>
                <a:gd name="connsiteY92" fmla="*/ 820 h 10000"/>
                <a:gd name="connsiteX93" fmla="*/ 1888 w 10000"/>
                <a:gd name="connsiteY93" fmla="*/ 820 h 10000"/>
                <a:gd name="connsiteX94" fmla="*/ 1888 w 10000"/>
                <a:gd name="connsiteY94" fmla="*/ 1423 h 10000"/>
                <a:gd name="connsiteX95" fmla="*/ 1888 w 10000"/>
                <a:gd name="connsiteY95" fmla="*/ 2200 h 10000"/>
                <a:gd name="connsiteX96" fmla="*/ 1285 w 10000"/>
                <a:gd name="connsiteY96" fmla="*/ 2200 h 10000"/>
                <a:gd name="connsiteX97" fmla="*/ 1285 w 10000"/>
                <a:gd name="connsiteY97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1178 w 10000"/>
                <a:gd name="connsiteY20" fmla="*/ 9631 h 10000"/>
                <a:gd name="connsiteX21" fmla="*/ 1192 w 10000"/>
                <a:gd name="connsiteY21" fmla="*/ 10000 h 10000"/>
                <a:gd name="connsiteX22" fmla="*/ 1454 w 10000"/>
                <a:gd name="connsiteY22" fmla="*/ 9337 h 10000"/>
                <a:gd name="connsiteX23" fmla="*/ 1951 w 10000"/>
                <a:gd name="connsiteY23" fmla="*/ 9317 h 10000"/>
                <a:gd name="connsiteX24" fmla="*/ 2025 w 10000"/>
                <a:gd name="connsiteY24" fmla="*/ 9052 h 10000"/>
                <a:gd name="connsiteX25" fmla="*/ 2338 w 10000"/>
                <a:gd name="connsiteY25" fmla="*/ 8966 h 10000"/>
                <a:gd name="connsiteX26" fmla="*/ 2643 w 10000"/>
                <a:gd name="connsiteY26" fmla="*/ 9388 h 10000"/>
                <a:gd name="connsiteX27" fmla="*/ 2911 w 10000"/>
                <a:gd name="connsiteY27" fmla="*/ 9572 h 10000"/>
                <a:gd name="connsiteX28" fmla="*/ 3167 w 10000"/>
                <a:gd name="connsiteY28" fmla="*/ 9539 h 10000"/>
                <a:gd name="connsiteX29" fmla="*/ 3795 w 10000"/>
                <a:gd name="connsiteY29" fmla="*/ 9693 h 10000"/>
                <a:gd name="connsiteX30" fmla="*/ 4153 w 10000"/>
                <a:gd name="connsiteY30" fmla="*/ 9776 h 10000"/>
                <a:gd name="connsiteX31" fmla="*/ 4600 w 10000"/>
                <a:gd name="connsiteY31" fmla="*/ 9556 h 10000"/>
                <a:gd name="connsiteX32" fmla="*/ 4901 w 10000"/>
                <a:gd name="connsiteY32" fmla="*/ 9086 h 10000"/>
                <a:gd name="connsiteX33" fmla="*/ 5337 w 10000"/>
                <a:gd name="connsiteY33" fmla="*/ 9340 h 10000"/>
                <a:gd name="connsiteX34" fmla="*/ 5564 w 10000"/>
                <a:gd name="connsiteY34" fmla="*/ 9506 h 10000"/>
                <a:gd name="connsiteX35" fmla="*/ 5768 w 10000"/>
                <a:gd name="connsiteY35" fmla="*/ 9399 h 10000"/>
                <a:gd name="connsiteX36" fmla="*/ 5933 w 10000"/>
                <a:gd name="connsiteY36" fmla="*/ 9300 h 10000"/>
                <a:gd name="connsiteX37" fmla="*/ 6089 w 10000"/>
                <a:gd name="connsiteY37" fmla="*/ 9078 h 10000"/>
                <a:gd name="connsiteX38" fmla="*/ 6274 w 10000"/>
                <a:gd name="connsiteY38" fmla="*/ 8778 h 10000"/>
                <a:gd name="connsiteX39" fmla="*/ 6389 w 10000"/>
                <a:gd name="connsiteY39" fmla="*/ 8638 h 10000"/>
                <a:gd name="connsiteX40" fmla="*/ 6524 w 10000"/>
                <a:gd name="connsiteY40" fmla="*/ 8582 h 10000"/>
                <a:gd name="connsiteX41" fmla="*/ 6531 w 10000"/>
                <a:gd name="connsiteY41" fmla="*/ 8405 h 10000"/>
                <a:gd name="connsiteX42" fmla="*/ 6572 w 10000"/>
                <a:gd name="connsiteY42" fmla="*/ 8201 h 10000"/>
                <a:gd name="connsiteX43" fmla="*/ 6602 w 10000"/>
                <a:gd name="connsiteY43" fmla="*/ 8014 h 10000"/>
                <a:gd name="connsiteX44" fmla="*/ 6855 w 10000"/>
                <a:gd name="connsiteY44" fmla="*/ 7773 h 10000"/>
                <a:gd name="connsiteX45" fmla="*/ 6893 w 10000"/>
                <a:gd name="connsiteY45" fmla="*/ 8708 h 10000"/>
                <a:gd name="connsiteX46" fmla="*/ 7308 w 10000"/>
                <a:gd name="connsiteY46" fmla="*/ 9034 h 10000"/>
                <a:gd name="connsiteX47" fmla="*/ 7430 w 10000"/>
                <a:gd name="connsiteY47" fmla="*/ 8756 h 10000"/>
                <a:gd name="connsiteX48" fmla="*/ 7470 w 10000"/>
                <a:gd name="connsiteY48" fmla="*/ 8798 h 10000"/>
                <a:gd name="connsiteX49" fmla="*/ 7590 w 10000"/>
                <a:gd name="connsiteY49" fmla="*/ 8541 h 10000"/>
                <a:gd name="connsiteX50" fmla="*/ 7831 w 10000"/>
                <a:gd name="connsiteY50" fmla="*/ 8412 h 10000"/>
                <a:gd name="connsiteX51" fmla="*/ 7952 w 10000"/>
                <a:gd name="connsiteY51" fmla="*/ 7937 h 10000"/>
                <a:gd name="connsiteX52" fmla="*/ 8313 w 10000"/>
                <a:gd name="connsiteY52" fmla="*/ 7377 h 10000"/>
                <a:gd name="connsiteX53" fmla="*/ 8594 w 10000"/>
                <a:gd name="connsiteY53" fmla="*/ 7117 h 10000"/>
                <a:gd name="connsiteX54" fmla="*/ 8795 w 10000"/>
                <a:gd name="connsiteY54" fmla="*/ 6386 h 10000"/>
                <a:gd name="connsiteX55" fmla="*/ 8795 w 10000"/>
                <a:gd name="connsiteY55" fmla="*/ 6213 h 10000"/>
                <a:gd name="connsiteX56" fmla="*/ 8755 w 10000"/>
                <a:gd name="connsiteY56" fmla="*/ 5781 h 10000"/>
                <a:gd name="connsiteX57" fmla="*/ 9157 w 10000"/>
                <a:gd name="connsiteY57" fmla="*/ 4227 h 10000"/>
                <a:gd name="connsiteX58" fmla="*/ 9277 w 10000"/>
                <a:gd name="connsiteY58" fmla="*/ 4227 h 10000"/>
                <a:gd name="connsiteX59" fmla="*/ 9438 w 10000"/>
                <a:gd name="connsiteY59" fmla="*/ 4098 h 10000"/>
                <a:gd name="connsiteX60" fmla="*/ 9920 w 10000"/>
                <a:gd name="connsiteY60" fmla="*/ 3882 h 10000"/>
                <a:gd name="connsiteX61" fmla="*/ 10000 w 10000"/>
                <a:gd name="connsiteY61" fmla="*/ 3537 h 10000"/>
                <a:gd name="connsiteX62" fmla="*/ 9960 w 10000"/>
                <a:gd name="connsiteY62" fmla="*/ 3450 h 10000"/>
                <a:gd name="connsiteX63" fmla="*/ 9799 w 10000"/>
                <a:gd name="connsiteY63" fmla="*/ 3450 h 10000"/>
                <a:gd name="connsiteX64" fmla="*/ 9679 w 10000"/>
                <a:gd name="connsiteY64" fmla="*/ 3235 h 10000"/>
                <a:gd name="connsiteX65" fmla="*/ 9438 w 10000"/>
                <a:gd name="connsiteY65" fmla="*/ 3151 h 10000"/>
                <a:gd name="connsiteX66" fmla="*/ 9317 w 10000"/>
                <a:gd name="connsiteY66" fmla="*/ 2978 h 10000"/>
                <a:gd name="connsiteX67" fmla="*/ 9237 w 10000"/>
                <a:gd name="connsiteY67" fmla="*/ 2331 h 10000"/>
                <a:gd name="connsiteX68" fmla="*/ 9237 w 10000"/>
                <a:gd name="connsiteY68" fmla="*/ 1423 h 10000"/>
                <a:gd name="connsiteX69" fmla="*/ 9036 w 10000"/>
                <a:gd name="connsiteY69" fmla="*/ 1123 h 10000"/>
                <a:gd name="connsiteX70" fmla="*/ 8996 w 10000"/>
                <a:gd name="connsiteY70" fmla="*/ 820 h 10000"/>
                <a:gd name="connsiteX71" fmla="*/ 8675 w 10000"/>
                <a:gd name="connsiteY71" fmla="*/ 389 h 10000"/>
                <a:gd name="connsiteX72" fmla="*/ 8394 w 10000"/>
                <a:gd name="connsiteY72" fmla="*/ 218 h 10000"/>
                <a:gd name="connsiteX73" fmla="*/ 8233 w 10000"/>
                <a:gd name="connsiteY73" fmla="*/ 0 h 10000"/>
                <a:gd name="connsiteX74" fmla="*/ 7992 w 10000"/>
                <a:gd name="connsiteY74" fmla="*/ 218 h 10000"/>
                <a:gd name="connsiteX75" fmla="*/ 7831 w 10000"/>
                <a:gd name="connsiteY75" fmla="*/ 173 h 10000"/>
                <a:gd name="connsiteX76" fmla="*/ 7711 w 10000"/>
                <a:gd name="connsiteY76" fmla="*/ 559 h 10000"/>
                <a:gd name="connsiteX77" fmla="*/ 7390 w 10000"/>
                <a:gd name="connsiteY77" fmla="*/ 648 h 10000"/>
                <a:gd name="connsiteX78" fmla="*/ 7309 w 10000"/>
                <a:gd name="connsiteY78" fmla="*/ 948 h 10000"/>
                <a:gd name="connsiteX79" fmla="*/ 7028 w 10000"/>
                <a:gd name="connsiteY79" fmla="*/ 948 h 10000"/>
                <a:gd name="connsiteX80" fmla="*/ 6787 w 10000"/>
                <a:gd name="connsiteY80" fmla="*/ 820 h 10000"/>
                <a:gd name="connsiteX81" fmla="*/ 6265 w 10000"/>
                <a:gd name="connsiteY81" fmla="*/ 820 h 10000"/>
                <a:gd name="connsiteX82" fmla="*/ 5743 w 10000"/>
                <a:gd name="connsiteY82" fmla="*/ 820 h 10000"/>
                <a:gd name="connsiteX83" fmla="*/ 5783 w 10000"/>
                <a:gd name="connsiteY83" fmla="*/ 648 h 10000"/>
                <a:gd name="connsiteX84" fmla="*/ 5703 w 10000"/>
                <a:gd name="connsiteY84" fmla="*/ 648 h 10000"/>
                <a:gd name="connsiteX85" fmla="*/ 5663 w 10000"/>
                <a:gd name="connsiteY85" fmla="*/ 820 h 10000"/>
                <a:gd name="connsiteX86" fmla="*/ 5181 w 10000"/>
                <a:gd name="connsiteY86" fmla="*/ 820 h 10000"/>
                <a:gd name="connsiteX87" fmla="*/ 4699 w 10000"/>
                <a:gd name="connsiteY87" fmla="*/ 820 h 10000"/>
                <a:gd name="connsiteX88" fmla="*/ 4217 w 10000"/>
                <a:gd name="connsiteY88" fmla="*/ 820 h 10000"/>
                <a:gd name="connsiteX89" fmla="*/ 3735 w 10000"/>
                <a:gd name="connsiteY89" fmla="*/ 820 h 10000"/>
                <a:gd name="connsiteX90" fmla="*/ 3293 w 10000"/>
                <a:gd name="connsiteY90" fmla="*/ 820 h 10000"/>
                <a:gd name="connsiteX91" fmla="*/ 2811 w 10000"/>
                <a:gd name="connsiteY91" fmla="*/ 820 h 10000"/>
                <a:gd name="connsiteX92" fmla="*/ 2369 w 10000"/>
                <a:gd name="connsiteY92" fmla="*/ 820 h 10000"/>
                <a:gd name="connsiteX93" fmla="*/ 1888 w 10000"/>
                <a:gd name="connsiteY93" fmla="*/ 820 h 10000"/>
                <a:gd name="connsiteX94" fmla="*/ 1888 w 10000"/>
                <a:gd name="connsiteY94" fmla="*/ 1423 h 10000"/>
                <a:gd name="connsiteX95" fmla="*/ 1888 w 10000"/>
                <a:gd name="connsiteY95" fmla="*/ 2200 h 10000"/>
                <a:gd name="connsiteX96" fmla="*/ 1285 w 10000"/>
                <a:gd name="connsiteY96" fmla="*/ 2200 h 10000"/>
                <a:gd name="connsiteX97" fmla="*/ 1285 w 10000"/>
                <a:gd name="connsiteY97" fmla="*/ 2545 h 10000"/>
                <a:gd name="connsiteX0" fmla="*/ 1285 w 10000"/>
                <a:gd name="connsiteY0" fmla="*/ 2545 h 10000"/>
                <a:gd name="connsiteX1" fmla="*/ 1285 w 10000"/>
                <a:gd name="connsiteY1" fmla="*/ 3235 h 10000"/>
                <a:gd name="connsiteX2" fmla="*/ 1285 w 10000"/>
                <a:gd name="connsiteY2" fmla="*/ 3882 h 10000"/>
                <a:gd name="connsiteX3" fmla="*/ 1285 w 10000"/>
                <a:gd name="connsiteY3" fmla="*/ 4530 h 10000"/>
                <a:gd name="connsiteX4" fmla="*/ 1285 w 10000"/>
                <a:gd name="connsiteY4" fmla="*/ 5131 h 10000"/>
                <a:gd name="connsiteX5" fmla="*/ 643 w 10000"/>
                <a:gd name="connsiteY5" fmla="*/ 5263 h 10000"/>
                <a:gd name="connsiteX6" fmla="*/ 522 w 10000"/>
                <a:gd name="connsiteY6" fmla="*/ 5607 h 10000"/>
                <a:gd name="connsiteX7" fmla="*/ 241 w 10000"/>
                <a:gd name="connsiteY7" fmla="*/ 6039 h 10000"/>
                <a:gd name="connsiteX8" fmla="*/ 241 w 10000"/>
                <a:gd name="connsiteY8" fmla="*/ 6386 h 10000"/>
                <a:gd name="connsiteX9" fmla="*/ 120 w 10000"/>
                <a:gd name="connsiteY9" fmla="*/ 6470 h 10000"/>
                <a:gd name="connsiteX10" fmla="*/ 120 w 10000"/>
                <a:gd name="connsiteY10" fmla="*/ 6771 h 10000"/>
                <a:gd name="connsiteX11" fmla="*/ 0 w 10000"/>
                <a:gd name="connsiteY11" fmla="*/ 7033 h 10000"/>
                <a:gd name="connsiteX12" fmla="*/ 0 w 10000"/>
                <a:gd name="connsiteY12" fmla="*/ 7246 h 10000"/>
                <a:gd name="connsiteX13" fmla="*/ 241 w 10000"/>
                <a:gd name="connsiteY13" fmla="*/ 7204 h 10000"/>
                <a:gd name="connsiteX14" fmla="*/ 281 w 10000"/>
                <a:gd name="connsiteY14" fmla="*/ 7590 h 10000"/>
                <a:gd name="connsiteX15" fmla="*/ 602 w 10000"/>
                <a:gd name="connsiteY15" fmla="*/ 8284 h 10000"/>
                <a:gd name="connsiteX16" fmla="*/ 602 w 10000"/>
                <a:gd name="connsiteY16" fmla="*/ 8326 h 10000"/>
                <a:gd name="connsiteX17" fmla="*/ 482 w 10000"/>
                <a:gd name="connsiteY17" fmla="*/ 8368 h 10000"/>
                <a:gd name="connsiteX18" fmla="*/ 964 w 10000"/>
                <a:gd name="connsiteY18" fmla="*/ 9058 h 10000"/>
                <a:gd name="connsiteX19" fmla="*/ 1004 w 10000"/>
                <a:gd name="connsiteY19" fmla="*/ 9275 h 10000"/>
                <a:gd name="connsiteX20" fmla="*/ 1178 w 10000"/>
                <a:gd name="connsiteY20" fmla="*/ 9631 h 10000"/>
                <a:gd name="connsiteX21" fmla="*/ 1192 w 10000"/>
                <a:gd name="connsiteY21" fmla="*/ 10000 h 10000"/>
                <a:gd name="connsiteX22" fmla="*/ 1652 w 10000"/>
                <a:gd name="connsiteY22" fmla="*/ 9372 h 10000"/>
                <a:gd name="connsiteX23" fmla="*/ 1951 w 10000"/>
                <a:gd name="connsiteY23" fmla="*/ 9317 h 10000"/>
                <a:gd name="connsiteX24" fmla="*/ 2025 w 10000"/>
                <a:gd name="connsiteY24" fmla="*/ 9052 h 10000"/>
                <a:gd name="connsiteX25" fmla="*/ 2338 w 10000"/>
                <a:gd name="connsiteY25" fmla="*/ 8966 h 10000"/>
                <a:gd name="connsiteX26" fmla="*/ 2643 w 10000"/>
                <a:gd name="connsiteY26" fmla="*/ 9388 h 10000"/>
                <a:gd name="connsiteX27" fmla="*/ 2911 w 10000"/>
                <a:gd name="connsiteY27" fmla="*/ 9572 h 10000"/>
                <a:gd name="connsiteX28" fmla="*/ 3167 w 10000"/>
                <a:gd name="connsiteY28" fmla="*/ 9539 h 10000"/>
                <a:gd name="connsiteX29" fmla="*/ 3795 w 10000"/>
                <a:gd name="connsiteY29" fmla="*/ 9693 h 10000"/>
                <a:gd name="connsiteX30" fmla="*/ 4153 w 10000"/>
                <a:gd name="connsiteY30" fmla="*/ 9776 h 10000"/>
                <a:gd name="connsiteX31" fmla="*/ 4600 w 10000"/>
                <a:gd name="connsiteY31" fmla="*/ 9556 h 10000"/>
                <a:gd name="connsiteX32" fmla="*/ 4901 w 10000"/>
                <a:gd name="connsiteY32" fmla="*/ 9086 h 10000"/>
                <a:gd name="connsiteX33" fmla="*/ 5337 w 10000"/>
                <a:gd name="connsiteY33" fmla="*/ 9340 h 10000"/>
                <a:gd name="connsiteX34" fmla="*/ 5564 w 10000"/>
                <a:gd name="connsiteY34" fmla="*/ 9506 h 10000"/>
                <a:gd name="connsiteX35" fmla="*/ 5768 w 10000"/>
                <a:gd name="connsiteY35" fmla="*/ 9399 h 10000"/>
                <a:gd name="connsiteX36" fmla="*/ 5933 w 10000"/>
                <a:gd name="connsiteY36" fmla="*/ 9300 h 10000"/>
                <a:gd name="connsiteX37" fmla="*/ 6089 w 10000"/>
                <a:gd name="connsiteY37" fmla="*/ 9078 h 10000"/>
                <a:gd name="connsiteX38" fmla="*/ 6274 w 10000"/>
                <a:gd name="connsiteY38" fmla="*/ 8778 h 10000"/>
                <a:gd name="connsiteX39" fmla="*/ 6389 w 10000"/>
                <a:gd name="connsiteY39" fmla="*/ 8638 h 10000"/>
                <a:gd name="connsiteX40" fmla="*/ 6524 w 10000"/>
                <a:gd name="connsiteY40" fmla="*/ 8582 h 10000"/>
                <a:gd name="connsiteX41" fmla="*/ 6531 w 10000"/>
                <a:gd name="connsiteY41" fmla="*/ 8405 h 10000"/>
                <a:gd name="connsiteX42" fmla="*/ 6572 w 10000"/>
                <a:gd name="connsiteY42" fmla="*/ 8201 h 10000"/>
                <a:gd name="connsiteX43" fmla="*/ 6602 w 10000"/>
                <a:gd name="connsiteY43" fmla="*/ 8014 h 10000"/>
                <a:gd name="connsiteX44" fmla="*/ 6855 w 10000"/>
                <a:gd name="connsiteY44" fmla="*/ 7773 h 10000"/>
                <a:gd name="connsiteX45" fmla="*/ 6893 w 10000"/>
                <a:gd name="connsiteY45" fmla="*/ 8708 h 10000"/>
                <a:gd name="connsiteX46" fmla="*/ 7308 w 10000"/>
                <a:gd name="connsiteY46" fmla="*/ 9034 h 10000"/>
                <a:gd name="connsiteX47" fmla="*/ 7430 w 10000"/>
                <a:gd name="connsiteY47" fmla="*/ 8756 h 10000"/>
                <a:gd name="connsiteX48" fmla="*/ 7470 w 10000"/>
                <a:gd name="connsiteY48" fmla="*/ 8798 h 10000"/>
                <a:gd name="connsiteX49" fmla="*/ 7590 w 10000"/>
                <a:gd name="connsiteY49" fmla="*/ 8541 h 10000"/>
                <a:gd name="connsiteX50" fmla="*/ 7831 w 10000"/>
                <a:gd name="connsiteY50" fmla="*/ 8412 h 10000"/>
                <a:gd name="connsiteX51" fmla="*/ 7952 w 10000"/>
                <a:gd name="connsiteY51" fmla="*/ 7937 h 10000"/>
                <a:gd name="connsiteX52" fmla="*/ 8313 w 10000"/>
                <a:gd name="connsiteY52" fmla="*/ 7377 h 10000"/>
                <a:gd name="connsiteX53" fmla="*/ 8594 w 10000"/>
                <a:gd name="connsiteY53" fmla="*/ 7117 h 10000"/>
                <a:gd name="connsiteX54" fmla="*/ 8795 w 10000"/>
                <a:gd name="connsiteY54" fmla="*/ 6386 h 10000"/>
                <a:gd name="connsiteX55" fmla="*/ 8795 w 10000"/>
                <a:gd name="connsiteY55" fmla="*/ 6213 h 10000"/>
                <a:gd name="connsiteX56" fmla="*/ 8755 w 10000"/>
                <a:gd name="connsiteY56" fmla="*/ 5781 h 10000"/>
                <a:gd name="connsiteX57" fmla="*/ 9157 w 10000"/>
                <a:gd name="connsiteY57" fmla="*/ 4227 h 10000"/>
                <a:gd name="connsiteX58" fmla="*/ 9277 w 10000"/>
                <a:gd name="connsiteY58" fmla="*/ 4227 h 10000"/>
                <a:gd name="connsiteX59" fmla="*/ 9438 w 10000"/>
                <a:gd name="connsiteY59" fmla="*/ 4098 h 10000"/>
                <a:gd name="connsiteX60" fmla="*/ 9920 w 10000"/>
                <a:gd name="connsiteY60" fmla="*/ 3882 h 10000"/>
                <a:gd name="connsiteX61" fmla="*/ 10000 w 10000"/>
                <a:gd name="connsiteY61" fmla="*/ 3537 h 10000"/>
                <a:gd name="connsiteX62" fmla="*/ 9960 w 10000"/>
                <a:gd name="connsiteY62" fmla="*/ 3450 h 10000"/>
                <a:gd name="connsiteX63" fmla="*/ 9799 w 10000"/>
                <a:gd name="connsiteY63" fmla="*/ 3450 h 10000"/>
                <a:gd name="connsiteX64" fmla="*/ 9679 w 10000"/>
                <a:gd name="connsiteY64" fmla="*/ 3235 h 10000"/>
                <a:gd name="connsiteX65" fmla="*/ 9438 w 10000"/>
                <a:gd name="connsiteY65" fmla="*/ 3151 h 10000"/>
                <a:gd name="connsiteX66" fmla="*/ 9317 w 10000"/>
                <a:gd name="connsiteY66" fmla="*/ 2978 h 10000"/>
                <a:gd name="connsiteX67" fmla="*/ 9237 w 10000"/>
                <a:gd name="connsiteY67" fmla="*/ 2331 h 10000"/>
                <a:gd name="connsiteX68" fmla="*/ 9237 w 10000"/>
                <a:gd name="connsiteY68" fmla="*/ 1423 h 10000"/>
                <a:gd name="connsiteX69" fmla="*/ 9036 w 10000"/>
                <a:gd name="connsiteY69" fmla="*/ 1123 h 10000"/>
                <a:gd name="connsiteX70" fmla="*/ 8996 w 10000"/>
                <a:gd name="connsiteY70" fmla="*/ 820 h 10000"/>
                <a:gd name="connsiteX71" fmla="*/ 8675 w 10000"/>
                <a:gd name="connsiteY71" fmla="*/ 389 h 10000"/>
                <a:gd name="connsiteX72" fmla="*/ 8394 w 10000"/>
                <a:gd name="connsiteY72" fmla="*/ 218 h 10000"/>
                <a:gd name="connsiteX73" fmla="*/ 8233 w 10000"/>
                <a:gd name="connsiteY73" fmla="*/ 0 h 10000"/>
                <a:gd name="connsiteX74" fmla="*/ 7992 w 10000"/>
                <a:gd name="connsiteY74" fmla="*/ 218 h 10000"/>
                <a:gd name="connsiteX75" fmla="*/ 7831 w 10000"/>
                <a:gd name="connsiteY75" fmla="*/ 173 h 10000"/>
                <a:gd name="connsiteX76" fmla="*/ 7711 w 10000"/>
                <a:gd name="connsiteY76" fmla="*/ 559 h 10000"/>
                <a:gd name="connsiteX77" fmla="*/ 7390 w 10000"/>
                <a:gd name="connsiteY77" fmla="*/ 648 h 10000"/>
                <a:gd name="connsiteX78" fmla="*/ 7309 w 10000"/>
                <a:gd name="connsiteY78" fmla="*/ 948 h 10000"/>
                <a:gd name="connsiteX79" fmla="*/ 7028 w 10000"/>
                <a:gd name="connsiteY79" fmla="*/ 948 h 10000"/>
                <a:gd name="connsiteX80" fmla="*/ 6787 w 10000"/>
                <a:gd name="connsiteY80" fmla="*/ 820 h 10000"/>
                <a:gd name="connsiteX81" fmla="*/ 6265 w 10000"/>
                <a:gd name="connsiteY81" fmla="*/ 820 h 10000"/>
                <a:gd name="connsiteX82" fmla="*/ 5743 w 10000"/>
                <a:gd name="connsiteY82" fmla="*/ 820 h 10000"/>
                <a:gd name="connsiteX83" fmla="*/ 5783 w 10000"/>
                <a:gd name="connsiteY83" fmla="*/ 648 h 10000"/>
                <a:gd name="connsiteX84" fmla="*/ 5703 w 10000"/>
                <a:gd name="connsiteY84" fmla="*/ 648 h 10000"/>
                <a:gd name="connsiteX85" fmla="*/ 5663 w 10000"/>
                <a:gd name="connsiteY85" fmla="*/ 820 h 10000"/>
                <a:gd name="connsiteX86" fmla="*/ 5181 w 10000"/>
                <a:gd name="connsiteY86" fmla="*/ 820 h 10000"/>
                <a:gd name="connsiteX87" fmla="*/ 4699 w 10000"/>
                <a:gd name="connsiteY87" fmla="*/ 820 h 10000"/>
                <a:gd name="connsiteX88" fmla="*/ 4217 w 10000"/>
                <a:gd name="connsiteY88" fmla="*/ 820 h 10000"/>
                <a:gd name="connsiteX89" fmla="*/ 3735 w 10000"/>
                <a:gd name="connsiteY89" fmla="*/ 820 h 10000"/>
                <a:gd name="connsiteX90" fmla="*/ 3293 w 10000"/>
                <a:gd name="connsiteY90" fmla="*/ 820 h 10000"/>
                <a:gd name="connsiteX91" fmla="*/ 2811 w 10000"/>
                <a:gd name="connsiteY91" fmla="*/ 820 h 10000"/>
                <a:gd name="connsiteX92" fmla="*/ 2369 w 10000"/>
                <a:gd name="connsiteY92" fmla="*/ 820 h 10000"/>
                <a:gd name="connsiteX93" fmla="*/ 1888 w 10000"/>
                <a:gd name="connsiteY93" fmla="*/ 820 h 10000"/>
                <a:gd name="connsiteX94" fmla="*/ 1888 w 10000"/>
                <a:gd name="connsiteY94" fmla="*/ 1423 h 10000"/>
                <a:gd name="connsiteX95" fmla="*/ 1888 w 10000"/>
                <a:gd name="connsiteY95" fmla="*/ 2200 h 10000"/>
                <a:gd name="connsiteX96" fmla="*/ 1285 w 10000"/>
                <a:gd name="connsiteY96" fmla="*/ 2200 h 10000"/>
                <a:gd name="connsiteX97" fmla="*/ 1285 w 10000"/>
                <a:gd name="connsiteY97" fmla="*/ 2545 h 10000"/>
                <a:gd name="connsiteX0" fmla="*/ 1285 w 10000"/>
                <a:gd name="connsiteY0" fmla="*/ 2545 h 9819"/>
                <a:gd name="connsiteX1" fmla="*/ 1285 w 10000"/>
                <a:gd name="connsiteY1" fmla="*/ 3235 h 9819"/>
                <a:gd name="connsiteX2" fmla="*/ 1285 w 10000"/>
                <a:gd name="connsiteY2" fmla="*/ 3882 h 9819"/>
                <a:gd name="connsiteX3" fmla="*/ 1285 w 10000"/>
                <a:gd name="connsiteY3" fmla="*/ 4530 h 9819"/>
                <a:gd name="connsiteX4" fmla="*/ 1285 w 10000"/>
                <a:gd name="connsiteY4" fmla="*/ 5131 h 9819"/>
                <a:gd name="connsiteX5" fmla="*/ 643 w 10000"/>
                <a:gd name="connsiteY5" fmla="*/ 5263 h 9819"/>
                <a:gd name="connsiteX6" fmla="*/ 522 w 10000"/>
                <a:gd name="connsiteY6" fmla="*/ 5607 h 9819"/>
                <a:gd name="connsiteX7" fmla="*/ 241 w 10000"/>
                <a:gd name="connsiteY7" fmla="*/ 6039 h 9819"/>
                <a:gd name="connsiteX8" fmla="*/ 241 w 10000"/>
                <a:gd name="connsiteY8" fmla="*/ 6386 h 9819"/>
                <a:gd name="connsiteX9" fmla="*/ 120 w 10000"/>
                <a:gd name="connsiteY9" fmla="*/ 6470 h 9819"/>
                <a:gd name="connsiteX10" fmla="*/ 120 w 10000"/>
                <a:gd name="connsiteY10" fmla="*/ 6771 h 9819"/>
                <a:gd name="connsiteX11" fmla="*/ 0 w 10000"/>
                <a:gd name="connsiteY11" fmla="*/ 7033 h 9819"/>
                <a:gd name="connsiteX12" fmla="*/ 0 w 10000"/>
                <a:gd name="connsiteY12" fmla="*/ 7246 h 9819"/>
                <a:gd name="connsiteX13" fmla="*/ 241 w 10000"/>
                <a:gd name="connsiteY13" fmla="*/ 7204 h 9819"/>
                <a:gd name="connsiteX14" fmla="*/ 281 w 10000"/>
                <a:gd name="connsiteY14" fmla="*/ 7590 h 9819"/>
                <a:gd name="connsiteX15" fmla="*/ 602 w 10000"/>
                <a:gd name="connsiteY15" fmla="*/ 8284 h 9819"/>
                <a:gd name="connsiteX16" fmla="*/ 602 w 10000"/>
                <a:gd name="connsiteY16" fmla="*/ 8326 h 9819"/>
                <a:gd name="connsiteX17" fmla="*/ 482 w 10000"/>
                <a:gd name="connsiteY17" fmla="*/ 8368 h 9819"/>
                <a:gd name="connsiteX18" fmla="*/ 964 w 10000"/>
                <a:gd name="connsiteY18" fmla="*/ 9058 h 9819"/>
                <a:gd name="connsiteX19" fmla="*/ 1004 w 10000"/>
                <a:gd name="connsiteY19" fmla="*/ 9275 h 9819"/>
                <a:gd name="connsiteX20" fmla="*/ 1178 w 10000"/>
                <a:gd name="connsiteY20" fmla="*/ 9631 h 9819"/>
                <a:gd name="connsiteX21" fmla="*/ 1357 w 10000"/>
                <a:gd name="connsiteY21" fmla="*/ 9433 h 9819"/>
                <a:gd name="connsiteX22" fmla="*/ 1652 w 10000"/>
                <a:gd name="connsiteY22" fmla="*/ 9372 h 9819"/>
                <a:gd name="connsiteX23" fmla="*/ 1951 w 10000"/>
                <a:gd name="connsiteY23" fmla="*/ 9317 h 9819"/>
                <a:gd name="connsiteX24" fmla="*/ 2025 w 10000"/>
                <a:gd name="connsiteY24" fmla="*/ 9052 h 9819"/>
                <a:gd name="connsiteX25" fmla="*/ 2338 w 10000"/>
                <a:gd name="connsiteY25" fmla="*/ 8966 h 9819"/>
                <a:gd name="connsiteX26" fmla="*/ 2643 w 10000"/>
                <a:gd name="connsiteY26" fmla="*/ 9388 h 9819"/>
                <a:gd name="connsiteX27" fmla="*/ 2911 w 10000"/>
                <a:gd name="connsiteY27" fmla="*/ 9572 h 9819"/>
                <a:gd name="connsiteX28" fmla="*/ 3167 w 10000"/>
                <a:gd name="connsiteY28" fmla="*/ 9539 h 9819"/>
                <a:gd name="connsiteX29" fmla="*/ 3795 w 10000"/>
                <a:gd name="connsiteY29" fmla="*/ 9693 h 9819"/>
                <a:gd name="connsiteX30" fmla="*/ 4153 w 10000"/>
                <a:gd name="connsiteY30" fmla="*/ 9776 h 9819"/>
                <a:gd name="connsiteX31" fmla="*/ 4600 w 10000"/>
                <a:gd name="connsiteY31" fmla="*/ 9556 h 9819"/>
                <a:gd name="connsiteX32" fmla="*/ 4901 w 10000"/>
                <a:gd name="connsiteY32" fmla="*/ 9086 h 9819"/>
                <a:gd name="connsiteX33" fmla="*/ 5337 w 10000"/>
                <a:gd name="connsiteY33" fmla="*/ 9340 h 9819"/>
                <a:gd name="connsiteX34" fmla="*/ 5564 w 10000"/>
                <a:gd name="connsiteY34" fmla="*/ 9506 h 9819"/>
                <a:gd name="connsiteX35" fmla="*/ 5768 w 10000"/>
                <a:gd name="connsiteY35" fmla="*/ 9399 h 9819"/>
                <a:gd name="connsiteX36" fmla="*/ 5933 w 10000"/>
                <a:gd name="connsiteY36" fmla="*/ 9300 h 9819"/>
                <a:gd name="connsiteX37" fmla="*/ 6089 w 10000"/>
                <a:gd name="connsiteY37" fmla="*/ 9078 h 9819"/>
                <a:gd name="connsiteX38" fmla="*/ 6274 w 10000"/>
                <a:gd name="connsiteY38" fmla="*/ 8778 h 9819"/>
                <a:gd name="connsiteX39" fmla="*/ 6389 w 10000"/>
                <a:gd name="connsiteY39" fmla="*/ 8638 h 9819"/>
                <a:gd name="connsiteX40" fmla="*/ 6524 w 10000"/>
                <a:gd name="connsiteY40" fmla="*/ 8582 h 9819"/>
                <a:gd name="connsiteX41" fmla="*/ 6531 w 10000"/>
                <a:gd name="connsiteY41" fmla="*/ 8405 h 9819"/>
                <a:gd name="connsiteX42" fmla="*/ 6572 w 10000"/>
                <a:gd name="connsiteY42" fmla="*/ 8201 h 9819"/>
                <a:gd name="connsiteX43" fmla="*/ 6602 w 10000"/>
                <a:gd name="connsiteY43" fmla="*/ 8014 h 9819"/>
                <a:gd name="connsiteX44" fmla="*/ 6855 w 10000"/>
                <a:gd name="connsiteY44" fmla="*/ 7773 h 9819"/>
                <a:gd name="connsiteX45" fmla="*/ 6893 w 10000"/>
                <a:gd name="connsiteY45" fmla="*/ 8708 h 9819"/>
                <a:gd name="connsiteX46" fmla="*/ 7308 w 10000"/>
                <a:gd name="connsiteY46" fmla="*/ 9034 h 9819"/>
                <a:gd name="connsiteX47" fmla="*/ 7430 w 10000"/>
                <a:gd name="connsiteY47" fmla="*/ 8756 h 9819"/>
                <a:gd name="connsiteX48" fmla="*/ 7470 w 10000"/>
                <a:gd name="connsiteY48" fmla="*/ 8798 h 9819"/>
                <a:gd name="connsiteX49" fmla="*/ 7590 w 10000"/>
                <a:gd name="connsiteY49" fmla="*/ 8541 h 9819"/>
                <a:gd name="connsiteX50" fmla="*/ 7831 w 10000"/>
                <a:gd name="connsiteY50" fmla="*/ 8412 h 9819"/>
                <a:gd name="connsiteX51" fmla="*/ 7952 w 10000"/>
                <a:gd name="connsiteY51" fmla="*/ 7937 h 9819"/>
                <a:gd name="connsiteX52" fmla="*/ 8313 w 10000"/>
                <a:gd name="connsiteY52" fmla="*/ 7377 h 9819"/>
                <a:gd name="connsiteX53" fmla="*/ 8594 w 10000"/>
                <a:gd name="connsiteY53" fmla="*/ 7117 h 9819"/>
                <a:gd name="connsiteX54" fmla="*/ 8795 w 10000"/>
                <a:gd name="connsiteY54" fmla="*/ 6386 h 9819"/>
                <a:gd name="connsiteX55" fmla="*/ 8795 w 10000"/>
                <a:gd name="connsiteY55" fmla="*/ 6213 h 9819"/>
                <a:gd name="connsiteX56" fmla="*/ 8755 w 10000"/>
                <a:gd name="connsiteY56" fmla="*/ 5781 h 9819"/>
                <a:gd name="connsiteX57" fmla="*/ 9157 w 10000"/>
                <a:gd name="connsiteY57" fmla="*/ 4227 h 9819"/>
                <a:gd name="connsiteX58" fmla="*/ 9277 w 10000"/>
                <a:gd name="connsiteY58" fmla="*/ 4227 h 9819"/>
                <a:gd name="connsiteX59" fmla="*/ 9438 w 10000"/>
                <a:gd name="connsiteY59" fmla="*/ 4098 h 9819"/>
                <a:gd name="connsiteX60" fmla="*/ 9920 w 10000"/>
                <a:gd name="connsiteY60" fmla="*/ 3882 h 9819"/>
                <a:gd name="connsiteX61" fmla="*/ 10000 w 10000"/>
                <a:gd name="connsiteY61" fmla="*/ 3537 h 9819"/>
                <a:gd name="connsiteX62" fmla="*/ 9960 w 10000"/>
                <a:gd name="connsiteY62" fmla="*/ 3450 h 9819"/>
                <a:gd name="connsiteX63" fmla="*/ 9799 w 10000"/>
                <a:gd name="connsiteY63" fmla="*/ 3450 h 9819"/>
                <a:gd name="connsiteX64" fmla="*/ 9679 w 10000"/>
                <a:gd name="connsiteY64" fmla="*/ 3235 h 9819"/>
                <a:gd name="connsiteX65" fmla="*/ 9438 w 10000"/>
                <a:gd name="connsiteY65" fmla="*/ 3151 h 9819"/>
                <a:gd name="connsiteX66" fmla="*/ 9317 w 10000"/>
                <a:gd name="connsiteY66" fmla="*/ 2978 h 9819"/>
                <a:gd name="connsiteX67" fmla="*/ 9237 w 10000"/>
                <a:gd name="connsiteY67" fmla="*/ 2331 h 9819"/>
                <a:gd name="connsiteX68" fmla="*/ 9237 w 10000"/>
                <a:gd name="connsiteY68" fmla="*/ 1423 h 9819"/>
                <a:gd name="connsiteX69" fmla="*/ 9036 w 10000"/>
                <a:gd name="connsiteY69" fmla="*/ 1123 h 9819"/>
                <a:gd name="connsiteX70" fmla="*/ 8996 w 10000"/>
                <a:gd name="connsiteY70" fmla="*/ 820 h 9819"/>
                <a:gd name="connsiteX71" fmla="*/ 8675 w 10000"/>
                <a:gd name="connsiteY71" fmla="*/ 389 h 9819"/>
                <a:gd name="connsiteX72" fmla="*/ 8394 w 10000"/>
                <a:gd name="connsiteY72" fmla="*/ 218 h 9819"/>
                <a:gd name="connsiteX73" fmla="*/ 8233 w 10000"/>
                <a:gd name="connsiteY73" fmla="*/ 0 h 9819"/>
                <a:gd name="connsiteX74" fmla="*/ 7992 w 10000"/>
                <a:gd name="connsiteY74" fmla="*/ 218 h 9819"/>
                <a:gd name="connsiteX75" fmla="*/ 7831 w 10000"/>
                <a:gd name="connsiteY75" fmla="*/ 173 h 9819"/>
                <a:gd name="connsiteX76" fmla="*/ 7711 w 10000"/>
                <a:gd name="connsiteY76" fmla="*/ 559 h 9819"/>
                <a:gd name="connsiteX77" fmla="*/ 7390 w 10000"/>
                <a:gd name="connsiteY77" fmla="*/ 648 h 9819"/>
                <a:gd name="connsiteX78" fmla="*/ 7309 w 10000"/>
                <a:gd name="connsiteY78" fmla="*/ 948 h 9819"/>
                <a:gd name="connsiteX79" fmla="*/ 7028 w 10000"/>
                <a:gd name="connsiteY79" fmla="*/ 948 h 9819"/>
                <a:gd name="connsiteX80" fmla="*/ 6787 w 10000"/>
                <a:gd name="connsiteY80" fmla="*/ 820 h 9819"/>
                <a:gd name="connsiteX81" fmla="*/ 6265 w 10000"/>
                <a:gd name="connsiteY81" fmla="*/ 820 h 9819"/>
                <a:gd name="connsiteX82" fmla="*/ 5743 w 10000"/>
                <a:gd name="connsiteY82" fmla="*/ 820 h 9819"/>
                <a:gd name="connsiteX83" fmla="*/ 5783 w 10000"/>
                <a:gd name="connsiteY83" fmla="*/ 648 h 9819"/>
                <a:gd name="connsiteX84" fmla="*/ 5703 w 10000"/>
                <a:gd name="connsiteY84" fmla="*/ 648 h 9819"/>
                <a:gd name="connsiteX85" fmla="*/ 5663 w 10000"/>
                <a:gd name="connsiteY85" fmla="*/ 820 h 9819"/>
                <a:gd name="connsiteX86" fmla="*/ 5181 w 10000"/>
                <a:gd name="connsiteY86" fmla="*/ 820 h 9819"/>
                <a:gd name="connsiteX87" fmla="*/ 4699 w 10000"/>
                <a:gd name="connsiteY87" fmla="*/ 820 h 9819"/>
                <a:gd name="connsiteX88" fmla="*/ 4217 w 10000"/>
                <a:gd name="connsiteY88" fmla="*/ 820 h 9819"/>
                <a:gd name="connsiteX89" fmla="*/ 3735 w 10000"/>
                <a:gd name="connsiteY89" fmla="*/ 820 h 9819"/>
                <a:gd name="connsiteX90" fmla="*/ 3293 w 10000"/>
                <a:gd name="connsiteY90" fmla="*/ 820 h 9819"/>
                <a:gd name="connsiteX91" fmla="*/ 2811 w 10000"/>
                <a:gd name="connsiteY91" fmla="*/ 820 h 9819"/>
                <a:gd name="connsiteX92" fmla="*/ 2369 w 10000"/>
                <a:gd name="connsiteY92" fmla="*/ 820 h 9819"/>
                <a:gd name="connsiteX93" fmla="*/ 1888 w 10000"/>
                <a:gd name="connsiteY93" fmla="*/ 820 h 9819"/>
                <a:gd name="connsiteX94" fmla="*/ 1888 w 10000"/>
                <a:gd name="connsiteY94" fmla="*/ 1423 h 9819"/>
                <a:gd name="connsiteX95" fmla="*/ 1888 w 10000"/>
                <a:gd name="connsiteY95" fmla="*/ 2200 h 9819"/>
                <a:gd name="connsiteX96" fmla="*/ 1285 w 10000"/>
                <a:gd name="connsiteY96" fmla="*/ 2200 h 9819"/>
                <a:gd name="connsiteX97" fmla="*/ 1285 w 10000"/>
                <a:gd name="connsiteY97" fmla="*/ 2545 h 9819"/>
                <a:gd name="connsiteX0" fmla="*/ 1285 w 10000"/>
                <a:gd name="connsiteY0" fmla="*/ 2592 h 10000"/>
                <a:gd name="connsiteX1" fmla="*/ 1285 w 10000"/>
                <a:gd name="connsiteY1" fmla="*/ 3295 h 10000"/>
                <a:gd name="connsiteX2" fmla="*/ 1285 w 10000"/>
                <a:gd name="connsiteY2" fmla="*/ 3954 h 10000"/>
                <a:gd name="connsiteX3" fmla="*/ 1285 w 10000"/>
                <a:gd name="connsiteY3" fmla="*/ 4614 h 10000"/>
                <a:gd name="connsiteX4" fmla="*/ 1285 w 10000"/>
                <a:gd name="connsiteY4" fmla="*/ 5226 h 10000"/>
                <a:gd name="connsiteX5" fmla="*/ 643 w 10000"/>
                <a:gd name="connsiteY5" fmla="*/ 5360 h 10000"/>
                <a:gd name="connsiteX6" fmla="*/ 522 w 10000"/>
                <a:gd name="connsiteY6" fmla="*/ 5710 h 10000"/>
                <a:gd name="connsiteX7" fmla="*/ 241 w 10000"/>
                <a:gd name="connsiteY7" fmla="*/ 6150 h 10000"/>
                <a:gd name="connsiteX8" fmla="*/ 241 w 10000"/>
                <a:gd name="connsiteY8" fmla="*/ 6504 h 10000"/>
                <a:gd name="connsiteX9" fmla="*/ 120 w 10000"/>
                <a:gd name="connsiteY9" fmla="*/ 6589 h 10000"/>
                <a:gd name="connsiteX10" fmla="*/ 120 w 10000"/>
                <a:gd name="connsiteY10" fmla="*/ 6896 h 10000"/>
                <a:gd name="connsiteX11" fmla="*/ 0 w 10000"/>
                <a:gd name="connsiteY11" fmla="*/ 7163 h 10000"/>
                <a:gd name="connsiteX12" fmla="*/ 0 w 10000"/>
                <a:gd name="connsiteY12" fmla="*/ 7380 h 10000"/>
                <a:gd name="connsiteX13" fmla="*/ 241 w 10000"/>
                <a:gd name="connsiteY13" fmla="*/ 7337 h 10000"/>
                <a:gd name="connsiteX14" fmla="*/ 281 w 10000"/>
                <a:gd name="connsiteY14" fmla="*/ 7730 h 10000"/>
                <a:gd name="connsiteX15" fmla="*/ 602 w 10000"/>
                <a:gd name="connsiteY15" fmla="*/ 8437 h 10000"/>
                <a:gd name="connsiteX16" fmla="*/ 602 w 10000"/>
                <a:gd name="connsiteY16" fmla="*/ 8479 h 10000"/>
                <a:gd name="connsiteX17" fmla="*/ 482 w 10000"/>
                <a:gd name="connsiteY17" fmla="*/ 8522 h 10000"/>
                <a:gd name="connsiteX18" fmla="*/ 964 w 10000"/>
                <a:gd name="connsiteY18" fmla="*/ 9225 h 10000"/>
                <a:gd name="connsiteX19" fmla="*/ 1004 w 10000"/>
                <a:gd name="connsiteY19" fmla="*/ 9446 h 10000"/>
                <a:gd name="connsiteX20" fmla="*/ 1178 w 10000"/>
                <a:gd name="connsiteY20" fmla="*/ 9809 h 10000"/>
                <a:gd name="connsiteX21" fmla="*/ 1357 w 10000"/>
                <a:gd name="connsiteY21" fmla="*/ 9607 h 10000"/>
                <a:gd name="connsiteX22" fmla="*/ 1652 w 10000"/>
                <a:gd name="connsiteY22" fmla="*/ 9545 h 10000"/>
                <a:gd name="connsiteX23" fmla="*/ 1951 w 10000"/>
                <a:gd name="connsiteY23" fmla="*/ 9489 h 10000"/>
                <a:gd name="connsiteX24" fmla="*/ 2025 w 10000"/>
                <a:gd name="connsiteY24" fmla="*/ 9219 h 10000"/>
                <a:gd name="connsiteX25" fmla="*/ 2338 w 10000"/>
                <a:gd name="connsiteY25" fmla="*/ 9131 h 10000"/>
                <a:gd name="connsiteX26" fmla="*/ 2643 w 10000"/>
                <a:gd name="connsiteY26" fmla="*/ 9561 h 10000"/>
                <a:gd name="connsiteX27" fmla="*/ 2911 w 10000"/>
                <a:gd name="connsiteY27" fmla="*/ 9748 h 10000"/>
                <a:gd name="connsiteX28" fmla="*/ 3167 w 10000"/>
                <a:gd name="connsiteY28" fmla="*/ 9715 h 10000"/>
                <a:gd name="connsiteX29" fmla="*/ 3795 w 10000"/>
                <a:gd name="connsiteY29" fmla="*/ 9872 h 10000"/>
                <a:gd name="connsiteX30" fmla="*/ 4153 w 10000"/>
                <a:gd name="connsiteY30" fmla="*/ 9956 h 10000"/>
                <a:gd name="connsiteX31" fmla="*/ 4682 w 10000"/>
                <a:gd name="connsiteY31" fmla="*/ 9732 h 10000"/>
                <a:gd name="connsiteX32" fmla="*/ 4901 w 10000"/>
                <a:gd name="connsiteY32" fmla="*/ 9253 h 10000"/>
                <a:gd name="connsiteX33" fmla="*/ 5337 w 10000"/>
                <a:gd name="connsiteY33" fmla="*/ 9512 h 10000"/>
                <a:gd name="connsiteX34" fmla="*/ 5564 w 10000"/>
                <a:gd name="connsiteY34" fmla="*/ 9681 h 10000"/>
                <a:gd name="connsiteX35" fmla="*/ 5768 w 10000"/>
                <a:gd name="connsiteY35" fmla="*/ 9572 h 10000"/>
                <a:gd name="connsiteX36" fmla="*/ 5933 w 10000"/>
                <a:gd name="connsiteY36" fmla="*/ 9471 h 10000"/>
                <a:gd name="connsiteX37" fmla="*/ 6089 w 10000"/>
                <a:gd name="connsiteY37" fmla="*/ 9245 h 10000"/>
                <a:gd name="connsiteX38" fmla="*/ 6274 w 10000"/>
                <a:gd name="connsiteY38" fmla="*/ 8940 h 10000"/>
                <a:gd name="connsiteX39" fmla="*/ 6389 w 10000"/>
                <a:gd name="connsiteY39" fmla="*/ 8797 h 10000"/>
                <a:gd name="connsiteX40" fmla="*/ 6524 w 10000"/>
                <a:gd name="connsiteY40" fmla="*/ 8740 h 10000"/>
                <a:gd name="connsiteX41" fmla="*/ 6531 w 10000"/>
                <a:gd name="connsiteY41" fmla="*/ 8560 h 10000"/>
                <a:gd name="connsiteX42" fmla="*/ 6572 w 10000"/>
                <a:gd name="connsiteY42" fmla="*/ 8352 h 10000"/>
                <a:gd name="connsiteX43" fmla="*/ 6602 w 10000"/>
                <a:gd name="connsiteY43" fmla="*/ 8162 h 10000"/>
                <a:gd name="connsiteX44" fmla="*/ 6855 w 10000"/>
                <a:gd name="connsiteY44" fmla="*/ 7916 h 10000"/>
                <a:gd name="connsiteX45" fmla="*/ 6893 w 10000"/>
                <a:gd name="connsiteY45" fmla="*/ 8869 h 10000"/>
                <a:gd name="connsiteX46" fmla="*/ 7308 w 10000"/>
                <a:gd name="connsiteY46" fmla="*/ 9201 h 10000"/>
                <a:gd name="connsiteX47" fmla="*/ 7430 w 10000"/>
                <a:gd name="connsiteY47" fmla="*/ 8917 h 10000"/>
                <a:gd name="connsiteX48" fmla="*/ 7470 w 10000"/>
                <a:gd name="connsiteY48" fmla="*/ 8960 h 10000"/>
                <a:gd name="connsiteX49" fmla="*/ 7590 w 10000"/>
                <a:gd name="connsiteY49" fmla="*/ 8698 h 10000"/>
                <a:gd name="connsiteX50" fmla="*/ 7831 w 10000"/>
                <a:gd name="connsiteY50" fmla="*/ 8567 h 10000"/>
                <a:gd name="connsiteX51" fmla="*/ 7952 w 10000"/>
                <a:gd name="connsiteY51" fmla="*/ 8083 h 10000"/>
                <a:gd name="connsiteX52" fmla="*/ 8313 w 10000"/>
                <a:gd name="connsiteY52" fmla="*/ 7513 h 10000"/>
                <a:gd name="connsiteX53" fmla="*/ 8594 w 10000"/>
                <a:gd name="connsiteY53" fmla="*/ 7248 h 10000"/>
                <a:gd name="connsiteX54" fmla="*/ 8795 w 10000"/>
                <a:gd name="connsiteY54" fmla="*/ 6504 h 10000"/>
                <a:gd name="connsiteX55" fmla="*/ 8795 w 10000"/>
                <a:gd name="connsiteY55" fmla="*/ 6328 h 10000"/>
                <a:gd name="connsiteX56" fmla="*/ 8755 w 10000"/>
                <a:gd name="connsiteY56" fmla="*/ 5888 h 10000"/>
                <a:gd name="connsiteX57" fmla="*/ 9157 w 10000"/>
                <a:gd name="connsiteY57" fmla="*/ 4305 h 10000"/>
                <a:gd name="connsiteX58" fmla="*/ 9277 w 10000"/>
                <a:gd name="connsiteY58" fmla="*/ 4305 h 10000"/>
                <a:gd name="connsiteX59" fmla="*/ 9438 w 10000"/>
                <a:gd name="connsiteY59" fmla="*/ 4174 h 10000"/>
                <a:gd name="connsiteX60" fmla="*/ 9920 w 10000"/>
                <a:gd name="connsiteY60" fmla="*/ 3954 h 10000"/>
                <a:gd name="connsiteX61" fmla="*/ 10000 w 10000"/>
                <a:gd name="connsiteY61" fmla="*/ 3602 h 10000"/>
                <a:gd name="connsiteX62" fmla="*/ 9960 w 10000"/>
                <a:gd name="connsiteY62" fmla="*/ 3514 h 10000"/>
                <a:gd name="connsiteX63" fmla="*/ 9799 w 10000"/>
                <a:gd name="connsiteY63" fmla="*/ 3514 h 10000"/>
                <a:gd name="connsiteX64" fmla="*/ 9679 w 10000"/>
                <a:gd name="connsiteY64" fmla="*/ 3295 h 10000"/>
                <a:gd name="connsiteX65" fmla="*/ 9438 w 10000"/>
                <a:gd name="connsiteY65" fmla="*/ 3209 h 10000"/>
                <a:gd name="connsiteX66" fmla="*/ 9317 w 10000"/>
                <a:gd name="connsiteY66" fmla="*/ 3033 h 10000"/>
                <a:gd name="connsiteX67" fmla="*/ 9237 w 10000"/>
                <a:gd name="connsiteY67" fmla="*/ 2374 h 10000"/>
                <a:gd name="connsiteX68" fmla="*/ 9237 w 10000"/>
                <a:gd name="connsiteY68" fmla="*/ 1449 h 10000"/>
                <a:gd name="connsiteX69" fmla="*/ 9036 w 10000"/>
                <a:gd name="connsiteY69" fmla="*/ 1144 h 10000"/>
                <a:gd name="connsiteX70" fmla="*/ 8996 w 10000"/>
                <a:gd name="connsiteY70" fmla="*/ 835 h 10000"/>
                <a:gd name="connsiteX71" fmla="*/ 8675 w 10000"/>
                <a:gd name="connsiteY71" fmla="*/ 396 h 10000"/>
                <a:gd name="connsiteX72" fmla="*/ 8394 w 10000"/>
                <a:gd name="connsiteY72" fmla="*/ 222 h 10000"/>
                <a:gd name="connsiteX73" fmla="*/ 8233 w 10000"/>
                <a:gd name="connsiteY73" fmla="*/ 0 h 10000"/>
                <a:gd name="connsiteX74" fmla="*/ 7992 w 10000"/>
                <a:gd name="connsiteY74" fmla="*/ 222 h 10000"/>
                <a:gd name="connsiteX75" fmla="*/ 7831 w 10000"/>
                <a:gd name="connsiteY75" fmla="*/ 176 h 10000"/>
                <a:gd name="connsiteX76" fmla="*/ 7711 w 10000"/>
                <a:gd name="connsiteY76" fmla="*/ 569 h 10000"/>
                <a:gd name="connsiteX77" fmla="*/ 7390 w 10000"/>
                <a:gd name="connsiteY77" fmla="*/ 660 h 10000"/>
                <a:gd name="connsiteX78" fmla="*/ 7309 w 10000"/>
                <a:gd name="connsiteY78" fmla="*/ 965 h 10000"/>
                <a:gd name="connsiteX79" fmla="*/ 7028 w 10000"/>
                <a:gd name="connsiteY79" fmla="*/ 965 h 10000"/>
                <a:gd name="connsiteX80" fmla="*/ 6787 w 10000"/>
                <a:gd name="connsiteY80" fmla="*/ 835 h 10000"/>
                <a:gd name="connsiteX81" fmla="*/ 6265 w 10000"/>
                <a:gd name="connsiteY81" fmla="*/ 835 h 10000"/>
                <a:gd name="connsiteX82" fmla="*/ 5743 w 10000"/>
                <a:gd name="connsiteY82" fmla="*/ 835 h 10000"/>
                <a:gd name="connsiteX83" fmla="*/ 5783 w 10000"/>
                <a:gd name="connsiteY83" fmla="*/ 660 h 10000"/>
                <a:gd name="connsiteX84" fmla="*/ 5703 w 10000"/>
                <a:gd name="connsiteY84" fmla="*/ 660 h 10000"/>
                <a:gd name="connsiteX85" fmla="*/ 5663 w 10000"/>
                <a:gd name="connsiteY85" fmla="*/ 835 h 10000"/>
                <a:gd name="connsiteX86" fmla="*/ 5181 w 10000"/>
                <a:gd name="connsiteY86" fmla="*/ 835 h 10000"/>
                <a:gd name="connsiteX87" fmla="*/ 4699 w 10000"/>
                <a:gd name="connsiteY87" fmla="*/ 835 h 10000"/>
                <a:gd name="connsiteX88" fmla="*/ 4217 w 10000"/>
                <a:gd name="connsiteY88" fmla="*/ 835 h 10000"/>
                <a:gd name="connsiteX89" fmla="*/ 3735 w 10000"/>
                <a:gd name="connsiteY89" fmla="*/ 835 h 10000"/>
                <a:gd name="connsiteX90" fmla="*/ 3293 w 10000"/>
                <a:gd name="connsiteY90" fmla="*/ 835 h 10000"/>
                <a:gd name="connsiteX91" fmla="*/ 2811 w 10000"/>
                <a:gd name="connsiteY91" fmla="*/ 835 h 10000"/>
                <a:gd name="connsiteX92" fmla="*/ 2369 w 10000"/>
                <a:gd name="connsiteY92" fmla="*/ 835 h 10000"/>
                <a:gd name="connsiteX93" fmla="*/ 1888 w 10000"/>
                <a:gd name="connsiteY93" fmla="*/ 835 h 10000"/>
                <a:gd name="connsiteX94" fmla="*/ 1888 w 10000"/>
                <a:gd name="connsiteY94" fmla="*/ 1449 h 10000"/>
                <a:gd name="connsiteX95" fmla="*/ 1888 w 10000"/>
                <a:gd name="connsiteY95" fmla="*/ 2241 h 10000"/>
                <a:gd name="connsiteX96" fmla="*/ 1285 w 10000"/>
                <a:gd name="connsiteY96" fmla="*/ 2241 h 10000"/>
                <a:gd name="connsiteX97" fmla="*/ 1285 w 10000"/>
                <a:gd name="connsiteY97" fmla="*/ 2592 h 10000"/>
                <a:gd name="connsiteX0" fmla="*/ 1285 w 10000"/>
                <a:gd name="connsiteY0" fmla="*/ 2592 h 10000"/>
                <a:gd name="connsiteX1" fmla="*/ 1285 w 10000"/>
                <a:gd name="connsiteY1" fmla="*/ 3295 h 10000"/>
                <a:gd name="connsiteX2" fmla="*/ 1285 w 10000"/>
                <a:gd name="connsiteY2" fmla="*/ 3954 h 10000"/>
                <a:gd name="connsiteX3" fmla="*/ 1285 w 10000"/>
                <a:gd name="connsiteY3" fmla="*/ 4614 h 10000"/>
                <a:gd name="connsiteX4" fmla="*/ 1285 w 10000"/>
                <a:gd name="connsiteY4" fmla="*/ 5226 h 10000"/>
                <a:gd name="connsiteX5" fmla="*/ 643 w 10000"/>
                <a:gd name="connsiteY5" fmla="*/ 5360 h 10000"/>
                <a:gd name="connsiteX6" fmla="*/ 522 w 10000"/>
                <a:gd name="connsiteY6" fmla="*/ 5710 h 10000"/>
                <a:gd name="connsiteX7" fmla="*/ 241 w 10000"/>
                <a:gd name="connsiteY7" fmla="*/ 6150 h 10000"/>
                <a:gd name="connsiteX8" fmla="*/ 241 w 10000"/>
                <a:gd name="connsiteY8" fmla="*/ 6504 h 10000"/>
                <a:gd name="connsiteX9" fmla="*/ 120 w 10000"/>
                <a:gd name="connsiteY9" fmla="*/ 6589 h 10000"/>
                <a:gd name="connsiteX10" fmla="*/ 120 w 10000"/>
                <a:gd name="connsiteY10" fmla="*/ 6896 h 10000"/>
                <a:gd name="connsiteX11" fmla="*/ 0 w 10000"/>
                <a:gd name="connsiteY11" fmla="*/ 7163 h 10000"/>
                <a:gd name="connsiteX12" fmla="*/ 0 w 10000"/>
                <a:gd name="connsiteY12" fmla="*/ 7380 h 10000"/>
                <a:gd name="connsiteX13" fmla="*/ 241 w 10000"/>
                <a:gd name="connsiteY13" fmla="*/ 7337 h 10000"/>
                <a:gd name="connsiteX14" fmla="*/ 281 w 10000"/>
                <a:gd name="connsiteY14" fmla="*/ 7730 h 10000"/>
                <a:gd name="connsiteX15" fmla="*/ 602 w 10000"/>
                <a:gd name="connsiteY15" fmla="*/ 8437 h 10000"/>
                <a:gd name="connsiteX16" fmla="*/ 602 w 10000"/>
                <a:gd name="connsiteY16" fmla="*/ 8479 h 10000"/>
                <a:gd name="connsiteX17" fmla="*/ 482 w 10000"/>
                <a:gd name="connsiteY17" fmla="*/ 8522 h 10000"/>
                <a:gd name="connsiteX18" fmla="*/ 964 w 10000"/>
                <a:gd name="connsiteY18" fmla="*/ 9225 h 10000"/>
                <a:gd name="connsiteX19" fmla="*/ 1004 w 10000"/>
                <a:gd name="connsiteY19" fmla="*/ 9446 h 10000"/>
                <a:gd name="connsiteX20" fmla="*/ 1178 w 10000"/>
                <a:gd name="connsiteY20" fmla="*/ 9809 h 10000"/>
                <a:gd name="connsiteX21" fmla="*/ 1357 w 10000"/>
                <a:gd name="connsiteY21" fmla="*/ 9607 h 10000"/>
                <a:gd name="connsiteX22" fmla="*/ 1652 w 10000"/>
                <a:gd name="connsiteY22" fmla="*/ 9545 h 10000"/>
                <a:gd name="connsiteX23" fmla="*/ 1951 w 10000"/>
                <a:gd name="connsiteY23" fmla="*/ 9489 h 10000"/>
                <a:gd name="connsiteX24" fmla="*/ 2025 w 10000"/>
                <a:gd name="connsiteY24" fmla="*/ 9219 h 10000"/>
                <a:gd name="connsiteX25" fmla="*/ 2338 w 10000"/>
                <a:gd name="connsiteY25" fmla="*/ 9131 h 10000"/>
                <a:gd name="connsiteX26" fmla="*/ 2643 w 10000"/>
                <a:gd name="connsiteY26" fmla="*/ 9561 h 10000"/>
                <a:gd name="connsiteX27" fmla="*/ 2911 w 10000"/>
                <a:gd name="connsiteY27" fmla="*/ 9748 h 10000"/>
                <a:gd name="connsiteX28" fmla="*/ 3167 w 10000"/>
                <a:gd name="connsiteY28" fmla="*/ 9715 h 10000"/>
                <a:gd name="connsiteX29" fmla="*/ 3795 w 10000"/>
                <a:gd name="connsiteY29" fmla="*/ 9872 h 10000"/>
                <a:gd name="connsiteX30" fmla="*/ 4153 w 10000"/>
                <a:gd name="connsiteY30" fmla="*/ 9956 h 10000"/>
                <a:gd name="connsiteX31" fmla="*/ 4682 w 10000"/>
                <a:gd name="connsiteY31" fmla="*/ 9732 h 10000"/>
                <a:gd name="connsiteX32" fmla="*/ 4983 w 10000"/>
                <a:gd name="connsiteY32" fmla="*/ 9289 h 10000"/>
                <a:gd name="connsiteX33" fmla="*/ 5337 w 10000"/>
                <a:gd name="connsiteY33" fmla="*/ 9512 h 10000"/>
                <a:gd name="connsiteX34" fmla="*/ 5564 w 10000"/>
                <a:gd name="connsiteY34" fmla="*/ 9681 h 10000"/>
                <a:gd name="connsiteX35" fmla="*/ 5768 w 10000"/>
                <a:gd name="connsiteY35" fmla="*/ 9572 h 10000"/>
                <a:gd name="connsiteX36" fmla="*/ 5933 w 10000"/>
                <a:gd name="connsiteY36" fmla="*/ 9471 h 10000"/>
                <a:gd name="connsiteX37" fmla="*/ 6089 w 10000"/>
                <a:gd name="connsiteY37" fmla="*/ 9245 h 10000"/>
                <a:gd name="connsiteX38" fmla="*/ 6274 w 10000"/>
                <a:gd name="connsiteY38" fmla="*/ 8940 h 10000"/>
                <a:gd name="connsiteX39" fmla="*/ 6389 w 10000"/>
                <a:gd name="connsiteY39" fmla="*/ 8797 h 10000"/>
                <a:gd name="connsiteX40" fmla="*/ 6524 w 10000"/>
                <a:gd name="connsiteY40" fmla="*/ 8740 h 10000"/>
                <a:gd name="connsiteX41" fmla="*/ 6531 w 10000"/>
                <a:gd name="connsiteY41" fmla="*/ 8560 h 10000"/>
                <a:gd name="connsiteX42" fmla="*/ 6572 w 10000"/>
                <a:gd name="connsiteY42" fmla="*/ 8352 h 10000"/>
                <a:gd name="connsiteX43" fmla="*/ 6602 w 10000"/>
                <a:gd name="connsiteY43" fmla="*/ 8162 h 10000"/>
                <a:gd name="connsiteX44" fmla="*/ 6855 w 10000"/>
                <a:gd name="connsiteY44" fmla="*/ 7916 h 10000"/>
                <a:gd name="connsiteX45" fmla="*/ 6893 w 10000"/>
                <a:gd name="connsiteY45" fmla="*/ 8869 h 10000"/>
                <a:gd name="connsiteX46" fmla="*/ 7308 w 10000"/>
                <a:gd name="connsiteY46" fmla="*/ 9201 h 10000"/>
                <a:gd name="connsiteX47" fmla="*/ 7430 w 10000"/>
                <a:gd name="connsiteY47" fmla="*/ 8917 h 10000"/>
                <a:gd name="connsiteX48" fmla="*/ 7470 w 10000"/>
                <a:gd name="connsiteY48" fmla="*/ 8960 h 10000"/>
                <a:gd name="connsiteX49" fmla="*/ 7590 w 10000"/>
                <a:gd name="connsiteY49" fmla="*/ 8698 h 10000"/>
                <a:gd name="connsiteX50" fmla="*/ 7831 w 10000"/>
                <a:gd name="connsiteY50" fmla="*/ 8567 h 10000"/>
                <a:gd name="connsiteX51" fmla="*/ 7952 w 10000"/>
                <a:gd name="connsiteY51" fmla="*/ 8083 h 10000"/>
                <a:gd name="connsiteX52" fmla="*/ 8313 w 10000"/>
                <a:gd name="connsiteY52" fmla="*/ 7513 h 10000"/>
                <a:gd name="connsiteX53" fmla="*/ 8594 w 10000"/>
                <a:gd name="connsiteY53" fmla="*/ 7248 h 10000"/>
                <a:gd name="connsiteX54" fmla="*/ 8795 w 10000"/>
                <a:gd name="connsiteY54" fmla="*/ 6504 h 10000"/>
                <a:gd name="connsiteX55" fmla="*/ 8795 w 10000"/>
                <a:gd name="connsiteY55" fmla="*/ 6328 h 10000"/>
                <a:gd name="connsiteX56" fmla="*/ 8755 w 10000"/>
                <a:gd name="connsiteY56" fmla="*/ 5888 h 10000"/>
                <a:gd name="connsiteX57" fmla="*/ 9157 w 10000"/>
                <a:gd name="connsiteY57" fmla="*/ 4305 h 10000"/>
                <a:gd name="connsiteX58" fmla="*/ 9277 w 10000"/>
                <a:gd name="connsiteY58" fmla="*/ 4305 h 10000"/>
                <a:gd name="connsiteX59" fmla="*/ 9438 w 10000"/>
                <a:gd name="connsiteY59" fmla="*/ 4174 h 10000"/>
                <a:gd name="connsiteX60" fmla="*/ 9920 w 10000"/>
                <a:gd name="connsiteY60" fmla="*/ 3954 h 10000"/>
                <a:gd name="connsiteX61" fmla="*/ 10000 w 10000"/>
                <a:gd name="connsiteY61" fmla="*/ 3602 h 10000"/>
                <a:gd name="connsiteX62" fmla="*/ 9960 w 10000"/>
                <a:gd name="connsiteY62" fmla="*/ 3514 h 10000"/>
                <a:gd name="connsiteX63" fmla="*/ 9799 w 10000"/>
                <a:gd name="connsiteY63" fmla="*/ 3514 h 10000"/>
                <a:gd name="connsiteX64" fmla="*/ 9679 w 10000"/>
                <a:gd name="connsiteY64" fmla="*/ 3295 h 10000"/>
                <a:gd name="connsiteX65" fmla="*/ 9438 w 10000"/>
                <a:gd name="connsiteY65" fmla="*/ 3209 h 10000"/>
                <a:gd name="connsiteX66" fmla="*/ 9317 w 10000"/>
                <a:gd name="connsiteY66" fmla="*/ 3033 h 10000"/>
                <a:gd name="connsiteX67" fmla="*/ 9237 w 10000"/>
                <a:gd name="connsiteY67" fmla="*/ 2374 h 10000"/>
                <a:gd name="connsiteX68" fmla="*/ 9237 w 10000"/>
                <a:gd name="connsiteY68" fmla="*/ 1449 h 10000"/>
                <a:gd name="connsiteX69" fmla="*/ 9036 w 10000"/>
                <a:gd name="connsiteY69" fmla="*/ 1144 h 10000"/>
                <a:gd name="connsiteX70" fmla="*/ 8996 w 10000"/>
                <a:gd name="connsiteY70" fmla="*/ 835 h 10000"/>
                <a:gd name="connsiteX71" fmla="*/ 8675 w 10000"/>
                <a:gd name="connsiteY71" fmla="*/ 396 h 10000"/>
                <a:gd name="connsiteX72" fmla="*/ 8394 w 10000"/>
                <a:gd name="connsiteY72" fmla="*/ 222 h 10000"/>
                <a:gd name="connsiteX73" fmla="*/ 8233 w 10000"/>
                <a:gd name="connsiteY73" fmla="*/ 0 h 10000"/>
                <a:gd name="connsiteX74" fmla="*/ 7992 w 10000"/>
                <a:gd name="connsiteY74" fmla="*/ 222 h 10000"/>
                <a:gd name="connsiteX75" fmla="*/ 7831 w 10000"/>
                <a:gd name="connsiteY75" fmla="*/ 176 h 10000"/>
                <a:gd name="connsiteX76" fmla="*/ 7711 w 10000"/>
                <a:gd name="connsiteY76" fmla="*/ 569 h 10000"/>
                <a:gd name="connsiteX77" fmla="*/ 7390 w 10000"/>
                <a:gd name="connsiteY77" fmla="*/ 660 h 10000"/>
                <a:gd name="connsiteX78" fmla="*/ 7309 w 10000"/>
                <a:gd name="connsiteY78" fmla="*/ 965 h 10000"/>
                <a:gd name="connsiteX79" fmla="*/ 7028 w 10000"/>
                <a:gd name="connsiteY79" fmla="*/ 965 h 10000"/>
                <a:gd name="connsiteX80" fmla="*/ 6787 w 10000"/>
                <a:gd name="connsiteY80" fmla="*/ 835 h 10000"/>
                <a:gd name="connsiteX81" fmla="*/ 6265 w 10000"/>
                <a:gd name="connsiteY81" fmla="*/ 835 h 10000"/>
                <a:gd name="connsiteX82" fmla="*/ 5743 w 10000"/>
                <a:gd name="connsiteY82" fmla="*/ 835 h 10000"/>
                <a:gd name="connsiteX83" fmla="*/ 5783 w 10000"/>
                <a:gd name="connsiteY83" fmla="*/ 660 h 10000"/>
                <a:gd name="connsiteX84" fmla="*/ 5703 w 10000"/>
                <a:gd name="connsiteY84" fmla="*/ 660 h 10000"/>
                <a:gd name="connsiteX85" fmla="*/ 5663 w 10000"/>
                <a:gd name="connsiteY85" fmla="*/ 835 h 10000"/>
                <a:gd name="connsiteX86" fmla="*/ 5181 w 10000"/>
                <a:gd name="connsiteY86" fmla="*/ 835 h 10000"/>
                <a:gd name="connsiteX87" fmla="*/ 4699 w 10000"/>
                <a:gd name="connsiteY87" fmla="*/ 835 h 10000"/>
                <a:gd name="connsiteX88" fmla="*/ 4217 w 10000"/>
                <a:gd name="connsiteY88" fmla="*/ 835 h 10000"/>
                <a:gd name="connsiteX89" fmla="*/ 3735 w 10000"/>
                <a:gd name="connsiteY89" fmla="*/ 835 h 10000"/>
                <a:gd name="connsiteX90" fmla="*/ 3293 w 10000"/>
                <a:gd name="connsiteY90" fmla="*/ 835 h 10000"/>
                <a:gd name="connsiteX91" fmla="*/ 2811 w 10000"/>
                <a:gd name="connsiteY91" fmla="*/ 835 h 10000"/>
                <a:gd name="connsiteX92" fmla="*/ 2369 w 10000"/>
                <a:gd name="connsiteY92" fmla="*/ 835 h 10000"/>
                <a:gd name="connsiteX93" fmla="*/ 1888 w 10000"/>
                <a:gd name="connsiteY93" fmla="*/ 835 h 10000"/>
                <a:gd name="connsiteX94" fmla="*/ 1888 w 10000"/>
                <a:gd name="connsiteY94" fmla="*/ 1449 h 10000"/>
                <a:gd name="connsiteX95" fmla="*/ 1888 w 10000"/>
                <a:gd name="connsiteY95" fmla="*/ 2241 h 10000"/>
                <a:gd name="connsiteX96" fmla="*/ 1285 w 10000"/>
                <a:gd name="connsiteY96" fmla="*/ 2241 h 10000"/>
                <a:gd name="connsiteX97" fmla="*/ 1285 w 10000"/>
                <a:gd name="connsiteY97" fmla="*/ 2592 h 10000"/>
                <a:gd name="connsiteX0" fmla="*/ 1285 w 10000"/>
                <a:gd name="connsiteY0" fmla="*/ 2592 h 10000"/>
                <a:gd name="connsiteX1" fmla="*/ 1285 w 10000"/>
                <a:gd name="connsiteY1" fmla="*/ 3295 h 10000"/>
                <a:gd name="connsiteX2" fmla="*/ 1285 w 10000"/>
                <a:gd name="connsiteY2" fmla="*/ 3954 h 10000"/>
                <a:gd name="connsiteX3" fmla="*/ 1285 w 10000"/>
                <a:gd name="connsiteY3" fmla="*/ 4614 h 10000"/>
                <a:gd name="connsiteX4" fmla="*/ 1285 w 10000"/>
                <a:gd name="connsiteY4" fmla="*/ 5226 h 10000"/>
                <a:gd name="connsiteX5" fmla="*/ 643 w 10000"/>
                <a:gd name="connsiteY5" fmla="*/ 5360 h 10000"/>
                <a:gd name="connsiteX6" fmla="*/ 522 w 10000"/>
                <a:gd name="connsiteY6" fmla="*/ 5710 h 10000"/>
                <a:gd name="connsiteX7" fmla="*/ 241 w 10000"/>
                <a:gd name="connsiteY7" fmla="*/ 6150 h 10000"/>
                <a:gd name="connsiteX8" fmla="*/ 241 w 10000"/>
                <a:gd name="connsiteY8" fmla="*/ 6504 h 10000"/>
                <a:gd name="connsiteX9" fmla="*/ 120 w 10000"/>
                <a:gd name="connsiteY9" fmla="*/ 6589 h 10000"/>
                <a:gd name="connsiteX10" fmla="*/ 120 w 10000"/>
                <a:gd name="connsiteY10" fmla="*/ 6896 h 10000"/>
                <a:gd name="connsiteX11" fmla="*/ 0 w 10000"/>
                <a:gd name="connsiteY11" fmla="*/ 7163 h 10000"/>
                <a:gd name="connsiteX12" fmla="*/ 0 w 10000"/>
                <a:gd name="connsiteY12" fmla="*/ 7380 h 10000"/>
                <a:gd name="connsiteX13" fmla="*/ 241 w 10000"/>
                <a:gd name="connsiteY13" fmla="*/ 7337 h 10000"/>
                <a:gd name="connsiteX14" fmla="*/ 281 w 10000"/>
                <a:gd name="connsiteY14" fmla="*/ 7730 h 10000"/>
                <a:gd name="connsiteX15" fmla="*/ 602 w 10000"/>
                <a:gd name="connsiteY15" fmla="*/ 8437 h 10000"/>
                <a:gd name="connsiteX16" fmla="*/ 602 w 10000"/>
                <a:gd name="connsiteY16" fmla="*/ 8479 h 10000"/>
                <a:gd name="connsiteX17" fmla="*/ 482 w 10000"/>
                <a:gd name="connsiteY17" fmla="*/ 8522 h 10000"/>
                <a:gd name="connsiteX18" fmla="*/ 964 w 10000"/>
                <a:gd name="connsiteY18" fmla="*/ 9225 h 10000"/>
                <a:gd name="connsiteX19" fmla="*/ 1004 w 10000"/>
                <a:gd name="connsiteY19" fmla="*/ 9446 h 10000"/>
                <a:gd name="connsiteX20" fmla="*/ 1178 w 10000"/>
                <a:gd name="connsiteY20" fmla="*/ 9809 h 10000"/>
                <a:gd name="connsiteX21" fmla="*/ 1357 w 10000"/>
                <a:gd name="connsiteY21" fmla="*/ 9607 h 10000"/>
                <a:gd name="connsiteX22" fmla="*/ 1652 w 10000"/>
                <a:gd name="connsiteY22" fmla="*/ 9545 h 10000"/>
                <a:gd name="connsiteX23" fmla="*/ 1951 w 10000"/>
                <a:gd name="connsiteY23" fmla="*/ 9489 h 10000"/>
                <a:gd name="connsiteX24" fmla="*/ 2025 w 10000"/>
                <a:gd name="connsiteY24" fmla="*/ 9219 h 10000"/>
                <a:gd name="connsiteX25" fmla="*/ 2338 w 10000"/>
                <a:gd name="connsiteY25" fmla="*/ 9131 h 10000"/>
                <a:gd name="connsiteX26" fmla="*/ 2643 w 10000"/>
                <a:gd name="connsiteY26" fmla="*/ 9561 h 10000"/>
                <a:gd name="connsiteX27" fmla="*/ 2977 w 10000"/>
                <a:gd name="connsiteY27" fmla="*/ 9748 h 10000"/>
                <a:gd name="connsiteX28" fmla="*/ 3167 w 10000"/>
                <a:gd name="connsiteY28" fmla="*/ 9715 h 10000"/>
                <a:gd name="connsiteX29" fmla="*/ 3795 w 10000"/>
                <a:gd name="connsiteY29" fmla="*/ 9872 h 10000"/>
                <a:gd name="connsiteX30" fmla="*/ 4153 w 10000"/>
                <a:gd name="connsiteY30" fmla="*/ 9956 h 10000"/>
                <a:gd name="connsiteX31" fmla="*/ 4682 w 10000"/>
                <a:gd name="connsiteY31" fmla="*/ 9732 h 10000"/>
                <a:gd name="connsiteX32" fmla="*/ 4983 w 10000"/>
                <a:gd name="connsiteY32" fmla="*/ 9289 h 10000"/>
                <a:gd name="connsiteX33" fmla="*/ 5337 w 10000"/>
                <a:gd name="connsiteY33" fmla="*/ 9512 h 10000"/>
                <a:gd name="connsiteX34" fmla="*/ 5564 w 10000"/>
                <a:gd name="connsiteY34" fmla="*/ 9681 h 10000"/>
                <a:gd name="connsiteX35" fmla="*/ 5768 w 10000"/>
                <a:gd name="connsiteY35" fmla="*/ 9572 h 10000"/>
                <a:gd name="connsiteX36" fmla="*/ 5933 w 10000"/>
                <a:gd name="connsiteY36" fmla="*/ 9471 h 10000"/>
                <a:gd name="connsiteX37" fmla="*/ 6089 w 10000"/>
                <a:gd name="connsiteY37" fmla="*/ 9245 h 10000"/>
                <a:gd name="connsiteX38" fmla="*/ 6274 w 10000"/>
                <a:gd name="connsiteY38" fmla="*/ 8940 h 10000"/>
                <a:gd name="connsiteX39" fmla="*/ 6389 w 10000"/>
                <a:gd name="connsiteY39" fmla="*/ 8797 h 10000"/>
                <a:gd name="connsiteX40" fmla="*/ 6524 w 10000"/>
                <a:gd name="connsiteY40" fmla="*/ 8740 h 10000"/>
                <a:gd name="connsiteX41" fmla="*/ 6531 w 10000"/>
                <a:gd name="connsiteY41" fmla="*/ 8560 h 10000"/>
                <a:gd name="connsiteX42" fmla="*/ 6572 w 10000"/>
                <a:gd name="connsiteY42" fmla="*/ 8352 h 10000"/>
                <a:gd name="connsiteX43" fmla="*/ 6602 w 10000"/>
                <a:gd name="connsiteY43" fmla="*/ 8162 h 10000"/>
                <a:gd name="connsiteX44" fmla="*/ 6855 w 10000"/>
                <a:gd name="connsiteY44" fmla="*/ 7916 h 10000"/>
                <a:gd name="connsiteX45" fmla="*/ 6893 w 10000"/>
                <a:gd name="connsiteY45" fmla="*/ 8869 h 10000"/>
                <a:gd name="connsiteX46" fmla="*/ 7308 w 10000"/>
                <a:gd name="connsiteY46" fmla="*/ 9201 h 10000"/>
                <a:gd name="connsiteX47" fmla="*/ 7430 w 10000"/>
                <a:gd name="connsiteY47" fmla="*/ 8917 h 10000"/>
                <a:gd name="connsiteX48" fmla="*/ 7470 w 10000"/>
                <a:gd name="connsiteY48" fmla="*/ 8960 h 10000"/>
                <a:gd name="connsiteX49" fmla="*/ 7590 w 10000"/>
                <a:gd name="connsiteY49" fmla="*/ 8698 h 10000"/>
                <a:gd name="connsiteX50" fmla="*/ 7831 w 10000"/>
                <a:gd name="connsiteY50" fmla="*/ 8567 h 10000"/>
                <a:gd name="connsiteX51" fmla="*/ 7952 w 10000"/>
                <a:gd name="connsiteY51" fmla="*/ 8083 h 10000"/>
                <a:gd name="connsiteX52" fmla="*/ 8313 w 10000"/>
                <a:gd name="connsiteY52" fmla="*/ 7513 h 10000"/>
                <a:gd name="connsiteX53" fmla="*/ 8594 w 10000"/>
                <a:gd name="connsiteY53" fmla="*/ 7248 h 10000"/>
                <a:gd name="connsiteX54" fmla="*/ 8795 w 10000"/>
                <a:gd name="connsiteY54" fmla="*/ 6504 h 10000"/>
                <a:gd name="connsiteX55" fmla="*/ 8795 w 10000"/>
                <a:gd name="connsiteY55" fmla="*/ 6328 h 10000"/>
                <a:gd name="connsiteX56" fmla="*/ 8755 w 10000"/>
                <a:gd name="connsiteY56" fmla="*/ 5888 h 10000"/>
                <a:gd name="connsiteX57" fmla="*/ 9157 w 10000"/>
                <a:gd name="connsiteY57" fmla="*/ 4305 h 10000"/>
                <a:gd name="connsiteX58" fmla="*/ 9277 w 10000"/>
                <a:gd name="connsiteY58" fmla="*/ 4305 h 10000"/>
                <a:gd name="connsiteX59" fmla="*/ 9438 w 10000"/>
                <a:gd name="connsiteY59" fmla="*/ 4174 h 10000"/>
                <a:gd name="connsiteX60" fmla="*/ 9920 w 10000"/>
                <a:gd name="connsiteY60" fmla="*/ 3954 h 10000"/>
                <a:gd name="connsiteX61" fmla="*/ 10000 w 10000"/>
                <a:gd name="connsiteY61" fmla="*/ 3602 h 10000"/>
                <a:gd name="connsiteX62" fmla="*/ 9960 w 10000"/>
                <a:gd name="connsiteY62" fmla="*/ 3514 h 10000"/>
                <a:gd name="connsiteX63" fmla="*/ 9799 w 10000"/>
                <a:gd name="connsiteY63" fmla="*/ 3514 h 10000"/>
                <a:gd name="connsiteX64" fmla="*/ 9679 w 10000"/>
                <a:gd name="connsiteY64" fmla="*/ 3295 h 10000"/>
                <a:gd name="connsiteX65" fmla="*/ 9438 w 10000"/>
                <a:gd name="connsiteY65" fmla="*/ 3209 h 10000"/>
                <a:gd name="connsiteX66" fmla="*/ 9317 w 10000"/>
                <a:gd name="connsiteY66" fmla="*/ 3033 h 10000"/>
                <a:gd name="connsiteX67" fmla="*/ 9237 w 10000"/>
                <a:gd name="connsiteY67" fmla="*/ 2374 h 10000"/>
                <a:gd name="connsiteX68" fmla="*/ 9237 w 10000"/>
                <a:gd name="connsiteY68" fmla="*/ 1449 h 10000"/>
                <a:gd name="connsiteX69" fmla="*/ 9036 w 10000"/>
                <a:gd name="connsiteY69" fmla="*/ 1144 h 10000"/>
                <a:gd name="connsiteX70" fmla="*/ 8996 w 10000"/>
                <a:gd name="connsiteY70" fmla="*/ 835 h 10000"/>
                <a:gd name="connsiteX71" fmla="*/ 8675 w 10000"/>
                <a:gd name="connsiteY71" fmla="*/ 396 h 10000"/>
                <a:gd name="connsiteX72" fmla="*/ 8394 w 10000"/>
                <a:gd name="connsiteY72" fmla="*/ 222 h 10000"/>
                <a:gd name="connsiteX73" fmla="*/ 8233 w 10000"/>
                <a:gd name="connsiteY73" fmla="*/ 0 h 10000"/>
                <a:gd name="connsiteX74" fmla="*/ 7992 w 10000"/>
                <a:gd name="connsiteY74" fmla="*/ 222 h 10000"/>
                <a:gd name="connsiteX75" fmla="*/ 7831 w 10000"/>
                <a:gd name="connsiteY75" fmla="*/ 176 h 10000"/>
                <a:gd name="connsiteX76" fmla="*/ 7711 w 10000"/>
                <a:gd name="connsiteY76" fmla="*/ 569 h 10000"/>
                <a:gd name="connsiteX77" fmla="*/ 7390 w 10000"/>
                <a:gd name="connsiteY77" fmla="*/ 660 h 10000"/>
                <a:gd name="connsiteX78" fmla="*/ 7309 w 10000"/>
                <a:gd name="connsiteY78" fmla="*/ 965 h 10000"/>
                <a:gd name="connsiteX79" fmla="*/ 7028 w 10000"/>
                <a:gd name="connsiteY79" fmla="*/ 965 h 10000"/>
                <a:gd name="connsiteX80" fmla="*/ 6787 w 10000"/>
                <a:gd name="connsiteY80" fmla="*/ 835 h 10000"/>
                <a:gd name="connsiteX81" fmla="*/ 6265 w 10000"/>
                <a:gd name="connsiteY81" fmla="*/ 835 h 10000"/>
                <a:gd name="connsiteX82" fmla="*/ 5743 w 10000"/>
                <a:gd name="connsiteY82" fmla="*/ 835 h 10000"/>
                <a:gd name="connsiteX83" fmla="*/ 5783 w 10000"/>
                <a:gd name="connsiteY83" fmla="*/ 660 h 10000"/>
                <a:gd name="connsiteX84" fmla="*/ 5703 w 10000"/>
                <a:gd name="connsiteY84" fmla="*/ 660 h 10000"/>
                <a:gd name="connsiteX85" fmla="*/ 5663 w 10000"/>
                <a:gd name="connsiteY85" fmla="*/ 835 h 10000"/>
                <a:gd name="connsiteX86" fmla="*/ 5181 w 10000"/>
                <a:gd name="connsiteY86" fmla="*/ 835 h 10000"/>
                <a:gd name="connsiteX87" fmla="*/ 4699 w 10000"/>
                <a:gd name="connsiteY87" fmla="*/ 835 h 10000"/>
                <a:gd name="connsiteX88" fmla="*/ 4217 w 10000"/>
                <a:gd name="connsiteY88" fmla="*/ 835 h 10000"/>
                <a:gd name="connsiteX89" fmla="*/ 3735 w 10000"/>
                <a:gd name="connsiteY89" fmla="*/ 835 h 10000"/>
                <a:gd name="connsiteX90" fmla="*/ 3293 w 10000"/>
                <a:gd name="connsiteY90" fmla="*/ 835 h 10000"/>
                <a:gd name="connsiteX91" fmla="*/ 2811 w 10000"/>
                <a:gd name="connsiteY91" fmla="*/ 835 h 10000"/>
                <a:gd name="connsiteX92" fmla="*/ 2369 w 10000"/>
                <a:gd name="connsiteY92" fmla="*/ 835 h 10000"/>
                <a:gd name="connsiteX93" fmla="*/ 1888 w 10000"/>
                <a:gd name="connsiteY93" fmla="*/ 835 h 10000"/>
                <a:gd name="connsiteX94" fmla="*/ 1888 w 10000"/>
                <a:gd name="connsiteY94" fmla="*/ 1449 h 10000"/>
                <a:gd name="connsiteX95" fmla="*/ 1888 w 10000"/>
                <a:gd name="connsiteY95" fmla="*/ 2241 h 10000"/>
                <a:gd name="connsiteX96" fmla="*/ 1285 w 10000"/>
                <a:gd name="connsiteY96" fmla="*/ 2241 h 10000"/>
                <a:gd name="connsiteX97" fmla="*/ 1285 w 10000"/>
                <a:gd name="connsiteY97" fmla="*/ 2592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10000" h="10000">
                  <a:moveTo>
                    <a:pt x="1285" y="2592"/>
                  </a:moveTo>
                  <a:lnTo>
                    <a:pt x="1285" y="3295"/>
                  </a:lnTo>
                  <a:lnTo>
                    <a:pt x="1285" y="3954"/>
                  </a:lnTo>
                  <a:lnTo>
                    <a:pt x="1285" y="4614"/>
                  </a:lnTo>
                  <a:lnTo>
                    <a:pt x="1285" y="5226"/>
                  </a:lnTo>
                  <a:lnTo>
                    <a:pt x="643" y="5360"/>
                  </a:lnTo>
                  <a:cubicBezTo>
                    <a:pt x="603" y="5477"/>
                    <a:pt x="562" y="5593"/>
                    <a:pt x="522" y="5710"/>
                  </a:cubicBezTo>
                  <a:lnTo>
                    <a:pt x="241" y="6150"/>
                  </a:lnTo>
                  <a:lnTo>
                    <a:pt x="241" y="6504"/>
                  </a:lnTo>
                  <a:lnTo>
                    <a:pt x="120" y="6589"/>
                  </a:lnTo>
                  <a:lnTo>
                    <a:pt x="120" y="6896"/>
                  </a:lnTo>
                  <a:lnTo>
                    <a:pt x="0" y="7163"/>
                  </a:lnTo>
                  <a:lnTo>
                    <a:pt x="0" y="7380"/>
                  </a:lnTo>
                  <a:lnTo>
                    <a:pt x="241" y="7337"/>
                  </a:lnTo>
                  <a:cubicBezTo>
                    <a:pt x="254" y="7469"/>
                    <a:pt x="268" y="7600"/>
                    <a:pt x="281" y="7730"/>
                  </a:cubicBezTo>
                  <a:lnTo>
                    <a:pt x="602" y="8437"/>
                  </a:lnTo>
                  <a:lnTo>
                    <a:pt x="602" y="8479"/>
                  </a:lnTo>
                  <a:lnTo>
                    <a:pt x="482" y="8522"/>
                  </a:lnTo>
                  <a:lnTo>
                    <a:pt x="964" y="9225"/>
                  </a:lnTo>
                  <a:cubicBezTo>
                    <a:pt x="977" y="9299"/>
                    <a:pt x="991" y="9372"/>
                    <a:pt x="1004" y="9446"/>
                  </a:cubicBezTo>
                  <a:cubicBezTo>
                    <a:pt x="991" y="9651"/>
                    <a:pt x="1191" y="9602"/>
                    <a:pt x="1178" y="9809"/>
                  </a:cubicBezTo>
                  <a:cubicBezTo>
                    <a:pt x="1205" y="9838"/>
                    <a:pt x="1330" y="9578"/>
                    <a:pt x="1357" y="9607"/>
                  </a:cubicBezTo>
                  <a:cubicBezTo>
                    <a:pt x="1491" y="9531"/>
                    <a:pt x="1526" y="9661"/>
                    <a:pt x="1652" y="9545"/>
                  </a:cubicBezTo>
                  <a:lnTo>
                    <a:pt x="1951" y="9489"/>
                  </a:lnTo>
                  <a:cubicBezTo>
                    <a:pt x="1964" y="9591"/>
                    <a:pt x="2012" y="9117"/>
                    <a:pt x="2025" y="9219"/>
                  </a:cubicBezTo>
                  <a:lnTo>
                    <a:pt x="2338" y="9131"/>
                  </a:lnTo>
                  <a:cubicBezTo>
                    <a:pt x="2482" y="9213"/>
                    <a:pt x="2505" y="9464"/>
                    <a:pt x="2643" y="9561"/>
                  </a:cubicBezTo>
                  <a:cubicBezTo>
                    <a:pt x="2747" y="9644"/>
                    <a:pt x="2890" y="9723"/>
                    <a:pt x="2977" y="9748"/>
                  </a:cubicBezTo>
                  <a:cubicBezTo>
                    <a:pt x="3064" y="9775"/>
                    <a:pt x="3071" y="9711"/>
                    <a:pt x="3167" y="9715"/>
                  </a:cubicBezTo>
                  <a:lnTo>
                    <a:pt x="3795" y="9872"/>
                  </a:lnTo>
                  <a:cubicBezTo>
                    <a:pt x="3849" y="9828"/>
                    <a:pt x="4099" y="10000"/>
                    <a:pt x="4153" y="9956"/>
                  </a:cubicBezTo>
                  <a:cubicBezTo>
                    <a:pt x="4287" y="9933"/>
                    <a:pt x="4581" y="9819"/>
                    <a:pt x="4682" y="9732"/>
                  </a:cubicBezTo>
                  <a:cubicBezTo>
                    <a:pt x="4806" y="9616"/>
                    <a:pt x="4903" y="9349"/>
                    <a:pt x="4983" y="9289"/>
                  </a:cubicBezTo>
                  <a:cubicBezTo>
                    <a:pt x="5106" y="9253"/>
                    <a:pt x="5227" y="9441"/>
                    <a:pt x="5337" y="9512"/>
                  </a:cubicBezTo>
                  <a:cubicBezTo>
                    <a:pt x="5340" y="9373"/>
                    <a:pt x="5492" y="9671"/>
                    <a:pt x="5564" y="9681"/>
                  </a:cubicBezTo>
                  <a:lnTo>
                    <a:pt x="5768" y="9572"/>
                  </a:lnTo>
                  <a:lnTo>
                    <a:pt x="5933" y="9471"/>
                  </a:lnTo>
                  <a:lnTo>
                    <a:pt x="6089" y="9245"/>
                  </a:lnTo>
                  <a:lnTo>
                    <a:pt x="6274" y="8940"/>
                  </a:lnTo>
                  <a:cubicBezTo>
                    <a:pt x="6312" y="8890"/>
                    <a:pt x="6351" y="8843"/>
                    <a:pt x="6389" y="8797"/>
                  </a:cubicBezTo>
                  <a:lnTo>
                    <a:pt x="6524" y="8740"/>
                  </a:lnTo>
                  <a:cubicBezTo>
                    <a:pt x="6526" y="8680"/>
                    <a:pt x="6529" y="8620"/>
                    <a:pt x="6531" y="8560"/>
                  </a:cubicBezTo>
                  <a:cubicBezTo>
                    <a:pt x="6495" y="8427"/>
                    <a:pt x="6608" y="8487"/>
                    <a:pt x="6572" y="8352"/>
                  </a:cubicBezTo>
                  <a:cubicBezTo>
                    <a:pt x="6582" y="8288"/>
                    <a:pt x="6592" y="8226"/>
                    <a:pt x="6602" y="8162"/>
                  </a:cubicBezTo>
                  <a:lnTo>
                    <a:pt x="6855" y="7916"/>
                  </a:lnTo>
                  <a:cubicBezTo>
                    <a:pt x="6892" y="8049"/>
                    <a:pt x="6846" y="8691"/>
                    <a:pt x="6893" y="8869"/>
                  </a:cubicBezTo>
                  <a:cubicBezTo>
                    <a:pt x="6988" y="9092"/>
                    <a:pt x="7208" y="9208"/>
                    <a:pt x="7308" y="9201"/>
                  </a:cubicBezTo>
                  <a:cubicBezTo>
                    <a:pt x="7321" y="8774"/>
                    <a:pt x="7417" y="9343"/>
                    <a:pt x="7430" y="8917"/>
                  </a:cubicBezTo>
                  <a:cubicBezTo>
                    <a:pt x="7443" y="8935"/>
                    <a:pt x="7457" y="8947"/>
                    <a:pt x="7470" y="8960"/>
                  </a:cubicBezTo>
                  <a:lnTo>
                    <a:pt x="7590" y="8698"/>
                  </a:lnTo>
                  <a:lnTo>
                    <a:pt x="7831" y="8567"/>
                  </a:lnTo>
                  <a:cubicBezTo>
                    <a:pt x="7871" y="8405"/>
                    <a:pt x="7912" y="8243"/>
                    <a:pt x="7952" y="8083"/>
                  </a:cubicBezTo>
                  <a:lnTo>
                    <a:pt x="8313" y="7513"/>
                  </a:lnTo>
                  <a:lnTo>
                    <a:pt x="8594" y="7248"/>
                  </a:lnTo>
                  <a:lnTo>
                    <a:pt x="8795" y="6504"/>
                  </a:lnTo>
                  <a:lnTo>
                    <a:pt x="8795" y="6328"/>
                  </a:lnTo>
                  <a:cubicBezTo>
                    <a:pt x="8782" y="6182"/>
                    <a:pt x="8768" y="6033"/>
                    <a:pt x="8755" y="5888"/>
                  </a:cubicBezTo>
                  <a:lnTo>
                    <a:pt x="9157" y="4305"/>
                  </a:lnTo>
                  <a:lnTo>
                    <a:pt x="9277" y="4305"/>
                  </a:lnTo>
                  <a:cubicBezTo>
                    <a:pt x="9331" y="4263"/>
                    <a:pt x="9384" y="4216"/>
                    <a:pt x="9438" y="4174"/>
                  </a:cubicBezTo>
                  <a:lnTo>
                    <a:pt x="9920" y="3954"/>
                  </a:lnTo>
                  <a:cubicBezTo>
                    <a:pt x="9947" y="3837"/>
                    <a:pt x="9973" y="3722"/>
                    <a:pt x="10000" y="3602"/>
                  </a:cubicBezTo>
                  <a:cubicBezTo>
                    <a:pt x="9987" y="3573"/>
                    <a:pt x="9973" y="3545"/>
                    <a:pt x="9960" y="3514"/>
                  </a:cubicBezTo>
                  <a:lnTo>
                    <a:pt x="9799" y="3514"/>
                  </a:lnTo>
                  <a:lnTo>
                    <a:pt x="9679" y="3295"/>
                  </a:lnTo>
                  <a:lnTo>
                    <a:pt x="9438" y="3209"/>
                  </a:lnTo>
                  <a:cubicBezTo>
                    <a:pt x="9398" y="3148"/>
                    <a:pt x="9357" y="3091"/>
                    <a:pt x="9317" y="3033"/>
                  </a:cubicBezTo>
                  <a:cubicBezTo>
                    <a:pt x="9290" y="2813"/>
                    <a:pt x="9264" y="2592"/>
                    <a:pt x="9237" y="2374"/>
                  </a:cubicBezTo>
                  <a:lnTo>
                    <a:pt x="9237" y="1449"/>
                  </a:lnTo>
                  <a:lnTo>
                    <a:pt x="9036" y="1144"/>
                  </a:lnTo>
                  <a:cubicBezTo>
                    <a:pt x="9023" y="1040"/>
                    <a:pt x="9009" y="936"/>
                    <a:pt x="8996" y="835"/>
                  </a:cubicBezTo>
                  <a:lnTo>
                    <a:pt x="8675" y="396"/>
                  </a:lnTo>
                  <a:lnTo>
                    <a:pt x="8394" y="222"/>
                  </a:lnTo>
                  <a:lnTo>
                    <a:pt x="8233" y="0"/>
                  </a:lnTo>
                  <a:lnTo>
                    <a:pt x="7992" y="222"/>
                  </a:lnTo>
                  <a:lnTo>
                    <a:pt x="7831" y="176"/>
                  </a:lnTo>
                  <a:lnTo>
                    <a:pt x="7711" y="569"/>
                  </a:lnTo>
                  <a:lnTo>
                    <a:pt x="7390" y="660"/>
                  </a:lnTo>
                  <a:cubicBezTo>
                    <a:pt x="7363" y="762"/>
                    <a:pt x="7336" y="863"/>
                    <a:pt x="7309" y="965"/>
                  </a:cubicBezTo>
                  <a:lnTo>
                    <a:pt x="7028" y="965"/>
                  </a:lnTo>
                  <a:lnTo>
                    <a:pt x="6787" y="835"/>
                  </a:lnTo>
                  <a:lnTo>
                    <a:pt x="6265" y="835"/>
                  </a:lnTo>
                  <a:lnTo>
                    <a:pt x="5743" y="835"/>
                  </a:lnTo>
                  <a:cubicBezTo>
                    <a:pt x="5756" y="777"/>
                    <a:pt x="5770" y="718"/>
                    <a:pt x="5783" y="660"/>
                  </a:cubicBezTo>
                  <a:lnTo>
                    <a:pt x="5703" y="660"/>
                  </a:lnTo>
                  <a:cubicBezTo>
                    <a:pt x="5690" y="718"/>
                    <a:pt x="5676" y="777"/>
                    <a:pt x="5663" y="835"/>
                  </a:cubicBezTo>
                  <a:lnTo>
                    <a:pt x="5181" y="835"/>
                  </a:lnTo>
                  <a:lnTo>
                    <a:pt x="4699" y="835"/>
                  </a:lnTo>
                  <a:lnTo>
                    <a:pt x="4217" y="835"/>
                  </a:lnTo>
                  <a:lnTo>
                    <a:pt x="3735" y="835"/>
                  </a:lnTo>
                  <a:lnTo>
                    <a:pt x="3293" y="835"/>
                  </a:lnTo>
                  <a:lnTo>
                    <a:pt x="2811" y="835"/>
                  </a:lnTo>
                  <a:lnTo>
                    <a:pt x="2369" y="835"/>
                  </a:lnTo>
                  <a:lnTo>
                    <a:pt x="1888" y="835"/>
                  </a:lnTo>
                  <a:lnTo>
                    <a:pt x="1888" y="1449"/>
                  </a:lnTo>
                  <a:lnTo>
                    <a:pt x="1888" y="2241"/>
                  </a:lnTo>
                  <a:lnTo>
                    <a:pt x="1285" y="2241"/>
                  </a:lnTo>
                  <a:lnTo>
                    <a:pt x="1285" y="2592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37" name="Freeform 30"/>
            <p:cNvSpPr>
              <a:spLocks/>
            </p:cNvSpPr>
            <p:nvPr/>
          </p:nvSpPr>
          <p:spPr bwMode="gray">
            <a:xfrm>
              <a:off x="2656566" y="987637"/>
              <a:ext cx="1414894" cy="1479840"/>
            </a:xfrm>
            <a:custGeom>
              <a:avLst/>
              <a:gdLst/>
              <a:ahLst/>
              <a:cxnLst>
                <a:cxn ang="0">
                  <a:pos x="14" y="190"/>
                </a:cxn>
                <a:cxn ang="0">
                  <a:pos x="42" y="209"/>
                </a:cxn>
                <a:cxn ang="0">
                  <a:pos x="67" y="227"/>
                </a:cxn>
                <a:cxn ang="0">
                  <a:pos x="89" y="243"/>
                </a:cxn>
                <a:cxn ang="0">
                  <a:pos x="112" y="259"/>
                </a:cxn>
                <a:cxn ang="0">
                  <a:pos x="133" y="275"/>
                </a:cxn>
                <a:cxn ang="0">
                  <a:pos x="146" y="288"/>
                </a:cxn>
                <a:cxn ang="0">
                  <a:pos x="156" y="297"/>
                </a:cxn>
                <a:cxn ang="0">
                  <a:pos x="165" y="300"/>
                </a:cxn>
                <a:cxn ang="0">
                  <a:pos x="177" y="310"/>
                </a:cxn>
                <a:cxn ang="0">
                  <a:pos x="179" y="319"/>
                </a:cxn>
                <a:cxn ang="0">
                  <a:pos x="202" y="313"/>
                </a:cxn>
                <a:cxn ang="0">
                  <a:pos x="223" y="303"/>
                </a:cxn>
                <a:cxn ang="0">
                  <a:pos x="239" y="291"/>
                </a:cxn>
                <a:cxn ang="0">
                  <a:pos x="255" y="278"/>
                </a:cxn>
                <a:cxn ang="0">
                  <a:pos x="269" y="268"/>
                </a:cxn>
                <a:cxn ang="0">
                  <a:pos x="283" y="259"/>
                </a:cxn>
                <a:cxn ang="0">
                  <a:pos x="298" y="249"/>
                </a:cxn>
                <a:cxn ang="0">
                  <a:pos x="299" y="230"/>
                </a:cxn>
                <a:cxn ang="0">
                  <a:pos x="282" y="227"/>
                </a:cxn>
                <a:cxn ang="0">
                  <a:pos x="277" y="213"/>
                </a:cxn>
                <a:cxn ang="0">
                  <a:pos x="269" y="196"/>
                </a:cxn>
                <a:cxn ang="0">
                  <a:pos x="275" y="171"/>
                </a:cxn>
                <a:cxn ang="0">
                  <a:pos x="267" y="133"/>
                </a:cxn>
                <a:cxn ang="0">
                  <a:pos x="269" y="126"/>
                </a:cxn>
                <a:cxn ang="0">
                  <a:pos x="252" y="88"/>
                </a:cxn>
                <a:cxn ang="0">
                  <a:pos x="250" y="77"/>
                </a:cxn>
                <a:cxn ang="0">
                  <a:pos x="239" y="60"/>
                </a:cxn>
                <a:cxn ang="0">
                  <a:pos x="256" y="38"/>
                </a:cxn>
                <a:cxn ang="0">
                  <a:pos x="256" y="13"/>
                </a:cxn>
                <a:cxn ang="0">
                  <a:pos x="259" y="3"/>
                </a:cxn>
                <a:cxn ang="0">
                  <a:pos x="239" y="1"/>
                </a:cxn>
                <a:cxn ang="0">
                  <a:pos x="225" y="0"/>
                </a:cxn>
                <a:cxn ang="0">
                  <a:pos x="209" y="8"/>
                </a:cxn>
                <a:cxn ang="0">
                  <a:pos x="189" y="4"/>
                </a:cxn>
                <a:cxn ang="0">
                  <a:pos x="175" y="6"/>
                </a:cxn>
                <a:cxn ang="0">
                  <a:pos x="149" y="12"/>
                </a:cxn>
                <a:cxn ang="0">
                  <a:pos x="133" y="20"/>
                </a:cxn>
                <a:cxn ang="0">
                  <a:pos x="118" y="27"/>
                </a:cxn>
                <a:cxn ang="0">
                  <a:pos x="100" y="39"/>
                </a:cxn>
                <a:cxn ang="0">
                  <a:pos x="99" y="41"/>
                </a:cxn>
                <a:cxn ang="0">
                  <a:pos x="102" y="46"/>
                </a:cxn>
                <a:cxn ang="0">
                  <a:pos x="102" y="51"/>
                </a:cxn>
                <a:cxn ang="0">
                  <a:pos x="104" y="63"/>
                </a:cxn>
                <a:cxn ang="0">
                  <a:pos x="105" y="71"/>
                </a:cxn>
                <a:cxn ang="0">
                  <a:pos x="108" y="82"/>
                </a:cxn>
                <a:cxn ang="0">
                  <a:pos x="111" y="89"/>
                </a:cxn>
                <a:cxn ang="0">
                  <a:pos x="86" y="93"/>
                </a:cxn>
                <a:cxn ang="0">
                  <a:pos x="73" y="101"/>
                </a:cxn>
                <a:cxn ang="0">
                  <a:pos x="74" y="106"/>
                </a:cxn>
                <a:cxn ang="0">
                  <a:pos x="75" y="113"/>
                </a:cxn>
                <a:cxn ang="0">
                  <a:pos x="57" y="121"/>
                </a:cxn>
                <a:cxn ang="0">
                  <a:pos x="45" y="132"/>
                </a:cxn>
                <a:cxn ang="0">
                  <a:pos x="31" y="138"/>
                </a:cxn>
                <a:cxn ang="0">
                  <a:pos x="17" y="143"/>
                </a:cxn>
                <a:cxn ang="0">
                  <a:pos x="7" y="147"/>
                </a:cxn>
                <a:cxn ang="0">
                  <a:pos x="0" y="171"/>
                </a:cxn>
              </a:cxnLst>
              <a:rect l="0" t="0" r="r" b="b"/>
              <a:pathLst>
                <a:path w="305" h="319">
                  <a:moveTo>
                    <a:pt x="0" y="180"/>
                  </a:moveTo>
                  <a:lnTo>
                    <a:pt x="14" y="190"/>
                  </a:lnTo>
                  <a:lnTo>
                    <a:pt x="29" y="200"/>
                  </a:lnTo>
                  <a:lnTo>
                    <a:pt x="42" y="209"/>
                  </a:lnTo>
                  <a:lnTo>
                    <a:pt x="56" y="219"/>
                  </a:lnTo>
                  <a:lnTo>
                    <a:pt x="67" y="227"/>
                  </a:lnTo>
                  <a:lnTo>
                    <a:pt x="79" y="235"/>
                  </a:lnTo>
                  <a:lnTo>
                    <a:pt x="89" y="243"/>
                  </a:lnTo>
                  <a:lnTo>
                    <a:pt x="100" y="251"/>
                  </a:lnTo>
                  <a:lnTo>
                    <a:pt x="112" y="259"/>
                  </a:lnTo>
                  <a:lnTo>
                    <a:pt x="123" y="267"/>
                  </a:lnTo>
                  <a:lnTo>
                    <a:pt x="133" y="275"/>
                  </a:lnTo>
                  <a:lnTo>
                    <a:pt x="145" y="282"/>
                  </a:lnTo>
                  <a:lnTo>
                    <a:pt x="146" y="288"/>
                  </a:lnTo>
                  <a:lnTo>
                    <a:pt x="152" y="292"/>
                  </a:lnTo>
                  <a:lnTo>
                    <a:pt x="156" y="297"/>
                  </a:lnTo>
                  <a:lnTo>
                    <a:pt x="163" y="298"/>
                  </a:lnTo>
                  <a:lnTo>
                    <a:pt x="165" y="300"/>
                  </a:lnTo>
                  <a:lnTo>
                    <a:pt x="176" y="304"/>
                  </a:lnTo>
                  <a:lnTo>
                    <a:pt x="177" y="310"/>
                  </a:lnTo>
                  <a:lnTo>
                    <a:pt x="176" y="316"/>
                  </a:lnTo>
                  <a:lnTo>
                    <a:pt x="179" y="319"/>
                  </a:lnTo>
                  <a:lnTo>
                    <a:pt x="190" y="316"/>
                  </a:lnTo>
                  <a:lnTo>
                    <a:pt x="202" y="313"/>
                  </a:lnTo>
                  <a:lnTo>
                    <a:pt x="214" y="310"/>
                  </a:lnTo>
                  <a:lnTo>
                    <a:pt x="223" y="303"/>
                  </a:lnTo>
                  <a:lnTo>
                    <a:pt x="231" y="297"/>
                  </a:lnTo>
                  <a:lnTo>
                    <a:pt x="239" y="291"/>
                  </a:lnTo>
                  <a:lnTo>
                    <a:pt x="248" y="283"/>
                  </a:lnTo>
                  <a:lnTo>
                    <a:pt x="255" y="278"/>
                  </a:lnTo>
                  <a:lnTo>
                    <a:pt x="262" y="273"/>
                  </a:lnTo>
                  <a:lnTo>
                    <a:pt x="269" y="268"/>
                  </a:lnTo>
                  <a:lnTo>
                    <a:pt x="276" y="264"/>
                  </a:lnTo>
                  <a:lnTo>
                    <a:pt x="283" y="259"/>
                  </a:lnTo>
                  <a:lnTo>
                    <a:pt x="290" y="254"/>
                  </a:lnTo>
                  <a:lnTo>
                    <a:pt x="298" y="249"/>
                  </a:lnTo>
                  <a:lnTo>
                    <a:pt x="305" y="244"/>
                  </a:lnTo>
                  <a:lnTo>
                    <a:pt x="299" y="230"/>
                  </a:lnTo>
                  <a:lnTo>
                    <a:pt x="290" y="227"/>
                  </a:lnTo>
                  <a:lnTo>
                    <a:pt x="282" y="227"/>
                  </a:lnTo>
                  <a:lnTo>
                    <a:pt x="279" y="222"/>
                  </a:lnTo>
                  <a:lnTo>
                    <a:pt x="277" y="213"/>
                  </a:lnTo>
                  <a:lnTo>
                    <a:pt x="268" y="198"/>
                  </a:lnTo>
                  <a:lnTo>
                    <a:pt x="269" y="196"/>
                  </a:lnTo>
                  <a:lnTo>
                    <a:pt x="274" y="194"/>
                  </a:lnTo>
                  <a:lnTo>
                    <a:pt x="275" y="171"/>
                  </a:lnTo>
                  <a:lnTo>
                    <a:pt x="273" y="143"/>
                  </a:lnTo>
                  <a:lnTo>
                    <a:pt x="267" y="133"/>
                  </a:lnTo>
                  <a:lnTo>
                    <a:pt x="267" y="130"/>
                  </a:lnTo>
                  <a:lnTo>
                    <a:pt x="269" y="126"/>
                  </a:lnTo>
                  <a:lnTo>
                    <a:pt x="264" y="94"/>
                  </a:lnTo>
                  <a:lnTo>
                    <a:pt x="252" y="88"/>
                  </a:lnTo>
                  <a:lnTo>
                    <a:pt x="252" y="82"/>
                  </a:lnTo>
                  <a:lnTo>
                    <a:pt x="250" y="77"/>
                  </a:lnTo>
                  <a:lnTo>
                    <a:pt x="243" y="73"/>
                  </a:lnTo>
                  <a:lnTo>
                    <a:pt x="239" y="60"/>
                  </a:lnTo>
                  <a:lnTo>
                    <a:pt x="252" y="47"/>
                  </a:lnTo>
                  <a:lnTo>
                    <a:pt x="256" y="38"/>
                  </a:lnTo>
                  <a:lnTo>
                    <a:pt x="254" y="24"/>
                  </a:lnTo>
                  <a:lnTo>
                    <a:pt x="256" y="13"/>
                  </a:lnTo>
                  <a:lnTo>
                    <a:pt x="254" y="11"/>
                  </a:lnTo>
                  <a:lnTo>
                    <a:pt x="259" y="3"/>
                  </a:lnTo>
                  <a:lnTo>
                    <a:pt x="246" y="4"/>
                  </a:lnTo>
                  <a:lnTo>
                    <a:pt x="239" y="1"/>
                  </a:lnTo>
                  <a:lnTo>
                    <a:pt x="234" y="3"/>
                  </a:lnTo>
                  <a:lnTo>
                    <a:pt x="225" y="0"/>
                  </a:lnTo>
                  <a:lnTo>
                    <a:pt x="223" y="3"/>
                  </a:lnTo>
                  <a:lnTo>
                    <a:pt x="209" y="8"/>
                  </a:lnTo>
                  <a:lnTo>
                    <a:pt x="204" y="4"/>
                  </a:lnTo>
                  <a:lnTo>
                    <a:pt x="189" y="4"/>
                  </a:lnTo>
                  <a:lnTo>
                    <a:pt x="182" y="7"/>
                  </a:lnTo>
                  <a:lnTo>
                    <a:pt x="175" y="6"/>
                  </a:lnTo>
                  <a:lnTo>
                    <a:pt x="170" y="9"/>
                  </a:lnTo>
                  <a:lnTo>
                    <a:pt x="149" y="12"/>
                  </a:lnTo>
                  <a:lnTo>
                    <a:pt x="134" y="18"/>
                  </a:lnTo>
                  <a:lnTo>
                    <a:pt x="133" y="20"/>
                  </a:lnTo>
                  <a:lnTo>
                    <a:pt x="131" y="23"/>
                  </a:lnTo>
                  <a:lnTo>
                    <a:pt x="118" y="27"/>
                  </a:lnTo>
                  <a:lnTo>
                    <a:pt x="110" y="35"/>
                  </a:lnTo>
                  <a:lnTo>
                    <a:pt x="100" y="39"/>
                  </a:lnTo>
                  <a:lnTo>
                    <a:pt x="99" y="40"/>
                  </a:lnTo>
                  <a:lnTo>
                    <a:pt x="99" y="41"/>
                  </a:lnTo>
                  <a:lnTo>
                    <a:pt x="102" y="45"/>
                  </a:lnTo>
                  <a:lnTo>
                    <a:pt x="102" y="46"/>
                  </a:lnTo>
                  <a:lnTo>
                    <a:pt x="104" y="49"/>
                  </a:lnTo>
                  <a:lnTo>
                    <a:pt x="102" y="51"/>
                  </a:lnTo>
                  <a:lnTo>
                    <a:pt x="105" y="56"/>
                  </a:lnTo>
                  <a:lnTo>
                    <a:pt x="104" y="63"/>
                  </a:lnTo>
                  <a:lnTo>
                    <a:pt x="106" y="66"/>
                  </a:lnTo>
                  <a:lnTo>
                    <a:pt x="105" y="71"/>
                  </a:lnTo>
                  <a:lnTo>
                    <a:pt x="106" y="77"/>
                  </a:lnTo>
                  <a:lnTo>
                    <a:pt x="108" y="82"/>
                  </a:lnTo>
                  <a:lnTo>
                    <a:pt x="114" y="86"/>
                  </a:lnTo>
                  <a:lnTo>
                    <a:pt x="111" y="89"/>
                  </a:lnTo>
                  <a:lnTo>
                    <a:pt x="112" y="93"/>
                  </a:lnTo>
                  <a:lnTo>
                    <a:pt x="86" y="93"/>
                  </a:lnTo>
                  <a:lnTo>
                    <a:pt x="85" y="98"/>
                  </a:lnTo>
                  <a:lnTo>
                    <a:pt x="73" y="101"/>
                  </a:lnTo>
                  <a:lnTo>
                    <a:pt x="71" y="105"/>
                  </a:lnTo>
                  <a:lnTo>
                    <a:pt x="74" y="106"/>
                  </a:lnTo>
                  <a:lnTo>
                    <a:pt x="71" y="110"/>
                  </a:lnTo>
                  <a:lnTo>
                    <a:pt x="75" y="113"/>
                  </a:lnTo>
                  <a:lnTo>
                    <a:pt x="75" y="114"/>
                  </a:lnTo>
                  <a:lnTo>
                    <a:pt x="57" y="121"/>
                  </a:lnTo>
                  <a:lnTo>
                    <a:pt x="51" y="130"/>
                  </a:lnTo>
                  <a:lnTo>
                    <a:pt x="45" y="132"/>
                  </a:lnTo>
                  <a:lnTo>
                    <a:pt x="31" y="135"/>
                  </a:lnTo>
                  <a:lnTo>
                    <a:pt x="31" y="138"/>
                  </a:lnTo>
                  <a:lnTo>
                    <a:pt x="23" y="137"/>
                  </a:lnTo>
                  <a:lnTo>
                    <a:pt x="17" y="143"/>
                  </a:lnTo>
                  <a:lnTo>
                    <a:pt x="13" y="143"/>
                  </a:lnTo>
                  <a:lnTo>
                    <a:pt x="7" y="147"/>
                  </a:lnTo>
                  <a:lnTo>
                    <a:pt x="0" y="153"/>
                  </a:lnTo>
                  <a:lnTo>
                    <a:pt x="0" y="171"/>
                  </a:lnTo>
                  <a:lnTo>
                    <a:pt x="0" y="18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38" name="Freeform 314"/>
            <p:cNvSpPr>
              <a:spLocks/>
            </p:cNvSpPr>
            <p:nvPr/>
          </p:nvSpPr>
          <p:spPr bwMode="gray">
            <a:xfrm>
              <a:off x="4962147" y="1465452"/>
              <a:ext cx="779350" cy="788628"/>
            </a:xfrm>
            <a:custGeom>
              <a:avLst/>
              <a:gdLst/>
              <a:ahLst/>
              <a:cxnLst>
                <a:cxn ang="0">
                  <a:pos x="143" y="6"/>
                </a:cxn>
                <a:cxn ang="0">
                  <a:pos x="129" y="11"/>
                </a:cxn>
                <a:cxn ang="0">
                  <a:pos x="120" y="11"/>
                </a:cxn>
                <a:cxn ang="0">
                  <a:pos x="115" y="7"/>
                </a:cxn>
                <a:cxn ang="0">
                  <a:pos x="110" y="1"/>
                </a:cxn>
                <a:cxn ang="0">
                  <a:pos x="100" y="2"/>
                </a:cxn>
                <a:cxn ang="0">
                  <a:pos x="90" y="6"/>
                </a:cxn>
                <a:cxn ang="0">
                  <a:pos x="86" y="3"/>
                </a:cxn>
                <a:cxn ang="0">
                  <a:pos x="35" y="3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4" y="23"/>
                </a:cxn>
                <a:cxn ang="0">
                  <a:pos x="2" y="34"/>
                </a:cxn>
                <a:cxn ang="0">
                  <a:pos x="3" y="41"/>
                </a:cxn>
                <a:cxn ang="0">
                  <a:pos x="8" y="61"/>
                </a:cxn>
                <a:cxn ang="0">
                  <a:pos x="8" y="92"/>
                </a:cxn>
                <a:cxn ang="0">
                  <a:pos x="8" y="122"/>
                </a:cxn>
                <a:cxn ang="0">
                  <a:pos x="8" y="152"/>
                </a:cxn>
                <a:cxn ang="0">
                  <a:pos x="20" y="167"/>
                </a:cxn>
                <a:cxn ang="0">
                  <a:pos x="43" y="167"/>
                </a:cxn>
                <a:cxn ang="0">
                  <a:pos x="66" y="167"/>
                </a:cxn>
                <a:cxn ang="0">
                  <a:pos x="90" y="167"/>
                </a:cxn>
                <a:cxn ang="0">
                  <a:pos x="103" y="163"/>
                </a:cxn>
                <a:cxn ang="0">
                  <a:pos x="104" y="167"/>
                </a:cxn>
                <a:cxn ang="0">
                  <a:pos x="130" y="167"/>
                </a:cxn>
                <a:cxn ang="0">
                  <a:pos x="143" y="170"/>
                </a:cxn>
                <a:cxn ang="0">
                  <a:pos x="153" y="161"/>
                </a:cxn>
                <a:cxn ang="0">
                  <a:pos x="160" y="153"/>
                </a:cxn>
                <a:cxn ang="0">
                  <a:pos x="164" y="135"/>
                </a:cxn>
                <a:cxn ang="0">
                  <a:pos x="160" y="125"/>
                </a:cxn>
                <a:cxn ang="0">
                  <a:pos x="140" y="78"/>
                </a:cxn>
                <a:cxn ang="0">
                  <a:pos x="135" y="65"/>
                </a:cxn>
                <a:cxn ang="0">
                  <a:pos x="123" y="49"/>
                </a:cxn>
                <a:cxn ang="0">
                  <a:pos x="118" y="37"/>
                </a:cxn>
                <a:cxn ang="0">
                  <a:pos x="121" y="29"/>
                </a:cxn>
                <a:cxn ang="0">
                  <a:pos x="130" y="49"/>
                </a:cxn>
                <a:cxn ang="0">
                  <a:pos x="143" y="68"/>
                </a:cxn>
                <a:cxn ang="0">
                  <a:pos x="149" y="60"/>
                </a:cxn>
                <a:cxn ang="0">
                  <a:pos x="152" y="32"/>
                </a:cxn>
                <a:cxn ang="0">
                  <a:pos x="147" y="14"/>
                </a:cxn>
              </a:cxnLst>
              <a:rect l="0" t="0" r="r" b="b"/>
              <a:pathLst>
                <a:path w="168" h="170">
                  <a:moveTo>
                    <a:pt x="145" y="8"/>
                  </a:moveTo>
                  <a:lnTo>
                    <a:pt x="143" y="6"/>
                  </a:lnTo>
                  <a:lnTo>
                    <a:pt x="135" y="11"/>
                  </a:lnTo>
                  <a:lnTo>
                    <a:pt x="129" y="11"/>
                  </a:lnTo>
                  <a:lnTo>
                    <a:pt x="128" y="10"/>
                  </a:lnTo>
                  <a:lnTo>
                    <a:pt x="120" y="11"/>
                  </a:lnTo>
                  <a:lnTo>
                    <a:pt x="118" y="8"/>
                  </a:lnTo>
                  <a:lnTo>
                    <a:pt x="115" y="7"/>
                  </a:lnTo>
                  <a:lnTo>
                    <a:pt x="115" y="7"/>
                  </a:lnTo>
                  <a:lnTo>
                    <a:pt x="110" y="1"/>
                  </a:lnTo>
                  <a:lnTo>
                    <a:pt x="108" y="3"/>
                  </a:lnTo>
                  <a:lnTo>
                    <a:pt x="100" y="2"/>
                  </a:lnTo>
                  <a:lnTo>
                    <a:pt x="98" y="2"/>
                  </a:lnTo>
                  <a:lnTo>
                    <a:pt x="90" y="6"/>
                  </a:lnTo>
                  <a:lnTo>
                    <a:pt x="92" y="2"/>
                  </a:lnTo>
                  <a:lnTo>
                    <a:pt x="86" y="3"/>
                  </a:lnTo>
                  <a:lnTo>
                    <a:pt x="66" y="14"/>
                  </a:lnTo>
                  <a:lnTo>
                    <a:pt x="35" y="3"/>
                  </a:lnTo>
                  <a:lnTo>
                    <a:pt x="20" y="1"/>
                  </a:ln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3" y="6"/>
                  </a:lnTo>
                  <a:lnTo>
                    <a:pt x="4" y="23"/>
                  </a:lnTo>
                  <a:lnTo>
                    <a:pt x="0" y="28"/>
                  </a:lnTo>
                  <a:lnTo>
                    <a:pt x="2" y="34"/>
                  </a:lnTo>
                  <a:lnTo>
                    <a:pt x="4" y="38"/>
                  </a:lnTo>
                  <a:lnTo>
                    <a:pt x="3" y="41"/>
                  </a:lnTo>
                  <a:lnTo>
                    <a:pt x="8" y="46"/>
                  </a:lnTo>
                  <a:lnTo>
                    <a:pt x="8" y="61"/>
                  </a:lnTo>
                  <a:lnTo>
                    <a:pt x="8" y="77"/>
                  </a:lnTo>
                  <a:lnTo>
                    <a:pt x="8" y="92"/>
                  </a:lnTo>
                  <a:lnTo>
                    <a:pt x="8" y="106"/>
                  </a:lnTo>
                  <a:lnTo>
                    <a:pt x="8" y="122"/>
                  </a:lnTo>
                  <a:lnTo>
                    <a:pt x="8" y="137"/>
                  </a:lnTo>
                  <a:lnTo>
                    <a:pt x="8" y="152"/>
                  </a:lnTo>
                  <a:lnTo>
                    <a:pt x="8" y="167"/>
                  </a:lnTo>
                  <a:lnTo>
                    <a:pt x="20" y="167"/>
                  </a:lnTo>
                  <a:lnTo>
                    <a:pt x="31" y="167"/>
                  </a:lnTo>
                  <a:lnTo>
                    <a:pt x="43" y="167"/>
                  </a:lnTo>
                  <a:lnTo>
                    <a:pt x="54" y="167"/>
                  </a:lnTo>
                  <a:lnTo>
                    <a:pt x="66" y="167"/>
                  </a:lnTo>
                  <a:lnTo>
                    <a:pt x="78" y="167"/>
                  </a:lnTo>
                  <a:lnTo>
                    <a:pt x="90" y="167"/>
                  </a:lnTo>
                  <a:lnTo>
                    <a:pt x="102" y="167"/>
                  </a:lnTo>
                  <a:lnTo>
                    <a:pt x="103" y="163"/>
                  </a:lnTo>
                  <a:lnTo>
                    <a:pt x="105" y="163"/>
                  </a:lnTo>
                  <a:lnTo>
                    <a:pt x="104" y="167"/>
                  </a:lnTo>
                  <a:lnTo>
                    <a:pt x="117" y="167"/>
                  </a:lnTo>
                  <a:lnTo>
                    <a:pt x="130" y="167"/>
                  </a:lnTo>
                  <a:lnTo>
                    <a:pt x="136" y="170"/>
                  </a:lnTo>
                  <a:lnTo>
                    <a:pt x="143" y="170"/>
                  </a:lnTo>
                  <a:lnTo>
                    <a:pt x="145" y="163"/>
                  </a:lnTo>
                  <a:lnTo>
                    <a:pt x="153" y="161"/>
                  </a:lnTo>
                  <a:lnTo>
                    <a:pt x="156" y="152"/>
                  </a:lnTo>
                  <a:lnTo>
                    <a:pt x="160" y="153"/>
                  </a:lnTo>
                  <a:lnTo>
                    <a:pt x="166" y="148"/>
                  </a:lnTo>
                  <a:lnTo>
                    <a:pt x="164" y="135"/>
                  </a:lnTo>
                  <a:lnTo>
                    <a:pt x="168" y="135"/>
                  </a:lnTo>
                  <a:lnTo>
                    <a:pt x="160" y="125"/>
                  </a:lnTo>
                  <a:lnTo>
                    <a:pt x="142" y="91"/>
                  </a:lnTo>
                  <a:lnTo>
                    <a:pt x="140" y="78"/>
                  </a:lnTo>
                  <a:lnTo>
                    <a:pt x="135" y="72"/>
                  </a:lnTo>
                  <a:lnTo>
                    <a:pt x="135" y="65"/>
                  </a:lnTo>
                  <a:lnTo>
                    <a:pt x="127" y="57"/>
                  </a:lnTo>
                  <a:lnTo>
                    <a:pt x="123" y="49"/>
                  </a:lnTo>
                  <a:lnTo>
                    <a:pt x="122" y="41"/>
                  </a:lnTo>
                  <a:lnTo>
                    <a:pt x="118" y="37"/>
                  </a:lnTo>
                  <a:lnTo>
                    <a:pt x="121" y="29"/>
                  </a:lnTo>
                  <a:lnTo>
                    <a:pt x="121" y="29"/>
                  </a:lnTo>
                  <a:lnTo>
                    <a:pt x="123" y="38"/>
                  </a:lnTo>
                  <a:lnTo>
                    <a:pt x="130" y="49"/>
                  </a:lnTo>
                  <a:lnTo>
                    <a:pt x="131" y="54"/>
                  </a:lnTo>
                  <a:lnTo>
                    <a:pt x="143" y="68"/>
                  </a:lnTo>
                  <a:lnTo>
                    <a:pt x="148" y="66"/>
                  </a:lnTo>
                  <a:lnTo>
                    <a:pt x="149" y="60"/>
                  </a:lnTo>
                  <a:lnTo>
                    <a:pt x="155" y="40"/>
                  </a:lnTo>
                  <a:lnTo>
                    <a:pt x="152" y="32"/>
                  </a:lnTo>
                  <a:lnTo>
                    <a:pt x="149" y="23"/>
                  </a:lnTo>
                  <a:lnTo>
                    <a:pt x="147" y="14"/>
                  </a:lnTo>
                  <a:lnTo>
                    <a:pt x="145" y="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39" name="Freeform 320"/>
            <p:cNvSpPr>
              <a:spLocks/>
            </p:cNvSpPr>
            <p:nvPr/>
          </p:nvSpPr>
          <p:spPr bwMode="gray">
            <a:xfrm>
              <a:off x="4108572" y="3474137"/>
              <a:ext cx="1331392" cy="1331392"/>
            </a:xfrm>
            <a:custGeom>
              <a:avLst/>
              <a:gdLst/>
              <a:ahLst/>
              <a:cxnLst>
                <a:cxn ang="0">
                  <a:pos x="275" y="58"/>
                </a:cxn>
                <a:cxn ang="0">
                  <a:pos x="281" y="43"/>
                </a:cxn>
                <a:cxn ang="0">
                  <a:pos x="281" y="25"/>
                </a:cxn>
                <a:cxn ang="0">
                  <a:pos x="262" y="10"/>
                </a:cxn>
                <a:cxn ang="0">
                  <a:pos x="248" y="11"/>
                </a:cxn>
                <a:cxn ang="0">
                  <a:pos x="238" y="11"/>
                </a:cxn>
                <a:cxn ang="0">
                  <a:pos x="223" y="1"/>
                </a:cxn>
                <a:cxn ang="0">
                  <a:pos x="217" y="1"/>
                </a:cxn>
                <a:cxn ang="0">
                  <a:pos x="211" y="0"/>
                </a:cxn>
                <a:cxn ang="0">
                  <a:pos x="195" y="0"/>
                </a:cxn>
                <a:cxn ang="0">
                  <a:pos x="189" y="5"/>
                </a:cxn>
                <a:cxn ang="0">
                  <a:pos x="167" y="9"/>
                </a:cxn>
                <a:cxn ang="0">
                  <a:pos x="156" y="9"/>
                </a:cxn>
                <a:cxn ang="0">
                  <a:pos x="154" y="15"/>
                </a:cxn>
                <a:cxn ang="0">
                  <a:pos x="130" y="10"/>
                </a:cxn>
                <a:cxn ang="0">
                  <a:pos x="125" y="11"/>
                </a:cxn>
                <a:cxn ang="0">
                  <a:pos x="108" y="1"/>
                </a:cxn>
                <a:cxn ang="0">
                  <a:pos x="99" y="23"/>
                </a:cxn>
                <a:cxn ang="0">
                  <a:pos x="95" y="34"/>
                </a:cxn>
                <a:cxn ang="0">
                  <a:pos x="82" y="91"/>
                </a:cxn>
                <a:cxn ang="0">
                  <a:pos x="61" y="113"/>
                </a:cxn>
                <a:cxn ang="0">
                  <a:pos x="58" y="130"/>
                </a:cxn>
                <a:cxn ang="0">
                  <a:pos x="39" y="153"/>
                </a:cxn>
                <a:cxn ang="0">
                  <a:pos x="31" y="155"/>
                </a:cxn>
                <a:cxn ang="0">
                  <a:pos x="23" y="150"/>
                </a:cxn>
                <a:cxn ang="0">
                  <a:pos x="15" y="156"/>
                </a:cxn>
                <a:cxn ang="0">
                  <a:pos x="5" y="157"/>
                </a:cxn>
                <a:cxn ang="0">
                  <a:pos x="0" y="171"/>
                </a:cxn>
                <a:cxn ang="0">
                  <a:pos x="15" y="171"/>
                </a:cxn>
                <a:cxn ang="0">
                  <a:pos x="37" y="171"/>
                </a:cxn>
                <a:cxn ang="0">
                  <a:pos x="60" y="171"/>
                </a:cxn>
                <a:cxn ang="0">
                  <a:pos x="70" y="194"/>
                </a:cxn>
                <a:cxn ang="0">
                  <a:pos x="82" y="206"/>
                </a:cxn>
                <a:cxn ang="0">
                  <a:pos x="106" y="204"/>
                </a:cxn>
                <a:cxn ang="0">
                  <a:pos x="129" y="187"/>
                </a:cxn>
                <a:cxn ang="0">
                  <a:pos x="140" y="193"/>
                </a:cxn>
                <a:cxn ang="0">
                  <a:pos x="144" y="219"/>
                </a:cxn>
                <a:cxn ang="0">
                  <a:pos x="148" y="244"/>
                </a:cxn>
                <a:cxn ang="0">
                  <a:pos x="150" y="255"/>
                </a:cxn>
                <a:cxn ang="0">
                  <a:pos x="163" y="250"/>
                </a:cxn>
                <a:cxn ang="0">
                  <a:pos x="177" y="249"/>
                </a:cxn>
                <a:cxn ang="0">
                  <a:pos x="184" y="255"/>
                </a:cxn>
                <a:cxn ang="0">
                  <a:pos x="198" y="259"/>
                </a:cxn>
                <a:cxn ang="0">
                  <a:pos x="223" y="263"/>
                </a:cxn>
                <a:cxn ang="0">
                  <a:pos x="238" y="271"/>
                </a:cxn>
                <a:cxn ang="0">
                  <a:pos x="250" y="284"/>
                </a:cxn>
                <a:cxn ang="0">
                  <a:pos x="258" y="285"/>
                </a:cxn>
                <a:cxn ang="0">
                  <a:pos x="262" y="270"/>
                </a:cxn>
                <a:cxn ang="0">
                  <a:pos x="245" y="263"/>
                </a:cxn>
                <a:cxn ang="0">
                  <a:pos x="250" y="234"/>
                </a:cxn>
                <a:cxn ang="0">
                  <a:pos x="250" y="220"/>
                </a:cxn>
                <a:cxn ang="0">
                  <a:pos x="252" y="214"/>
                </a:cxn>
                <a:cxn ang="0">
                  <a:pos x="275" y="207"/>
                </a:cxn>
                <a:cxn ang="0">
                  <a:pos x="263" y="189"/>
                </a:cxn>
                <a:cxn ang="0">
                  <a:pos x="257" y="168"/>
                </a:cxn>
                <a:cxn ang="0">
                  <a:pos x="254" y="160"/>
                </a:cxn>
                <a:cxn ang="0">
                  <a:pos x="256" y="146"/>
                </a:cxn>
                <a:cxn ang="0">
                  <a:pos x="255" y="141"/>
                </a:cxn>
                <a:cxn ang="0">
                  <a:pos x="256" y="125"/>
                </a:cxn>
                <a:cxn ang="0">
                  <a:pos x="252" y="117"/>
                </a:cxn>
                <a:cxn ang="0">
                  <a:pos x="263" y="101"/>
                </a:cxn>
                <a:cxn ang="0">
                  <a:pos x="264" y="82"/>
                </a:cxn>
                <a:cxn ang="0">
                  <a:pos x="275" y="61"/>
                </a:cxn>
              </a:cxnLst>
              <a:rect l="0" t="0" r="r" b="b"/>
              <a:pathLst>
                <a:path w="287" h="287">
                  <a:moveTo>
                    <a:pt x="275" y="61"/>
                  </a:moveTo>
                  <a:lnTo>
                    <a:pt x="275" y="58"/>
                  </a:lnTo>
                  <a:lnTo>
                    <a:pt x="287" y="47"/>
                  </a:lnTo>
                  <a:lnTo>
                    <a:pt x="281" y="43"/>
                  </a:lnTo>
                  <a:lnTo>
                    <a:pt x="280" y="39"/>
                  </a:lnTo>
                  <a:lnTo>
                    <a:pt x="281" y="25"/>
                  </a:lnTo>
                  <a:lnTo>
                    <a:pt x="280" y="25"/>
                  </a:lnTo>
                  <a:lnTo>
                    <a:pt x="262" y="10"/>
                  </a:lnTo>
                  <a:lnTo>
                    <a:pt x="258" y="12"/>
                  </a:lnTo>
                  <a:lnTo>
                    <a:pt x="248" y="11"/>
                  </a:lnTo>
                  <a:lnTo>
                    <a:pt x="244" y="14"/>
                  </a:lnTo>
                  <a:lnTo>
                    <a:pt x="238" y="11"/>
                  </a:lnTo>
                  <a:lnTo>
                    <a:pt x="230" y="1"/>
                  </a:lnTo>
                  <a:lnTo>
                    <a:pt x="223" y="1"/>
                  </a:lnTo>
                  <a:lnTo>
                    <a:pt x="220" y="4"/>
                  </a:lnTo>
                  <a:lnTo>
                    <a:pt x="217" y="1"/>
                  </a:lnTo>
                  <a:lnTo>
                    <a:pt x="215" y="4"/>
                  </a:lnTo>
                  <a:lnTo>
                    <a:pt x="211" y="0"/>
                  </a:lnTo>
                  <a:lnTo>
                    <a:pt x="201" y="1"/>
                  </a:lnTo>
                  <a:lnTo>
                    <a:pt x="195" y="0"/>
                  </a:lnTo>
                  <a:lnTo>
                    <a:pt x="194" y="4"/>
                  </a:lnTo>
                  <a:lnTo>
                    <a:pt x="189" y="5"/>
                  </a:lnTo>
                  <a:lnTo>
                    <a:pt x="186" y="2"/>
                  </a:lnTo>
                  <a:lnTo>
                    <a:pt x="167" y="9"/>
                  </a:lnTo>
                  <a:lnTo>
                    <a:pt x="160" y="6"/>
                  </a:lnTo>
                  <a:lnTo>
                    <a:pt x="156" y="9"/>
                  </a:lnTo>
                  <a:lnTo>
                    <a:pt x="156" y="14"/>
                  </a:lnTo>
                  <a:lnTo>
                    <a:pt x="154" y="15"/>
                  </a:lnTo>
                  <a:lnTo>
                    <a:pt x="139" y="15"/>
                  </a:lnTo>
                  <a:lnTo>
                    <a:pt x="130" y="10"/>
                  </a:lnTo>
                  <a:lnTo>
                    <a:pt x="127" y="12"/>
                  </a:lnTo>
                  <a:lnTo>
                    <a:pt x="125" y="11"/>
                  </a:lnTo>
                  <a:lnTo>
                    <a:pt x="117" y="1"/>
                  </a:lnTo>
                  <a:lnTo>
                    <a:pt x="108" y="1"/>
                  </a:lnTo>
                  <a:lnTo>
                    <a:pt x="100" y="11"/>
                  </a:lnTo>
                  <a:lnTo>
                    <a:pt x="99" y="23"/>
                  </a:lnTo>
                  <a:lnTo>
                    <a:pt x="95" y="23"/>
                  </a:lnTo>
                  <a:lnTo>
                    <a:pt x="95" y="34"/>
                  </a:lnTo>
                  <a:lnTo>
                    <a:pt x="87" y="50"/>
                  </a:lnTo>
                  <a:lnTo>
                    <a:pt x="82" y="91"/>
                  </a:lnTo>
                  <a:lnTo>
                    <a:pt x="68" y="103"/>
                  </a:lnTo>
                  <a:lnTo>
                    <a:pt x="61" y="113"/>
                  </a:lnTo>
                  <a:lnTo>
                    <a:pt x="60" y="119"/>
                  </a:lnTo>
                  <a:lnTo>
                    <a:pt x="58" y="130"/>
                  </a:lnTo>
                  <a:lnTo>
                    <a:pt x="54" y="141"/>
                  </a:lnTo>
                  <a:lnTo>
                    <a:pt x="39" y="153"/>
                  </a:lnTo>
                  <a:lnTo>
                    <a:pt x="33" y="155"/>
                  </a:lnTo>
                  <a:lnTo>
                    <a:pt x="31" y="155"/>
                  </a:lnTo>
                  <a:lnTo>
                    <a:pt x="30" y="149"/>
                  </a:lnTo>
                  <a:lnTo>
                    <a:pt x="23" y="150"/>
                  </a:lnTo>
                  <a:lnTo>
                    <a:pt x="19" y="155"/>
                  </a:lnTo>
                  <a:lnTo>
                    <a:pt x="15" y="156"/>
                  </a:lnTo>
                  <a:lnTo>
                    <a:pt x="11" y="153"/>
                  </a:lnTo>
                  <a:lnTo>
                    <a:pt x="5" y="157"/>
                  </a:lnTo>
                  <a:lnTo>
                    <a:pt x="2" y="169"/>
                  </a:lnTo>
                  <a:lnTo>
                    <a:pt x="0" y="171"/>
                  </a:lnTo>
                  <a:lnTo>
                    <a:pt x="0" y="177"/>
                  </a:lnTo>
                  <a:lnTo>
                    <a:pt x="15" y="171"/>
                  </a:lnTo>
                  <a:lnTo>
                    <a:pt x="26" y="171"/>
                  </a:lnTo>
                  <a:lnTo>
                    <a:pt x="37" y="171"/>
                  </a:lnTo>
                  <a:lnTo>
                    <a:pt x="49" y="171"/>
                  </a:lnTo>
                  <a:lnTo>
                    <a:pt x="60" y="171"/>
                  </a:lnTo>
                  <a:lnTo>
                    <a:pt x="65" y="174"/>
                  </a:lnTo>
                  <a:lnTo>
                    <a:pt x="70" y="194"/>
                  </a:lnTo>
                  <a:lnTo>
                    <a:pt x="79" y="205"/>
                  </a:lnTo>
                  <a:lnTo>
                    <a:pt x="82" y="206"/>
                  </a:lnTo>
                  <a:lnTo>
                    <a:pt x="95" y="204"/>
                  </a:lnTo>
                  <a:lnTo>
                    <a:pt x="106" y="204"/>
                  </a:lnTo>
                  <a:lnTo>
                    <a:pt x="110" y="189"/>
                  </a:lnTo>
                  <a:lnTo>
                    <a:pt x="129" y="187"/>
                  </a:lnTo>
                  <a:lnTo>
                    <a:pt x="127" y="193"/>
                  </a:lnTo>
                  <a:lnTo>
                    <a:pt x="140" y="193"/>
                  </a:lnTo>
                  <a:lnTo>
                    <a:pt x="143" y="196"/>
                  </a:lnTo>
                  <a:lnTo>
                    <a:pt x="144" y="219"/>
                  </a:lnTo>
                  <a:lnTo>
                    <a:pt x="144" y="227"/>
                  </a:lnTo>
                  <a:lnTo>
                    <a:pt x="148" y="244"/>
                  </a:lnTo>
                  <a:lnTo>
                    <a:pt x="145" y="253"/>
                  </a:lnTo>
                  <a:lnTo>
                    <a:pt x="150" y="255"/>
                  </a:lnTo>
                  <a:lnTo>
                    <a:pt x="154" y="250"/>
                  </a:lnTo>
                  <a:lnTo>
                    <a:pt x="163" y="250"/>
                  </a:lnTo>
                  <a:lnTo>
                    <a:pt x="174" y="250"/>
                  </a:lnTo>
                  <a:lnTo>
                    <a:pt x="177" y="249"/>
                  </a:lnTo>
                  <a:lnTo>
                    <a:pt x="181" y="248"/>
                  </a:lnTo>
                  <a:lnTo>
                    <a:pt x="184" y="255"/>
                  </a:lnTo>
                  <a:lnTo>
                    <a:pt x="194" y="253"/>
                  </a:lnTo>
                  <a:lnTo>
                    <a:pt x="198" y="259"/>
                  </a:lnTo>
                  <a:lnTo>
                    <a:pt x="209" y="265"/>
                  </a:lnTo>
                  <a:lnTo>
                    <a:pt x="223" y="263"/>
                  </a:lnTo>
                  <a:lnTo>
                    <a:pt x="229" y="268"/>
                  </a:lnTo>
                  <a:lnTo>
                    <a:pt x="238" y="271"/>
                  </a:lnTo>
                  <a:lnTo>
                    <a:pt x="243" y="279"/>
                  </a:lnTo>
                  <a:lnTo>
                    <a:pt x="250" y="284"/>
                  </a:lnTo>
                  <a:lnTo>
                    <a:pt x="255" y="285"/>
                  </a:lnTo>
                  <a:lnTo>
                    <a:pt x="258" y="285"/>
                  </a:lnTo>
                  <a:lnTo>
                    <a:pt x="263" y="287"/>
                  </a:lnTo>
                  <a:lnTo>
                    <a:pt x="262" y="270"/>
                  </a:lnTo>
                  <a:lnTo>
                    <a:pt x="251" y="270"/>
                  </a:lnTo>
                  <a:lnTo>
                    <a:pt x="245" y="263"/>
                  </a:lnTo>
                  <a:lnTo>
                    <a:pt x="250" y="242"/>
                  </a:lnTo>
                  <a:lnTo>
                    <a:pt x="250" y="234"/>
                  </a:lnTo>
                  <a:lnTo>
                    <a:pt x="250" y="225"/>
                  </a:lnTo>
                  <a:lnTo>
                    <a:pt x="250" y="220"/>
                  </a:lnTo>
                  <a:lnTo>
                    <a:pt x="252" y="217"/>
                  </a:lnTo>
                  <a:lnTo>
                    <a:pt x="252" y="214"/>
                  </a:lnTo>
                  <a:lnTo>
                    <a:pt x="255" y="211"/>
                  </a:lnTo>
                  <a:lnTo>
                    <a:pt x="275" y="207"/>
                  </a:lnTo>
                  <a:lnTo>
                    <a:pt x="273" y="198"/>
                  </a:lnTo>
                  <a:lnTo>
                    <a:pt x="263" y="189"/>
                  </a:lnTo>
                  <a:lnTo>
                    <a:pt x="257" y="179"/>
                  </a:lnTo>
                  <a:lnTo>
                    <a:pt x="257" y="168"/>
                  </a:lnTo>
                  <a:lnTo>
                    <a:pt x="256" y="163"/>
                  </a:lnTo>
                  <a:lnTo>
                    <a:pt x="254" y="160"/>
                  </a:lnTo>
                  <a:lnTo>
                    <a:pt x="256" y="149"/>
                  </a:lnTo>
                  <a:lnTo>
                    <a:pt x="256" y="146"/>
                  </a:lnTo>
                  <a:lnTo>
                    <a:pt x="255" y="146"/>
                  </a:lnTo>
                  <a:lnTo>
                    <a:pt x="255" y="141"/>
                  </a:lnTo>
                  <a:lnTo>
                    <a:pt x="257" y="133"/>
                  </a:lnTo>
                  <a:lnTo>
                    <a:pt x="256" y="125"/>
                  </a:lnTo>
                  <a:lnTo>
                    <a:pt x="254" y="122"/>
                  </a:lnTo>
                  <a:lnTo>
                    <a:pt x="252" y="117"/>
                  </a:lnTo>
                  <a:lnTo>
                    <a:pt x="256" y="110"/>
                  </a:lnTo>
                  <a:lnTo>
                    <a:pt x="263" y="101"/>
                  </a:lnTo>
                  <a:lnTo>
                    <a:pt x="263" y="86"/>
                  </a:lnTo>
                  <a:lnTo>
                    <a:pt x="264" y="82"/>
                  </a:lnTo>
                  <a:lnTo>
                    <a:pt x="265" y="74"/>
                  </a:lnTo>
                  <a:lnTo>
                    <a:pt x="275" y="61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0" name="Freeform 321"/>
            <p:cNvSpPr>
              <a:spLocks/>
            </p:cNvSpPr>
            <p:nvPr/>
          </p:nvSpPr>
          <p:spPr bwMode="gray">
            <a:xfrm>
              <a:off x="4400827" y="5459626"/>
              <a:ext cx="1141192" cy="1039134"/>
            </a:xfrm>
            <a:custGeom>
              <a:avLst/>
              <a:gdLst/>
              <a:ahLst/>
              <a:cxnLst>
                <a:cxn ang="0">
                  <a:pos x="19" y="119"/>
                </a:cxn>
                <a:cxn ang="0">
                  <a:pos x="16" y="112"/>
                </a:cxn>
                <a:cxn ang="0">
                  <a:pos x="5" y="107"/>
                </a:cxn>
                <a:cxn ang="0">
                  <a:pos x="0" y="113"/>
                </a:cxn>
                <a:cxn ang="0">
                  <a:pos x="26" y="172"/>
                </a:cxn>
                <a:cxn ang="0">
                  <a:pos x="24" y="188"/>
                </a:cxn>
                <a:cxn ang="0">
                  <a:pos x="20" y="192"/>
                </a:cxn>
                <a:cxn ang="0">
                  <a:pos x="23" y="196"/>
                </a:cxn>
                <a:cxn ang="0">
                  <a:pos x="27" y="213"/>
                </a:cxn>
                <a:cxn ang="0">
                  <a:pos x="30" y="213"/>
                </a:cxn>
                <a:cxn ang="0">
                  <a:pos x="35" y="218"/>
                </a:cxn>
                <a:cxn ang="0">
                  <a:pos x="42" y="221"/>
                </a:cxn>
                <a:cxn ang="0">
                  <a:pos x="54" y="224"/>
                </a:cxn>
                <a:cxn ang="0">
                  <a:pos x="80" y="218"/>
                </a:cxn>
                <a:cxn ang="0">
                  <a:pos x="86" y="212"/>
                </a:cxn>
                <a:cxn ang="0">
                  <a:pos x="100" y="213"/>
                </a:cxn>
                <a:cxn ang="0">
                  <a:pos x="125" y="214"/>
                </a:cxn>
                <a:cxn ang="0">
                  <a:pos x="138" y="213"/>
                </a:cxn>
                <a:cxn ang="0">
                  <a:pos x="139" y="207"/>
                </a:cxn>
                <a:cxn ang="0">
                  <a:pos x="161" y="203"/>
                </a:cxn>
                <a:cxn ang="0">
                  <a:pos x="195" y="167"/>
                </a:cxn>
                <a:cxn ang="0">
                  <a:pos x="224" y="124"/>
                </a:cxn>
                <a:cxn ang="0">
                  <a:pos x="246" y="80"/>
                </a:cxn>
                <a:cxn ang="0">
                  <a:pos x="233" y="64"/>
                </a:cxn>
                <a:cxn ang="0">
                  <a:pos x="226" y="10"/>
                </a:cxn>
                <a:cxn ang="0">
                  <a:pos x="216" y="4"/>
                </a:cxn>
                <a:cxn ang="0">
                  <a:pos x="196" y="0"/>
                </a:cxn>
                <a:cxn ang="0">
                  <a:pos x="175" y="13"/>
                </a:cxn>
                <a:cxn ang="0">
                  <a:pos x="157" y="30"/>
                </a:cxn>
                <a:cxn ang="0">
                  <a:pos x="141" y="48"/>
                </a:cxn>
                <a:cxn ang="0">
                  <a:pos x="124" y="62"/>
                </a:cxn>
                <a:cxn ang="0">
                  <a:pos x="102" y="58"/>
                </a:cxn>
                <a:cxn ang="0">
                  <a:pos x="76" y="81"/>
                </a:cxn>
                <a:cxn ang="0">
                  <a:pos x="63" y="78"/>
                </a:cxn>
                <a:cxn ang="0">
                  <a:pos x="64" y="61"/>
                </a:cxn>
                <a:cxn ang="0">
                  <a:pos x="51" y="64"/>
                </a:cxn>
                <a:cxn ang="0">
                  <a:pos x="51" y="111"/>
                </a:cxn>
              </a:cxnLst>
              <a:rect l="0" t="0" r="r" b="b"/>
              <a:pathLst>
                <a:path w="246" h="224">
                  <a:moveTo>
                    <a:pt x="38" y="119"/>
                  </a:moveTo>
                  <a:lnTo>
                    <a:pt x="19" y="119"/>
                  </a:lnTo>
                  <a:lnTo>
                    <a:pt x="16" y="116"/>
                  </a:lnTo>
                  <a:lnTo>
                    <a:pt x="16" y="112"/>
                  </a:lnTo>
                  <a:lnTo>
                    <a:pt x="8" y="107"/>
                  </a:lnTo>
                  <a:lnTo>
                    <a:pt x="5" y="107"/>
                  </a:lnTo>
                  <a:lnTo>
                    <a:pt x="2" y="113"/>
                  </a:lnTo>
                  <a:lnTo>
                    <a:pt x="0" y="113"/>
                  </a:lnTo>
                  <a:lnTo>
                    <a:pt x="14" y="149"/>
                  </a:lnTo>
                  <a:lnTo>
                    <a:pt x="26" y="172"/>
                  </a:lnTo>
                  <a:lnTo>
                    <a:pt x="27" y="183"/>
                  </a:lnTo>
                  <a:lnTo>
                    <a:pt x="24" y="188"/>
                  </a:lnTo>
                  <a:lnTo>
                    <a:pt x="22" y="187"/>
                  </a:lnTo>
                  <a:lnTo>
                    <a:pt x="20" y="192"/>
                  </a:lnTo>
                  <a:lnTo>
                    <a:pt x="23" y="193"/>
                  </a:lnTo>
                  <a:lnTo>
                    <a:pt x="23" y="196"/>
                  </a:lnTo>
                  <a:lnTo>
                    <a:pt x="29" y="205"/>
                  </a:lnTo>
                  <a:lnTo>
                    <a:pt x="27" y="213"/>
                  </a:lnTo>
                  <a:lnTo>
                    <a:pt x="30" y="218"/>
                  </a:lnTo>
                  <a:lnTo>
                    <a:pt x="30" y="213"/>
                  </a:lnTo>
                  <a:lnTo>
                    <a:pt x="35" y="213"/>
                  </a:lnTo>
                  <a:lnTo>
                    <a:pt x="35" y="218"/>
                  </a:lnTo>
                  <a:lnTo>
                    <a:pt x="41" y="218"/>
                  </a:lnTo>
                  <a:lnTo>
                    <a:pt x="42" y="221"/>
                  </a:lnTo>
                  <a:lnTo>
                    <a:pt x="45" y="224"/>
                  </a:lnTo>
                  <a:lnTo>
                    <a:pt x="54" y="224"/>
                  </a:lnTo>
                  <a:lnTo>
                    <a:pt x="58" y="220"/>
                  </a:lnTo>
                  <a:lnTo>
                    <a:pt x="80" y="218"/>
                  </a:lnTo>
                  <a:lnTo>
                    <a:pt x="81" y="215"/>
                  </a:lnTo>
                  <a:lnTo>
                    <a:pt x="86" y="212"/>
                  </a:lnTo>
                  <a:lnTo>
                    <a:pt x="91" y="212"/>
                  </a:lnTo>
                  <a:lnTo>
                    <a:pt x="100" y="213"/>
                  </a:lnTo>
                  <a:lnTo>
                    <a:pt x="107" y="210"/>
                  </a:lnTo>
                  <a:lnTo>
                    <a:pt x="125" y="214"/>
                  </a:lnTo>
                  <a:lnTo>
                    <a:pt x="127" y="212"/>
                  </a:lnTo>
                  <a:lnTo>
                    <a:pt x="138" y="213"/>
                  </a:lnTo>
                  <a:lnTo>
                    <a:pt x="138" y="208"/>
                  </a:lnTo>
                  <a:lnTo>
                    <a:pt x="139" y="207"/>
                  </a:lnTo>
                  <a:lnTo>
                    <a:pt x="155" y="205"/>
                  </a:lnTo>
                  <a:lnTo>
                    <a:pt x="161" y="203"/>
                  </a:lnTo>
                  <a:lnTo>
                    <a:pt x="181" y="185"/>
                  </a:lnTo>
                  <a:lnTo>
                    <a:pt x="195" y="167"/>
                  </a:lnTo>
                  <a:lnTo>
                    <a:pt x="205" y="159"/>
                  </a:lnTo>
                  <a:lnTo>
                    <a:pt x="224" y="124"/>
                  </a:lnTo>
                  <a:lnTo>
                    <a:pt x="239" y="110"/>
                  </a:lnTo>
                  <a:lnTo>
                    <a:pt x="246" y="80"/>
                  </a:lnTo>
                  <a:lnTo>
                    <a:pt x="235" y="80"/>
                  </a:lnTo>
                  <a:lnTo>
                    <a:pt x="233" y="64"/>
                  </a:lnTo>
                  <a:lnTo>
                    <a:pt x="232" y="37"/>
                  </a:lnTo>
                  <a:lnTo>
                    <a:pt x="226" y="10"/>
                  </a:lnTo>
                  <a:lnTo>
                    <a:pt x="220" y="5"/>
                  </a:lnTo>
                  <a:lnTo>
                    <a:pt x="216" y="4"/>
                  </a:lnTo>
                  <a:lnTo>
                    <a:pt x="205" y="3"/>
                  </a:lnTo>
                  <a:lnTo>
                    <a:pt x="196" y="0"/>
                  </a:lnTo>
                  <a:lnTo>
                    <a:pt x="193" y="2"/>
                  </a:lnTo>
                  <a:lnTo>
                    <a:pt x="175" y="13"/>
                  </a:lnTo>
                  <a:lnTo>
                    <a:pt x="166" y="20"/>
                  </a:lnTo>
                  <a:lnTo>
                    <a:pt x="157" y="30"/>
                  </a:lnTo>
                  <a:lnTo>
                    <a:pt x="152" y="37"/>
                  </a:lnTo>
                  <a:lnTo>
                    <a:pt x="141" y="48"/>
                  </a:lnTo>
                  <a:lnTo>
                    <a:pt x="136" y="59"/>
                  </a:lnTo>
                  <a:lnTo>
                    <a:pt x="124" y="62"/>
                  </a:lnTo>
                  <a:lnTo>
                    <a:pt x="110" y="57"/>
                  </a:lnTo>
                  <a:lnTo>
                    <a:pt x="102" y="58"/>
                  </a:lnTo>
                  <a:lnTo>
                    <a:pt x="86" y="79"/>
                  </a:lnTo>
                  <a:lnTo>
                    <a:pt x="76" y="81"/>
                  </a:lnTo>
                  <a:lnTo>
                    <a:pt x="63" y="79"/>
                  </a:lnTo>
                  <a:lnTo>
                    <a:pt x="63" y="78"/>
                  </a:lnTo>
                  <a:lnTo>
                    <a:pt x="66" y="68"/>
                  </a:lnTo>
                  <a:lnTo>
                    <a:pt x="64" y="61"/>
                  </a:lnTo>
                  <a:lnTo>
                    <a:pt x="51" y="46"/>
                  </a:lnTo>
                  <a:lnTo>
                    <a:pt x="51" y="64"/>
                  </a:lnTo>
                  <a:lnTo>
                    <a:pt x="51" y="84"/>
                  </a:lnTo>
                  <a:lnTo>
                    <a:pt x="51" y="111"/>
                  </a:lnTo>
                  <a:lnTo>
                    <a:pt x="38" y="119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1" name="Freeform 323"/>
            <p:cNvSpPr>
              <a:spLocks/>
            </p:cNvSpPr>
            <p:nvPr/>
          </p:nvSpPr>
          <p:spPr bwMode="gray">
            <a:xfrm>
              <a:off x="4785865" y="4434407"/>
              <a:ext cx="821103" cy="723683"/>
            </a:xfrm>
            <a:custGeom>
              <a:avLst/>
              <a:gdLst/>
              <a:ahLst/>
              <a:cxnLst>
                <a:cxn ang="0">
                  <a:pos x="86" y="137"/>
                </a:cxn>
                <a:cxn ang="0">
                  <a:pos x="94" y="132"/>
                </a:cxn>
                <a:cxn ang="0">
                  <a:pos x="100" y="129"/>
                </a:cxn>
                <a:cxn ang="0">
                  <a:pos x="116" y="117"/>
                </a:cxn>
                <a:cxn ang="0">
                  <a:pos x="124" y="117"/>
                </a:cxn>
                <a:cxn ang="0">
                  <a:pos x="133" y="105"/>
                </a:cxn>
                <a:cxn ang="0">
                  <a:pos x="158" y="96"/>
                </a:cxn>
                <a:cxn ang="0">
                  <a:pos x="165" y="91"/>
                </a:cxn>
                <a:cxn ang="0">
                  <a:pos x="166" y="79"/>
                </a:cxn>
                <a:cxn ang="0">
                  <a:pos x="173" y="68"/>
                </a:cxn>
                <a:cxn ang="0">
                  <a:pos x="171" y="52"/>
                </a:cxn>
                <a:cxn ang="0">
                  <a:pos x="177" y="39"/>
                </a:cxn>
                <a:cxn ang="0">
                  <a:pos x="169" y="23"/>
                </a:cxn>
                <a:cxn ang="0">
                  <a:pos x="166" y="19"/>
                </a:cxn>
                <a:cxn ang="0">
                  <a:pos x="142" y="7"/>
                </a:cxn>
                <a:cxn ang="0">
                  <a:pos x="136" y="9"/>
                </a:cxn>
                <a:cxn ang="0">
                  <a:pos x="129" y="0"/>
                </a:cxn>
                <a:cxn ang="0">
                  <a:pos x="106" y="7"/>
                </a:cxn>
                <a:cxn ang="0">
                  <a:pos x="104" y="13"/>
                </a:cxn>
                <a:cxn ang="0">
                  <a:pos x="104" y="27"/>
                </a:cxn>
                <a:cxn ang="0">
                  <a:pos x="99" y="56"/>
                </a:cxn>
                <a:cxn ang="0">
                  <a:pos x="116" y="63"/>
                </a:cxn>
                <a:cxn ang="0">
                  <a:pos x="112" y="78"/>
                </a:cxn>
                <a:cxn ang="0">
                  <a:pos x="104" y="77"/>
                </a:cxn>
                <a:cxn ang="0">
                  <a:pos x="92" y="64"/>
                </a:cxn>
                <a:cxn ang="0">
                  <a:pos x="77" y="56"/>
                </a:cxn>
                <a:cxn ang="0">
                  <a:pos x="52" y="52"/>
                </a:cxn>
                <a:cxn ang="0">
                  <a:pos x="38" y="48"/>
                </a:cxn>
                <a:cxn ang="0">
                  <a:pos x="31" y="42"/>
                </a:cxn>
                <a:cxn ang="0">
                  <a:pos x="29" y="72"/>
                </a:cxn>
                <a:cxn ang="0">
                  <a:pos x="22" y="75"/>
                </a:cxn>
                <a:cxn ang="0">
                  <a:pos x="0" y="75"/>
                </a:cxn>
                <a:cxn ang="0">
                  <a:pos x="0" y="99"/>
                </a:cxn>
                <a:cxn ang="0">
                  <a:pos x="0" y="132"/>
                </a:cxn>
                <a:cxn ang="0">
                  <a:pos x="33" y="145"/>
                </a:cxn>
                <a:cxn ang="0">
                  <a:pos x="48" y="153"/>
                </a:cxn>
                <a:cxn ang="0">
                  <a:pos x="67" y="154"/>
                </a:cxn>
                <a:cxn ang="0">
                  <a:pos x="73" y="155"/>
                </a:cxn>
              </a:cxnLst>
              <a:rect l="0" t="0" r="r" b="b"/>
              <a:pathLst>
                <a:path w="177" h="156">
                  <a:moveTo>
                    <a:pt x="74" y="153"/>
                  </a:moveTo>
                  <a:lnTo>
                    <a:pt x="86" y="137"/>
                  </a:lnTo>
                  <a:lnTo>
                    <a:pt x="90" y="137"/>
                  </a:lnTo>
                  <a:lnTo>
                    <a:pt x="94" y="132"/>
                  </a:lnTo>
                  <a:lnTo>
                    <a:pt x="100" y="132"/>
                  </a:lnTo>
                  <a:lnTo>
                    <a:pt x="100" y="129"/>
                  </a:lnTo>
                  <a:lnTo>
                    <a:pt x="102" y="123"/>
                  </a:lnTo>
                  <a:lnTo>
                    <a:pt x="116" y="117"/>
                  </a:lnTo>
                  <a:lnTo>
                    <a:pt x="121" y="118"/>
                  </a:lnTo>
                  <a:lnTo>
                    <a:pt x="124" y="117"/>
                  </a:lnTo>
                  <a:lnTo>
                    <a:pt x="121" y="108"/>
                  </a:lnTo>
                  <a:lnTo>
                    <a:pt x="133" y="105"/>
                  </a:lnTo>
                  <a:lnTo>
                    <a:pt x="144" y="100"/>
                  </a:lnTo>
                  <a:lnTo>
                    <a:pt x="158" y="96"/>
                  </a:lnTo>
                  <a:lnTo>
                    <a:pt x="168" y="91"/>
                  </a:lnTo>
                  <a:lnTo>
                    <a:pt x="165" y="91"/>
                  </a:lnTo>
                  <a:lnTo>
                    <a:pt x="162" y="86"/>
                  </a:lnTo>
                  <a:lnTo>
                    <a:pt x="166" y="79"/>
                  </a:lnTo>
                  <a:lnTo>
                    <a:pt x="167" y="70"/>
                  </a:lnTo>
                  <a:lnTo>
                    <a:pt x="173" y="68"/>
                  </a:lnTo>
                  <a:lnTo>
                    <a:pt x="171" y="63"/>
                  </a:lnTo>
                  <a:lnTo>
                    <a:pt x="171" y="52"/>
                  </a:lnTo>
                  <a:lnTo>
                    <a:pt x="172" y="42"/>
                  </a:lnTo>
                  <a:lnTo>
                    <a:pt x="177" y="39"/>
                  </a:lnTo>
                  <a:lnTo>
                    <a:pt x="171" y="25"/>
                  </a:lnTo>
                  <a:lnTo>
                    <a:pt x="169" y="23"/>
                  </a:lnTo>
                  <a:lnTo>
                    <a:pt x="166" y="23"/>
                  </a:lnTo>
                  <a:lnTo>
                    <a:pt x="166" y="19"/>
                  </a:lnTo>
                  <a:lnTo>
                    <a:pt x="148" y="12"/>
                  </a:lnTo>
                  <a:lnTo>
                    <a:pt x="142" y="7"/>
                  </a:lnTo>
                  <a:lnTo>
                    <a:pt x="138" y="7"/>
                  </a:lnTo>
                  <a:lnTo>
                    <a:pt x="136" y="9"/>
                  </a:lnTo>
                  <a:lnTo>
                    <a:pt x="130" y="7"/>
                  </a:lnTo>
                  <a:lnTo>
                    <a:pt x="129" y="0"/>
                  </a:lnTo>
                  <a:lnTo>
                    <a:pt x="109" y="4"/>
                  </a:lnTo>
                  <a:lnTo>
                    <a:pt x="106" y="7"/>
                  </a:lnTo>
                  <a:lnTo>
                    <a:pt x="106" y="10"/>
                  </a:lnTo>
                  <a:lnTo>
                    <a:pt x="104" y="13"/>
                  </a:lnTo>
                  <a:lnTo>
                    <a:pt x="104" y="18"/>
                  </a:lnTo>
                  <a:lnTo>
                    <a:pt x="104" y="27"/>
                  </a:lnTo>
                  <a:lnTo>
                    <a:pt x="104" y="35"/>
                  </a:lnTo>
                  <a:lnTo>
                    <a:pt x="99" y="56"/>
                  </a:lnTo>
                  <a:lnTo>
                    <a:pt x="105" y="63"/>
                  </a:lnTo>
                  <a:lnTo>
                    <a:pt x="116" y="63"/>
                  </a:lnTo>
                  <a:lnTo>
                    <a:pt x="117" y="80"/>
                  </a:lnTo>
                  <a:lnTo>
                    <a:pt x="112" y="78"/>
                  </a:lnTo>
                  <a:lnTo>
                    <a:pt x="109" y="78"/>
                  </a:lnTo>
                  <a:lnTo>
                    <a:pt x="104" y="77"/>
                  </a:lnTo>
                  <a:lnTo>
                    <a:pt x="97" y="72"/>
                  </a:lnTo>
                  <a:lnTo>
                    <a:pt x="92" y="64"/>
                  </a:lnTo>
                  <a:lnTo>
                    <a:pt x="83" y="61"/>
                  </a:lnTo>
                  <a:lnTo>
                    <a:pt x="77" y="56"/>
                  </a:lnTo>
                  <a:lnTo>
                    <a:pt x="63" y="58"/>
                  </a:lnTo>
                  <a:lnTo>
                    <a:pt x="52" y="52"/>
                  </a:lnTo>
                  <a:lnTo>
                    <a:pt x="48" y="46"/>
                  </a:lnTo>
                  <a:lnTo>
                    <a:pt x="38" y="48"/>
                  </a:lnTo>
                  <a:lnTo>
                    <a:pt x="35" y="41"/>
                  </a:lnTo>
                  <a:lnTo>
                    <a:pt x="31" y="42"/>
                  </a:lnTo>
                  <a:lnTo>
                    <a:pt x="33" y="43"/>
                  </a:lnTo>
                  <a:lnTo>
                    <a:pt x="29" y="72"/>
                  </a:lnTo>
                  <a:lnTo>
                    <a:pt x="34" y="75"/>
                  </a:lnTo>
                  <a:lnTo>
                    <a:pt x="22" y="75"/>
                  </a:lnTo>
                  <a:lnTo>
                    <a:pt x="11" y="75"/>
                  </a:lnTo>
                  <a:lnTo>
                    <a:pt x="0" y="75"/>
                  </a:lnTo>
                  <a:lnTo>
                    <a:pt x="0" y="86"/>
                  </a:lnTo>
                  <a:lnTo>
                    <a:pt x="0" y="99"/>
                  </a:lnTo>
                  <a:lnTo>
                    <a:pt x="0" y="115"/>
                  </a:lnTo>
                  <a:lnTo>
                    <a:pt x="0" y="132"/>
                  </a:lnTo>
                  <a:lnTo>
                    <a:pt x="18" y="149"/>
                  </a:lnTo>
                  <a:lnTo>
                    <a:pt x="33" y="145"/>
                  </a:lnTo>
                  <a:lnTo>
                    <a:pt x="42" y="148"/>
                  </a:lnTo>
                  <a:lnTo>
                    <a:pt x="48" y="153"/>
                  </a:lnTo>
                  <a:lnTo>
                    <a:pt x="59" y="154"/>
                  </a:lnTo>
                  <a:lnTo>
                    <a:pt x="67" y="154"/>
                  </a:lnTo>
                  <a:lnTo>
                    <a:pt x="69" y="156"/>
                  </a:lnTo>
                  <a:lnTo>
                    <a:pt x="73" y="155"/>
                  </a:lnTo>
                  <a:lnTo>
                    <a:pt x="74" y="153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2" name="Freeform 331"/>
            <p:cNvSpPr>
              <a:spLocks/>
            </p:cNvSpPr>
            <p:nvPr/>
          </p:nvSpPr>
          <p:spPr bwMode="gray">
            <a:xfrm>
              <a:off x="5347182" y="4596773"/>
              <a:ext cx="742238" cy="1233972"/>
            </a:xfrm>
            <a:custGeom>
              <a:avLst/>
              <a:gdLst/>
              <a:ahLst/>
              <a:cxnLst>
                <a:cxn ang="0">
                  <a:pos x="70" y="32"/>
                </a:cxn>
                <a:cxn ang="0">
                  <a:pos x="85" y="18"/>
                </a:cxn>
                <a:cxn ang="0">
                  <a:pos x="96" y="21"/>
                </a:cxn>
                <a:cxn ang="0">
                  <a:pos x="115" y="18"/>
                </a:cxn>
                <a:cxn ang="0">
                  <a:pos x="126" y="12"/>
                </a:cxn>
                <a:cxn ang="0">
                  <a:pos x="134" y="15"/>
                </a:cxn>
                <a:cxn ang="0">
                  <a:pos x="157" y="2"/>
                </a:cxn>
                <a:cxn ang="0">
                  <a:pos x="158" y="2"/>
                </a:cxn>
                <a:cxn ang="0">
                  <a:pos x="160" y="10"/>
                </a:cxn>
                <a:cxn ang="0">
                  <a:pos x="157" y="38"/>
                </a:cxn>
                <a:cxn ang="0">
                  <a:pos x="156" y="42"/>
                </a:cxn>
                <a:cxn ang="0">
                  <a:pos x="158" y="60"/>
                </a:cxn>
                <a:cxn ang="0">
                  <a:pos x="158" y="64"/>
                </a:cxn>
                <a:cxn ang="0">
                  <a:pos x="160" y="67"/>
                </a:cxn>
                <a:cxn ang="0">
                  <a:pos x="157" y="76"/>
                </a:cxn>
                <a:cxn ang="0">
                  <a:pos x="148" y="91"/>
                </a:cxn>
                <a:cxn ang="0">
                  <a:pos x="145" y="94"/>
                </a:cxn>
                <a:cxn ang="0">
                  <a:pos x="135" y="102"/>
                </a:cxn>
                <a:cxn ang="0">
                  <a:pos x="122" y="108"/>
                </a:cxn>
                <a:cxn ang="0">
                  <a:pos x="102" y="120"/>
                </a:cxn>
                <a:cxn ang="0">
                  <a:pos x="97" y="125"/>
                </a:cxn>
                <a:cxn ang="0">
                  <a:pos x="92" y="135"/>
                </a:cxn>
                <a:cxn ang="0">
                  <a:pos x="90" y="131"/>
                </a:cxn>
                <a:cxn ang="0">
                  <a:pos x="72" y="151"/>
                </a:cxn>
                <a:cxn ang="0">
                  <a:pos x="69" y="163"/>
                </a:cxn>
                <a:cxn ang="0">
                  <a:pos x="75" y="169"/>
                </a:cxn>
                <a:cxn ang="0">
                  <a:pos x="81" y="189"/>
                </a:cxn>
                <a:cxn ang="0">
                  <a:pos x="81" y="206"/>
                </a:cxn>
                <a:cxn ang="0">
                  <a:pos x="78" y="222"/>
                </a:cxn>
                <a:cxn ang="0">
                  <a:pos x="79" y="222"/>
                </a:cxn>
                <a:cxn ang="0">
                  <a:pos x="70" y="234"/>
                </a:cxn>
                <a:cxn ang="0">
                  <a:pos x="41" y="247"/>
                </a:cxn>
                <a:cxn ang="0">
                  <a:pos x="40" y="259"/>
                </a:cxn>
                <a:cxn ang="0">
                  <a:pos x="42" y="266"/>
                </a:cxn>
                <a:cxn ang="0">
                  <a:pos x="29" y="250"/>
                </a:cxn>
                <a:cxn ang="0">
                  <a:pos x="22" y="196"/>
                </a:cxn>
                <a:cxn ang="0">
                  <a:pos x="31" y="182"/>
                </a:cxn>
                <a:cxn ang="0">
                  <a:pos x="40" y="136"/>
                </a:cxn>
                <a:cxn ang="0">
                  <a:pos x="44" y="112"/>
                </a:cxn>
                <a:cxn ang="0">
                  <a:pos x="39" y="96"/>
                </a:cxn>
                <a:cxn ang="0">
                  <a:pos x="3" y="87"/>
                </a:cxn>
                <a:cxn ang="0">
                  <a:pos x="0" y="73"/>
                </a:cxn>
                <a:cxn ang="0">
                  <a:pos x="23" y="65"/>
                </a:cxn>
                <a:cxn ang="0">
                  <a:pos x="47" y="56"/>
                </a:cxn>
                <a:cxn ang="0">
                  <a:pos x="65" y="64"/>
                </a:cxn>
                <a:cxn ang="0">
                  <a:pos x="69" y="77"/>
                </a:cxn>
                <a:cxn ang="0">
                  <a:pos x="66" y="92"/>
                </a:cxn>
                <a:cxn ang="0">
                  <a:pos x="76" y="105"/>
                </a:cxn>
                <a:cxn ang="0">
                  <a:pos x="79" y="100"/>
                </a:cxn>
                <a:cxn ang="0">
                  <a:pos x="79" y="92"/>
                </a:cxn>
                <a:cxn ang="0">
                  <a:pos x="89" y="80"/>
                </a:cxn>
                <a:cxn ang="0">
                  <a:pos x="89" y="71"/>
                </a:cxn>
                <a:cxn ang="0">
                  <a:pos x="73" y="49"/>
                </a:cxn>
              </a:cxnLst>
              <a:rect l="0" t="0" r="r" b="b"/>
              <a:pathLst>
                <a:path w="160" h="266">
                  <a:moveTo>
                    <a:pt x="73" y="49"/>
                  </a:moveTo>
                  <a:lnTo>
                    <a:pt x="70" y="32"/>
                  </a:lnTo>
                  <a:lnTo>
                    <a:pt x="75" y="18"/>
                  </a:lnTo>
                  <a:lnTo>
                    <a:pt x="85" y="18"/>
                  </a:lnTo>
                  <a:lnTo>
                    <a:pt x="90" y="17"/>
                  </a:lnTo>
                  <a:lnTo>
                    <a:pt x="96" y="21"/>
                  </a:lnTo>
                  <a:lnTo>
                    <a:pt x="104" y="18"/>
                  </a:lnTo>
                  <a:lnTo>
                    <a:pt x="115" y="18"/>
                  </a:lnTo>
                  <a:lnTo>
                    <a:pt x="119" y="13"/>
                  </a:lnTo>
                  <a:lnTo>
                    <a:pt x="126" y="12"/>
                  </a:lnTo>
                  <a:lnTo>
                    <a:pt x="129" y="15"/>
                  </a:lnTo>
                  <a:lnTo>
                    <a:pt x="134" y="15"/>
                  </a:lnTo>
                  <a:lnTo>
                    <a:pt x="150" y="8"/>
                  </a:lnTo>
                  <a:lnTo>
                    <a:pt x="157" y="2"/>
                  </a:lnTo>
                  <a:lnTo>
                    <a:pt x="157" y="0"/>
                  </a:lnTo>
                  <a:lnTo>
                    <a:pt x="158" y="2"/>
                  </a:lnTo>
                  <a:lnTo>
                    <a:pt x="160" y="4"/>
                  </a:lnTo>
                  <a:lnTo>
                    <a:pt x="160" y="10"/>
                  </a:lnTo>
                  <a:lnTo>
                    <a:pt x="154" y="22"/>
                  </a:lnTo>
                  <a:lnTo>
                    <a:pt x="157" y="38"/>
                  </a:lnTo>
                  <a:lnTo>
                    <a:pt x="154" y="39"/>
                  </a:lnTo>
                  <a:lnTo>
                    <a:pt x="156" y="42"/>
                  </a:lnTo>
                  <a:lnTo>
                    <a:pt x="156" y="60"/>
                  </a:lnTo>
                  <a:lnTo>
                    <a:pt x="158" y="60"/>
                  </a:lnTo>
                  <a:lnTo>
                    <a:pt x="159" y="61"/>
                  </a:lnTo>
                  <a:lnTo>
                    <a:pt x="158" y="64"/>
                  </a:lnTo>
                  <a:lnTo>
                    <a:pt x="160" y="65"/>
                  </a:lnTo>
                  <a:lnTo>
                    <a:pt x="160" y="67"/>
                  </a:lnTo>
                  <a:lnTo>
                    <a:pt x="156" y="76"/>
                  </a:lnTo>
                  <a:lnTo>
                    <a:pt x="157" y="76"/>
                  </a:lnTo>
                  <a:lnTo>
                    <a:pt x="157" y="81"/>
                  </a:lnTo>
                  <a:lnTo>
                    <a:pt x="148" y="91"/>
                  </a:lnTo>
                  <a:lnTo>
                    <a:pt x="144" y="93"/>
                  </a:lnTo>
                  <a:lnTo>
                    <a:pt x="145" y="94"/>
                  </a:lnTo>
                  <a:lnTo>
                    <a:pt x="145" y="97"/>
                  </a:lnTo>
                  <a:lnTo>
                    <a:pt x="135" y="102"/>
                  </a:lnTo>
                  <a:lnTo>
                    <a:pt x="134" y="105"/>
                  </a:lnTo>
                  <a:lnTo>
                    <a:pt x="122" y="108"/>
                  </a:lnTo>
                  <a:lnTo>
                    <a:pt x="110" y="114"/>
                  </a:lnTo>
                  <a:lnTo>
                    <a:pt x="102" y="120"/>
                  </a:lnTo>
                  <a:lnTo>
                    <a:pt x="102" y="123"/>
                  </a:lnTo>
                  <a:lnTo>
                    <a:pt x="97" y="125"/>
                  </a:lnTo>
                  <a:lnTo>
                    <a:pt x="98" y="126"/>
                  </a:lnTo>
                  <a:lnTo>
                    <a:pt x="92" y="135"/>
                  </a:lnTo>
                  <a:lnTo>
                    <a:pt x="91" y="135"/>
                  </a:lnTo>
                  <a:lnTo>
                    <a:pt x="90" y="131"/>
                  </a:lnTo>
                  <a:lnTo>
                    <a:pt x="88" y="136"/>
                  </a:lnTo>
                  <a:lnTo>
                    <a:pt x="72" y="151"/>
                  </a:lnTo>
                  <a:lnTo>
                    <a:pt x="70" y="152"/>
                  </a:lnTo>
                  <a:lnTo>
                    <a:pt x="69" y="163"/>
                  </a:lnTo>
                  <a:lnTo>
                    <a:pt x="73" y="168"/>
                  </a:lnTo>
                  <a:lnTo>
                    <a:pt x="75" y="169"/>
                  </a:lnTo>
                  <a:lnTo>
                    <a:pt x="79" y="190"/>
                  </a:lnTo>
                  <a:lnTo>
                    <a:pt x="81" y="189"/>
                  </a:lnTo>
                  <a:lnTo>
                    <a:pt x="82" y="190"/>
                  </a:lnTo>
                  <a:lnTo>
                    <a:pt x="81" y="206"/>
                  </a:lnTo>
                  <a:lnTo>
                    <a:pt x="77" y="220"/>
                  </a:lnTo>
                  <a:lnTo>
                    <a:pt x="78" y="222"/>
                  </a:lnTo>
                  <a:lnTo>
                    <a:pt x="81" y="217"/>
                  </a:lnTo>
                  <a:lnTo>
                    <a:pt x="79" y="222"/>
                  </a:lnTo>
                  <a:lnTo>
                    <a:pt x="75" y="231"/>
                  </a:lnTo>
                  <a:lnTo>
                    <a:pt x="70" y="234"/>
                  </a:lnTo>
                  <a:lnTo>
                    <a:pt x="53" y="240"/>
                  </a:lnTo>
                  <a:lnTo>
                    <a:pt x="41" y="247"/>
                  </a:lnTo>
                  <a:lnTo>
                    <a:pt x="37" y="254"/>
                  </a:lnTo>
                  <a:lnTo>
                    <a:pt x="40" y="259"/>
                  </a:lnTo>
                  <a:lnTo>
                    <a:pt x="42" y="255"/>
                  </a:lnTo>
                  <a:lnTo>
                    <a:pt x="42" y="266"/>
                  </a:lnTo>
                  <a:lnTo>
                    <a:pt x="31" y="266"/>
                  </a:lnTo>
                  <a:lnTo>
                    <a:pt x="29" y="250"/>
                  </a:lnTo>
                  <a:lnTo>
                    <a:pt x="28" y="223"/>
                  </a:lnTo>
                  <a:lnTo>
                    <a:pt x="22" y="196"/>
                  </a:lnTo>
                  <a:lnTo>
                    <a:pt x="23" y="189"/>
                  </a:lnTo>
                  <a:lnTo>
                    <a:pt x="31" y="182"/>
                  </a:lnTo>
                  <a:lnTo>
                    <a:pt x="42" y="153"/>
                  </a:lnTo>
                  <a:lnTo>
                    <a:pt x="40" y="136"/>
                  </a:lnTo>
                  <a:lnTo>
                    <a:pt x="44" y="125"/>
                  </a:lnTo>
                  <a:lnTo>
                    <a:pt x="44" y="112"/>
                  </a:lnTo>
                  <a:lnTo>
                    <a:pt x="41" y="98"/>
                  </a:lnTo>
                  <a:lnTo>
                    <a:pt x="39" y="96"/>
                  </a:lnTo>
                  <a:lnTo>
                    <a:pt x="19" y="88"/>
                  </a:lnTo>
                  <a:lnTo>
                    <a:pt x="3" y="87"/>
                  </a:lnTo>
                  <a:lnTo>
                    <a:pt x="3" y="82"/>
                  </a:lnTo>
                  <a:lnTo>
                    <a:pt x="0" y="73"/>
                  </a:lnTo>
                  <a:lnTo>
                    <a:pt x="12" y="70"/>
                  </a:lnTo>
                  <a:lnTo>
                    <a:pt x="23" y="65"/>
                  </a:lnTo>
                  <a:lnTo>
                    <a:pt x="37" y="61"/>
                  </a:lnTo>
                  <a:lnTo>
                    <a:pt x="47" y="56"/>
                  </a:lnTo>
                  <a:lnTo>
                    <a:pt x="54" y="65"/>
                  </a:lnTo>
                  <a:lnTo>
                    <a:pt x="65" y="64"/>
                  </a:lnTo>
                  <a:lnTo>
                    <a:pt x="67" y="66"/>
                  </a:lnTo>
                  <a:lnTo>
                    <a:pt x="69" y="77"/>
                  </a:lnTo>
                  <a:lnTo>
                    <a:pt x="65" y="87"/>
                  </a:lnTo>
                  <a:lnTo>
                    <a:pt x="66" y="92"/>
                  </a:lnTo>
                  <a:lnTo>
                    <a:pt x="77" y="102"/>
                  </a:lnTo>
                  <a:lnTo>
                    <a:pt x="76" y="105"/>
                  </a:lnTo>
                  <a:lnTo>
                    <a:pt x="79" y="105"/>
                  </a:lnTo>
                  <a:lnTo>
                    <a:pt x="79" y="100"/>
                  </a:lnTo>
                  <a:lnTo>
                    <a:pt x="78" y="97"/>
                  </a:lnTo>
                  <a:lnTo>
                    <a:pt x="79" y="92"/>
                  </a:lnTo>
                  <a:lnTo>
                    <a:pt x="88" y="88"/>
                  </a:lnTo>
                  <a:lnTo>
                    <a:pt x="89" y="80"/>
                  </a:lnTo>
                  <a:lnTo>
                    <a:pt x="88" y="76"/>
                  </a:lnTo>
                  <a:lnTo>
                    <a:pt x="89" y="71"/>
                  </a:lnTo>
                  <a:lnTo>
                    <a:pt x="87" y="65"/>
                  </a:lnTo>
                  <a:lnTo>
                    <a:pt x="73" y="49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3" name="Freeform 332"/>
            <p:cNvSpPr>
              <a:spLocks/>
            </p:cNvSpPr>
            <p:nvPr/>
          </p:nvSpPr>
          <p:spPr bwMode="gray">
            <a:xfrm>
              <a:off x="5537382" y="4522549"/>
              <a:ext cx="222672" cy="561319"/>
            </a:xfrm>
            <a:custGeom>
              <a:avLst/>
              <a:gdLst/>
              <a:ahLst/>
              <a:cxnLst>
                <a:cxn ang="0">
                  <a:pos x="32" y="65"/>
                </a:cxn>
                <a:cxn ang="0">
                  <a:pos x="32" y="69"/>
                </a:cxn>
                <a:cxn ang="0">
                  <a:pos x="35" y="70"/>
                </a:cxn>
                <a:cxn ang="0">
                  <a:pos x="37" y="78"/>
                </a:cxn>
                <a:cxn ang="0">
                  <a:pos x="32" y="74"/>
                </a:cxn>
                <a:cxn ang="0">
                  <a:pos x="30" y="76"/>
                </a:cxn>
                <a:cxn ang="0">
                  <a:pos x="28" y="75"/>
                </a:cxn>
                <a:cxn ang="0">
                  <a:pos x="28" y="69"/>
                </a:cxn>
                <a:cxn ang="0">
                  <a:pos x="24" y="65"/>
                </a:cxn>
                <a:cxn ang="0">
                  <a:pos x="22" y="53"/>
                </a:cxn>
                <a:cxn ang="0">
                  <a:pos x="18" y="47"/>
                </a:cxn>
                <a:cxn ang="0">
                  <a:pos x="23" y="37"/>
                </a:cxn>
                <a:cxn ang="0">
                  <a:pos x="23" y="16"/>
                </a:cxn>
                <a:cxn ang="0">
                  <a:pos x="17" y="8"/>
                </a:cxn>
                <a:cxn ang="0">
                  <a:pos x="18" y="5"/>
                </a:cxn>
                <a:cxn ang="0">
                  <a:pos x="16" y="2"/>
                </a:cxn>
                <a:cxn ang="0">
                  <a:pos x="11" y="4"/>
                </a:cxn>
                <a:cxn ang="0">
                  <a:pos x="4" y="0"/>
                </a:cxn>
                <a:cxn ang="0">
                  <a:pos x="4" y="4"/>
                </a:cxn>
                <a:cxn ang="0">
                  <a:pos x="7" y="4"/>
                </a:cxn>
                <a:cxn ang="0">
                  <a:pos x="9" y="6"/>
                </a:cxn>
                <a:cxn ang="0">
                  <a:pos x="15" y="20"/>
                </a:cxn>
                <a:cxn ang="0">
                  <a:pos x="10" y="23"/>
                </a:cxn>
                <a:cxn ang="0">
                  <a:pos x="9" y="33"/>
                </a:cxn>
                <a:cxn ang="0">
                  <a:pos x="9" y="44"/>
                </a:cxn>
                <a:cxn ang="0">
                  <a:pos x="11" y="49"/>
                </a:cxn>
                <a:cxn ang="0">
                  <a:pos x="5" y="51"/>
                </a:cxn>
                <a:cxn ang="0">
                  <a:pos x="4" y="60"/>
                </a:cxn>
                <a:cxn ang="0">
                  <a:pos x="0" y="67"/>
                </a:cxn>
                <a:cxn ang="0">
                  <a:pos x="3" y="72"/>
                </a:cxn>
                <a:cxn ang="0">
                  <a:pos x="6" y="72"/>
                </a:cxn>
                <a:cxn ang="0">
                  <a:pos x="13" y="81"/>
                </a:cxn>
                <a:cxn ang="0">
                  <a:pos x="24" y="80"/>
                </a:cxn>
                <a:cxn ang="0">
                  <a:pos x="26" y="82"/>
                </a:cxn>
                <a:cxn ang="0">
                  <a:pos x="28" y="93"/>
                </a:cxn>
                <a:cxn ang="0">
                  <a:pos x="24" y="103"/>
                </a:cxn>
                <a:cxn ang="0">
                  <a:pos x="25" y="108"/>
                </a:cxn>
                <a:cxn ang="0">
                  <a:pos x="36" y="118"/>
                </a:cxn>
                <a:cxn ang="0">
                  <a:pos x="35" y="121"/>
                </a:cxn>
                <a:cxn ang="0">
                  <a:pos x="38" y="121"/>
                </a:cxn>
                <a:cxn ang="0">
                  <a:pos x="38" y="116"/>
                </a:cxn>
                <a:cxn ang="0">
                  <a:pos x="37" y="113"/>
                </a:cxn>
                <a:cxn ang="0">
                  <a:pos x="38" y="108"/>
                </a:cxn>
                <a:cxn ang="0">
                  <a:pos x="47" y="104"/>
                </a:cxn>
                <a:cxn ang="0">
                  <a:pos x="48" y="96"/>
                </a:cxn>
                <a:cxn ang="0">
                  <a:pos x="47" y="92"/>
                </a:cxn>
                <a:cxn ang="0">
                  <a:pos x="48" y="87"/>
                </a:cxn>
                <a:cxn ang="0">
                  <a:pos x="46" y="81"/>
                </a:cxn>
                <a:cxn ang="0">
                  <a:pos x="32" y="65"/>
                </a:cxn>
              </a:cxnLst>
              <a:rect l="0" t="0" r="r" b="b"/>
              <a:pathLst>
                <a:path w="48" h="121">
                  <a:moveTo>
                    <a:pt x="32" y="65"/>
                  </a:moveTo>
                  <a:lnTo>
                    <a:pt x="32" y="69"/>
                  </a:lnTo>
                  <a:lnTo>
                    <a:pt x="35" y="70"/>
                  </a:lnTo>
                  <a:lnTo>
                    <a:pt x="37" y="78"/>
                  </a:lnTo>
                  <a:lnTo>
                    <a:pt x="32" y="74"/>
                  </a:lnTo>
                  <a:lnTo>
                    <a:pt x="30" y="76"/>
                  </a:lnTo>
                  <a:lnTo>
                    <a:pt x="28" y="75"/>
                  </a:lnTo>
                  <a:lnTo>
                    <a:pt x="28" y="69"/>
                  </a:lnTo>
                  <a:lnTo>
                    <a:pt x="24" y="65"/>
                  </a:lnTo>
                  <a:lnTo>
                    <a:pt x="22" y="53"/>
                  </a:lnTo>
                  <a:lnTo>
                    <a:pt x="18" y="47"/>
                  </a:lnTo>
                  <a:lnTo>
                    <a:pt x="23" y="37"/>
                  </a:lnTo>
                  <a:lnTo>
                    <a:pt x="23" y="16"/>
                  </a:lnTo>
                  <a:lnTo>
                    <a:pt x="17" y="8"/>
                  </a:lnTo>
                  <a:lnTo>
                    <a:pt x="18" y="5"/>
                  </a:lnTo>
                  <a:lnTo>
                    <a:pt x="16" y="2"/>
                  </a:lnTo>
                  <a:lnTo>
                    <a:pt x="11" y="4"/>
                  </a:lnTo>
                  <a:lnTo>
                    <a:pt x="4" y="0"/>
                  </a:lnTo>
                  <a:lnTo>
                    <a:pt x="4" y="4"/>
                  </a:lnTo>
                  <a:lnTo>
                    <a:pt x="7" y="4"/>
                  </a:lnTo>
                  <a:lnTo>
                    <a:pt x="9" y="6"/>
                  </a:lnTo>
                  <a:lnTo>
                    <a:pt x="15" y="20"/>
                  </a:lnTo>
                  <a:lnTo>
                    <a:pt x="10" y="23"/>
                  </a:lnTo>
                  <a:lnTo>
                    <a:pt x="9" y="33"/>
                  </a:lnTo>
                  <a:lnTo>
                    <a:pt x="9" y="44"/>
                  </a:lnTo>
                  <a:lnTo>
                    <a:pt x="11" y="49"/>
                  </a:lnTo>
                  <a:lnTo>
                    <a:pt x="5" y="51"/>
                  </a:lnTo>
                  <a:lnTo>
                    <a:pt x="4" y="60"/>
                  </a:lnTo>
                  <a:lnTo>
                    <a:pt x="0" y="67"/>
                  </a:lnTo>
                  <a:lnTo>
                    <a:pt x="3" y="72"/>
                  </a:lnTo>
                  <a:lnTo>
                    <a:pt x="6" y="72"/>
                  </a:lnTo>
                  <a:lnTo>
                    <a:pt x="13" y="81"/>
                  </a:lnTo>
                  <a:lnTo>
                    <a:pt x="24" y="80"/>
                  </a:lnTo>
                  <a:lnTo>
                    <a:pt x="26" y="82"/>
                  </a:lnTo>
                  <a:lnTo>
                    <a:pt x="28" y="93"/>
                  </a:lnTo>
                  <a:lnTo>
                    <a:pt x="24" y="103"/>
                  </a:lnTo>
                  <a:lnTo>
                    <a:pt x="25" y="108"/>
                  </a:lnTo>
                  <a:lnTo>
                    <a:pt x="36" y="118"/>
                  </a:lnTo>
                  <a:lnTo>
                    <a:pt x="35" y="121"/>
                  </a:lnTo>
                  <a:lnTo>
                    <a:pt x="38" y="121"/>
                  </a:lnTo>
                  <a:lnTo>
                    <a:pt x="38" y="116"/>
                  </a:lnTo>
                  <a:lnTo>
                    <a:pt x="37" y="113"/>
                  </a:lnTo>
                  <a:lnTo>
                    <a:pt x="38" y="108"/>
                  </a:lnTo>
                  <a:lnTo>
                    <a:pt x="47" y="104"/>
                  </a:lnTo>
                  <a:lnTo>
                    <a:pt x="48" y="96"/>
                  </a:lnTo>
                  <a:lnTo>
                    <a:pt x="47" y="92"/>
                  </a:lnTo>
                  <a:lnTo>
                    <a:pt x="48" y="87"/>
                  </a:lnTo>
                  <a:lnTo>
                    <a:pt x="46" y="81"/>
                  </a:lnTo>
                  <a:lnTo>
                    <a:pt x="32" y="65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4" name="Freeform 333"/>
            <p:cNvSpPr>
              <a:spLocks/>
            </p:cNvSpPr>
            <p:nvPr/>
          </p:nvSpPr>
          <p:spPr bwMode="gray">
            <a:xfrm>
              <a:off x="5620883" y="3520527"/>
              <a:ext cx="552042" cy="658736"/>
            </a:xfrm>
            <a:custGeom>
              <a:avLst/>
              <a:gdLst/>
              <a:ahLst/>
              <a:cxnLst>
                <a:cxn ang="0">
                  <a:pos x="5" y="86"/>
                </a:cxn>
                <a:cxn ang="0">
                  <a:pos x="3" y="83"/>
                </a:cxn>
                <a:cxn ang="0">
                  <a:pos x="5" y="80"/>
                </a:cxn>
                <a:cxn ang="0">
                  <a:pos x="7" y="80"/>
                </a:cxn>
                <a:cxn ang="0">
                  <a:pos x="10" y="77"/>
                </a:cxn>
                <a:cxn ang="0">
                  <a:pos x="13" y="76"/>
                </a:cxn>
                <a:cxn ang="0">
                  <a:pos x="13" y="75"/>
                </a:cxn>
                <a:cxn ang="0">
                  <a:pos x="10" y="75"/>
                </a:cxn>
                <a:cxn ang="0">
                  <a:pos x="7" y="75"/>
                </a:cxn>
                <a:cxn ang="0">
                  <a:pos x="5" y="76"/>
                </a:cxn>
                <a:cxn ang="0">
                  <a:pos x="4" y="76"/>
                </a:cxn>
                <a:cxn ang="0">
                  <a:pos x="3" y="73"/>
                </a:cxn>
                <a:cxn ang="0">
                  <a:pos x="1" y="71"/>
                </a:cxn>
                <a:cxn ang="0">
                  <a:pos x="1" y="67"/>
                </a:cxn>
                <a:cxn ang="0">
                  <a:pos x="1" y="67"/>
                </a:cxn>
                <a:cxn ang="0">
                  <a:pos x="16" y="48"/>
                </a:cxn>
                <a:cxn ang="0">
                  <a:pos x="16" y="38"/>
                </a:cxn>
                <a:cxn ang="0">
                  <a:pos x="16" y="28"/>
                </a:cxn>
                <a:cxn ang="0">
                  <a:pos x="8" y="23"/>
                </a:cxn>
                <a:cxn ang="0">
                  <a:pos x="6" y="10"/>
                </a:cxn>
                <a:cxn ang="0">
                  <a:pos x="0" y="8"/>
                </a:cxn>
                <a:cxn ang="0">
                  <a:pos x="8" y="0"/>
                </a:cxn>
                <a:cxn ang="0">
                  <a:pos x="29" y="0"/>
                </a:cxn>
                <a:cxn ang="0">
                  <a:pos x="41" y="1"/>
                </a:cxn>
                <a:cxn ang="0">
                  <a:pos x="58" y="13"/>
                </a:cxn>
                <a:cxn ang="0">
                  <a:pos x="75" y="17"/>
                </a:cxn>
                <a:cxn ang="0">
                  <a:pos x="81" y="17"/>
                </a:cxn>
                <a:cxn ang="0">
                  <a:pos x="88" y="13"/>
                </a:cxn>
                <a:cxn ang="0">
                  <a:pos x="92" y="8"/>
                </a:cxn>
                <a:cxn ang="0">
                  <a:pos x="102" y="6"/>
                </a:cxn>
                <a:cxn ang="0">
                  <a:pos x="112" y="11"/>
                </a:cxn>
                <a:cxn ang="0">
                  <a:pos x="119" y="11"/>
                </a:cxn>
                <a:cxn ang="0">
                  <a:pos x="113" y="21"/>
                </a:cxn>
                <a:cxn ang="0">
                  <a:pos x="106" y="28"/>
                </a:cxn>
                <a:cxn ang="0">
                  <a:pos x="106" y="42"/>
                </a:cxn>
                <a:cxn ang="0">
                  <a:pos x="106" y="56"/>
                </a:cxn>
                <a:cxn ang="0">
                  <a:pos x="106" y="70"/>
                </a:cxn>
                <a:cxn ang="0">
                  <a:pos x="106" y="85"/>
                </a:cxn>
                <a:cxn ang="0">
                  <a:pos x="114" y="96"/>
                </a:cxn>
                <a:cxn ang="0">
                  <a:pos x="111" y="100"/>
                </a:cxn>
                <a:cxn ang="0">
                  <a:pos x="107" y="102"/>
                </a:cxn>
                <a:cxn ang="0">
                  <a:pos x="104" y="108"/>
                </a:cxn>
                <a:cxn ang="0">
                  <a:pos x="99" y="110"/>
                </a:cxn>
                <a:cxn ang="0">
                  <a:pos x="97" y="113"/>
                </a:cxn>
                <a:cxn ang="0">
                  <a:pos x="86" y="137"/>
                </a:cxn>
                <a:cxn ang="0">
                  <a:pos x="81" y="142"/>
                </a:cxn>
                <a:cxn ang="0">
                  <a:pos x="61" y="129"/>
                </a:cxn>
                <a:cxn ang="0">
                  <a:pos x="57" y="116"/>
                </a:cxn>
                <a:cxn ang="0">
                  <a:pos x="5" y="86"/>
                </a:cxn>
                <a:cxn ang="0">
                  <a:pos x="5" y="86"/>
                </a:cxn>
              </a:cxnLst>
              <a:rect l="0" t="0" r="r" b="b"/>
              <a:pathLst>
                <a:path w="119" h="142">
                  <a:moveTo>
                    <a:pt x="5" y="86"/>
                  </a:moveTo>
                  <a:lnTo>
                    <a:pt x="3" y="83"/>
                  </a:lnTo>
                  <a:lnTo>
                    <a:pt x="5" y="80"/>
                  </a:lnTo>
                  <a:lnTo>
                    <a:pt x="7" y="80"/>
                  </a:lnTo>
                  <a:lnTo>
                    <a:pt x="10" y="77"/>
                  </a:lnTo>
                  <a:lnTo>
                    <a:pt x="13" y="76"/>
                  </a:lnTo>
                  <a:lnTo>
                    <a:pt x="13" y="75"/>
                  </a:lnTo>
                  <a:lnTo>
                    <a:pt x="10" y="75"/>
                  </a:lnTo>
                  <a:lnTo>
                    <a:pt x="7" y="75"/>
                  </a:lnTo>
                  <a:lnTo>
                    <a:pt x="5" y="76"/>
                  </a:lnTo>
                  <a:lnTo>
                    <a:pt x="4" y="76"/>
                  </a:lnTo>
                  <a:lnTo>
                    <a:pt x="3" y="73"/>
                  </a:lnTo>
                  <a:lnTo>
                    <a:pt x="1" y="71"/>
                  </a:lnTo>
                  <a:lnTo>
                    <a:pt x="1" y="67"/>
                  </a:lnTo>
                  <a:lnTo>
                    <a:pt x="1" y="67"/>
                  </a:lnTo>
                  <a:lnTo>
                    <a:pt x="16" y="48"/>
                  </a:lnTo>
                  <a:lnTo>
                    <a:pt x="16" y="38"/>
                  </a:lnTo>
                  <a:lnTo>
                    <a:pt x="16" y="28"/>
                  </a:lnTo>
                  <a:lnTo>
                    <a:pt x="8" y="23"/>
                  </a:lnTo>
                  <a:lnTo>
                    <a:pt x="6" y="10"/>
                  </a:lnTo>
                  <a:lnTo>
                    <a:pt x="0" y="8"/>
                  </a:lnTo>
                  <a:lnTo>
                    <a:pt x="8" y="0"/>
                  </a:lnTo>
                  <a:lnTo>
                    <a:pt x="29" y="0"/>
                  </a:lnTo>
                  <a:lnTo>
                    <a:pt x="41" y="1"/>
                  </a:lnTo>
                  <a:lnTo>
                    <a:pt x="58" y="13"/>
                  </a:lnTo>
                  <a:lnTo>
                    <a:pt x="75" y="17"/>
                  </a:lnTo>
                  <a:lnTo>
                    <a:pt x="81" y="17"/>
                  </a:lnTo>
                  <a:lnTo>
                    <a:pt x="88" y="13"/>
                  </a:lnTo>
                  <a:lnTo>
                    <a:pt x="92" y="8"/>
                  </a:lnTo>
                  <a:lnTo>
                    <a:pt x="102" y="6"/>
                  </a:lnTo>
                  <a:lnTo>
                    <a:pt x="112" y="11"/>
                  </a:lnTo>
                  <a:lnTo>
                    <a:pt x="119" y="11"/>
                  </a:lnTo>
                  <a:lnTo>
                    <a:pt x="113" y="21"/>
                  </a:lnTo>
                  <a:lnTo>
                    <a:pt x="106" y="28"/>
                  </a:lnTo>
                  <a:lnTo>
                    <a:pt x="106" y="42"/>
                  </a:lnTo>
                  <a:lnTo>
                    <a:pt x="106" y="56"/>
                  </a:lnTo>
                  <a:lnTo>
                    <a:pt x="106" y="70"/>
                  </a:lnTo>
                  <a:lnTo>
                    <a:pt x="106" y="85"/>
                  </a:lnTo>
                  <a:lnTo>
                    <a:pt x="114" y="96"/>
                  </a:lnTo>
                  <a:lnTo>
                    <a:pt x="111" y="100"/>
                  </a:lnTo>
                  <a:lnTo>
                    <a:pt x="107" y="102"/>
                  </a:lnTo>
                  <a:lnTo>
                    <a:pt x="104" y="108"/>
                  </a:lnTo>
                  <a:lnTo>
                    <a:pt x="99" y="110"/>
                  </a:lnTo>
                  <a:lnTo>
                    <a:pt x="97" y="113"/>
                  </a:lnTo>
                  <a:lnTo>
                    <a:pt x="86" y="137"/>
                  </a:lnTo>
                  <a:lnTo>
                    <a:pt x="81" y="142"/>
                  </a:lnTo>
                  <a:lnTo>
                    <a:pt x="61" y="129"/>
                  </a:lnTo>
                  <a:lnTo>
                    <a:pt x="57" y="116"/>
                  </a:lnTo>
                  <a:lnTo>
                    <a:pt x="5" y="86"/>
                  </a:lnTo>
                  <a:lnTo>
                    <a:pt x="5" y="86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5" name="Freeform 334"/>
            <p:cNvSpPr>
              <a:spLocks/>
            </p:cNvSpPr>
            <p:nvPr/>
          </p:nvSpPr>
          <p:spPr bwMode="gray">
            <a:xfrm>
              <a:off x="5323988" y="3919480"/>
              <a:ext cx="751517" cy="774713"/>
            </a:xfrm>
            <a:custGeom>
              <a:avLst/>
              <a:gdLst/>
              <a:ahLst/>
              <a:cxnLst>
                <a:cxn ang="0">
                  <a:pos x="14" y="98"/>
                </a:cxn>
                <a:cxn ang="0">
                  <a:pos x="8" y="87"/>
                </a:cxn>
                <a:cxn ang="0">
                  <a:pos x="1" y="80"/>
                </a:cxn>
                <a:cxn ang="0">
                  <a:pos x="2" y="65"/>
                </a:cxn>
                <a:cxn ang="0">
                  <a:pos x="0" y="53"/>
                </a:cxn>
                <a:cxn ang="0">
                  <a:pos x="18" y="34"/>
                </a:cxn>
                <a:cxn ang="0">
                  <a:pos x="13" y="27"/>
                </a:cxn>
                <a:cxn ang="0">
                  <a:pos x="19" y="14"/>
                </a:cxn>
                <a:cxn ang="0">
                  <a:pos x="32" y="0"/>
                </a:cxn>
                <a:cxn ang="0">
                  <a:pos x="32" y="7"/>
                </a:cxn>
                <a:cxn ang="0">
                  <a:pos x="31" y="16"/>
                </a:cxn>
                <a:cxn ang="0">
                  <a:pos x="32" y="24"/>
                </a:cxn>
                <a:cxn ang="0">
                  <a:pos x="36" y="26"/>
                </a:cxn>
                <a:cxn ang="0">
                  <a:pos x="38" y="24"/>
                </a:cxn>
                <a:cxn ang="0">
                  <a:pos x="39" y="19"/>
                </a:cxn>
                <a:cxn ang="0">
                  <a:pos x="43" y="23"/>
                </a:cxn>
                <a:cxn ang="0">
                  <a:pos x="46" y="23"/>
                </a:cxn>
                <a:cxn ang="0">
                  <a:pos x="49" y="29"/>
                </a:cxn>
                <a:cxn ang="0">
                  <a:pos x="50" y="26"/>
                </a:cxn>
                <a:cxn ang="0">
                  <a:pos x="52" y="23"/>
                </a:cxn>
                <a:cxn ang="0">
                  <a:pos x="56" y="23"/>
                </a:cxn>
                <a:cxn ang="0">
                  <a:pos x="62" y="19"/>
                </a:cxn>
                <a:cxn ang="0">
                  <a:pos x="61" y="17"/>
                </a:cxn>
                <a:cxn ang="0">
                  <a:pos x="55" y="17"/>
                </a:cxn>
                <a:cxn ang="0">
                  <a:pos x="58" y="14"/>
                </a:cxn>
                <a:cxn ang="0">
                  <a:pos x="58" y="12"/>
                </a:cxn>
                <a:cxn ang="0">
                  <a:pos x="61" y="11"/>
                </a:cxn>
                <a:cxn ang="0">
                  <a:pos x="62" y="8"/>
                </a:cxn>
                <a:cxn ang="0">
                  <a:pos x="64" y="5"/>
                </a:cxn>
                <a:cxn ang="0">
                  <a:pos x="65" y="5"/>
                </a:cxn>
                <a:cxn ang="0">
                  <a:pos x="65" y="1"/>
                </a:cxn>
                <a:cxn ang="0">
                  <a:pos x="69" y="0"/>
                </a:cxn>
                <a:cxn ang="0">
                  <a:pos x="125" y="43"/>
                </a:cxn>
                <a:cxn ang="0">
                  <a:pos x="138" y="78"/>
                </a:cxn>
                <a:cxn ang="0">
                  <a:pos x="149" y="94"/>
                </a:cxn>
                <a:cxn ang="0">
                  <a:pos x="147" y="107"/>
                </a:cxn>
                <a:cxn ang="0">
                  <a:pos x="145" y="111"/>
                </a:cxn>
                <a:cxn ang="0">
                  <a:pos x="149" y="120"/>
                </a:cxn>
                <a:cxn ang="0">
                  <a:pos x="151" y="127"/>
                </a:cxn>
                <a:cxn ang="0">
                  <a:pos x="162" y="146"/>
                </a:cxn>
                <a:cxn ang="0">
                  <a:pos x="155" y="154"/>
                </a:cxn>
                <a:cxn ang="0">
                  <a:pos x="134" y="161"/>
                </a:cxn>
                <a:cxn ang="0">
                  <a:pos x="124" y="159"/>
                </a:cxn>
                <a:cxn ang="0">
                  <a:pos x="109" y="164"/>
                </a:cxn>
                <a:cxn ang="0">
                  <a:pos x="95" y="163"/>
                </a:cxn>
                <a:cxn ang="0">
                  <a:pos x="80" y="164"/>
                </a:cxn>
                <a:cxn ang="0">
                  <a:pos x="72" y="140"/>
                </a:cxn>
                <a:cxn ang="0">
                  <a:pos x="65" y="132"/>
                </a:cxn>
                <a:cxn ang="0">
                  <a:pos x="62" y="132"/>
                </a:cxn>
                <a:cxn ang="0">
                  <a:pos x="50" y="130"/>
                </a:cxn>
                <a:cxn ang="0">
                  <a:pos x="26" y="118"/>
                </a:cxn>
              </a:cxnLst>
              <a:rect l="0" t="0" r="r" b="b"/>
              <a:pathLst>
                <a:path w="162" h="167">
                  <a:moveTo>
                    <a:pt x="22" y="118"/>
                  </a:moveTo>
                  <a:lnTo>
                    <a:pt x="14" y="98"/>
                  </a:lnTo>
                  <a:lnTo>
                    <a:pt x="13" y="92"/>
                  </a:lnTo>
                  <a:lnTo>
                    <a:pt x="8" y="87"/>
                  </a:lnTo>
                  <a:lnTo>
                    <a:pt x="2" y="83"/>
                  </a:lnTo>
                  <a:lnTo>
                    <a:pt x="1" y="80"/>
                  </a:lnTo>
                  <a:lnTo>
                    <a:pt x="3" y="76"/>
                  </a:lnTo>
                  <a:lnTo>
                    <a:pt x="2" y="65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8" y="50"/>
                  </a:lnTo>
                  <a:lnTo>
                    <a:pt x="18" y="34"/>
                  </a:lnTo>
                  <a:lnTo>
                    <a:pt x="17" y="29"/>
                  </a:lnTo>
                  <a:lnTo>
                    <a:pt x="13" y="27"/>
                  </a:lnTo>
                  <a:lnTo>
                    <a:pt x="15" y="21"/>
                  </a:lnTo>
                  <a:lnTo>
                    <a:pt x="19" y="14"/>
                  </a:lnTo>
                  <a:lnTo>
                    <a:pt x="12" y="0"/>
                  </a:lnTo>
                  <a:lnTo>
                    <a:pt x="32" y="0"/>
                  </a:lnTo>
                  <a:lnTo>
                    <a:pt x="32" y="1"/>
                  </a:lnTo>
                  <a:lnTo>
                    <a:pt x="32" y="7"/>
                  </a:lnTo>
                  <a:lnTo>
                    <a:pt x="31" y="11"/>
                  </a:lnTo>
                  <a:lnTo>
                    <a:pt x="31" y="16"/>
                  </a:lnTo>
                  <a:lnTo>
                    <a:pt x="32" y="23"/>
                  </a:lnTo>
                  <a:lnTo>
                    <a:pt x="32" y="24"/>
                  </a:lnTo>
                  <a:lnTo>
                    <a:pt x="33" y="27"/>
                  </a:lnTo>
                  <a:lnTo>
                    <a:pt x="36" y="26"/>
                  </a:lnTo>
                  <a:lnTo>
                    <a:pt x="37" y="24"/>
                  </a:lnTo>
                  <a:lnTo>
                    <a:pt x="38" y="24"/>
                  </a:lnTo>
                  <a:lnTo>
                    <a:pt x="38" y="22"/>
                  </a:lnTo>
                  <a:lnTo>
                    <a:pt x="39" y="19"/>
                  </a:lnTo>
                  <a:lnTo>
                    <a:pt x="40" y="21"/>
                  </a:lnTo>
                  <a:lnTo>
                    <a:pt x="43" y="23"/>
                  </a:lnTo>
                  <a:lnTo>
                    <a:pt x="45" y="24"/>
                  </a:lnTo>
                  <a:lnTo>
                    <a:pt x="46" y="23"/>
                  </a:lnTo>
                  <a:lnTo>
                    <a:pt x="47" y="24"/>
                  </a:lnTo>
                  <a:lnTo>
                    <a:pt x="49" y="29"/>
                  </a:lnTo>
                  <a:lnTo>
                    <a:pt x="50" y="28"/>
                  </a:lnTo>
                  <a:lnTo>
                    <a:pt x="50" y="26"/>
                  </a:lnTo>
                  <a:lnTo>
                    <a:pt x="51" y="23"/>
                  </a:lnTo>
                  <a:lnTo>
                    <a:pt x="52" y="23"/>
                  </a:lnTo>
                  <a:lnTo>
                    <a:pt x="55" y="23"/>
                  </a:lnTo>
                  <a:lnTo>
                    <a:pt x="56" y="23"/>
                  </a:lnTo>
                  <a:lnTo>
                    <a:pt x="58" y="22"/>
                  </a:lnTo>
                  <a:lnTo>
                    <a:pt x="62" y="19"/>
                  </a:lnTo>
                  <a:lnTo>
                    <a:pt x="62" y="18"/>
                  </a:lnTo>
                  <a:lnTo>
                    <a:pt x="61" y="17"/>
                  </a:lnTo>
                  <a:lnTo>
                    <a:pt x="57" y="18"/>
                  </a:lnTo>
                  <a:lnTo>
                    <a:pt x="55" y="17"/>
                  </a:lnTo>
                  <a:lnTo>
                    <a:pt x="56" y="16"/>
                  </a:lnTo>
                  <a:lnTo>
                    <a:pt x="58" y="14"/>
                  </a:lnTo>
                  <a:lnTo>
                    <a:pt x="57" y="13"/>
                  </a:lnTo>
                  <a:lnTo>
                    <a:pt x="58" y="12"/>
                  </a:lnTo>
                  <a:lnTo>
                    <a:pt x="59" y="12"/>
                  </a:lnTo>
                  <a:lnTo>
                    <a:pt x="61" y="11"/>
                  </a:lnTo>
                  <a:lnTo>
                    <a:pt x="62" y="10"/>
                  </a:lnTo>
                  <a:lnTo>
                    <a:pt x="62" y="8"/>
                  </a:lnTo>
                  <a:lnTo>
                    <a:pt x="63" y="7"/>
                  </a:lnTo>
                  <a:lnTo>
                    <a:pt x="64" y="5"/>
                  </a:lnTo>
                  <a:lnTo>
                    <a:pt x="65" y="5"/>
                  </a:lnTo>
                  <a:lnTo>
                    <a:pt x="65" y="5"/>
                  </a:lnTo>
                  <a:lnTo>
                    <a:pt x="65" y="2"/>
                  </a:lnTo>
                  <a:lnTo>
                    <a:pt x="65" y="1"/>
                  </a:lnTo>
                  <a:lnTo>
                    <a:pt x="69" y="0"/>
                  </a:lnTo>
                  <a:lnTo>
                    <a:pt x="69" y="0"/>
                  </a:lnTo>
                  <a:lnTo>
                    <a:pt x="121" y="30"/>
                  </a:lnTo>
                  <a:lnTo>
                    <a:pt x="125" y="43"/>
                  </a:lnTo>
                  <a:lnTo>
                    <a:pt x="145" y="56"/>
                  </a:lnTo>
                  <a:lnTo>
                    <a:pt x="138" y="78"/>
                  </a:lnTo>
                  <a:lnTo>
                    <a:pt x="138" y="82"/>
                  </a:lnTo>
                  <a:lnTo>
                    <a:pt x="149" y="94"/>
                  </a:lnTo>
                  <a:lnTo>
                    <a:pt x="146" y="103"/>
                  </a:lnTo>
                  <a:lnTo>
                    <a:pt x="147" y="107"/>
                  </a:lnTo>
                  <a:lnTo>
                    <a:pt x="147" y="110"/>
                  </a:lnTo>
                  <a:lnTo>
                    <a:pt x="145" y="111"/>
                  </a:lnTo>
                  <a:lnTo>
                    <a:pt x="145" y="113"/>
                  </a:lnTo>
                  <a:lnTo>
                    <a:pt x="149" y="120"/>
                  </a:lnTo>
                  <a:lnTo>
                    <a:pt x="147" y="123"/>
                  </a:lnTo>
                  <a:lnTo>
                    <a:pt x="151" y="127"/>
                  </a:lnTo>
                  <a:lnTo>
                    <a:pt x="153" y="140"/>
                  </a:lnTo>
                  <a:lnTo>
                    <a:pt x="162" y="146"/>
                  </a:lnTo>
                  <a:lnTo>
                    <a:pt x="162" y="148"/>
                  </a:lnTo>
                  <a:lnTo>
                    <a:pt x="155" y="154"/>
                  </a:lnTo>
                  <a:lnTo>
                    <a:pt x="139" y="161"/>
                  </a:lnTo>
                  <a:lnTo>
                    <a:pt x="134" y="161"/>
                  </a:lnTo>
                  <a:lnTo>
                    <a:pt x="131" y="158"/>
                  </a:lnTo>
                  <a:lnTo>
                    <a:pt x="124" y="159"/>
                  </a:lnTo>
                  <a:lnTo>
                    <a:pt x="120" y="164"/>
                  </a:lnTo>
                  <a:lnTo>
                    <a:pt x="109" y="164"/>
                  </a:lnTo>
                  <a:lnTo>
                    <a:pt x="101" y="167"/>
                  </a:lnTo>
                  <a:lnTo>
                    <a:pt x="95" y="163"/>
                  </a:lnTo>
                  <a:lnTo>
                    <a:pt x="90" y="164"/>
                  </a:lnTo>
                  <a:lnTo>
                    <a:pt x="80" y="164"/>
                  </a:lnTo>
                  <a:lnTo>
                    <a:pt x="75" y="157"/>
                  </a:lnTo>
                  <a:lnTo>
                    <a:pt x="72" y="140"/>
                  </a:lnTo>
                  <a:lnTo>
                    <a:pt x="68" y="134"/>
                  </a:lnTo>
                  <a:lnTo>
                    <a:pt x="65" y="132"/>
                  </a:lnTo>
                  <a:lnTo>
                    <a:pt x="64" y="135"/>
                  </a:lnTo>
                  <a:lnTo>
                    <a:pt x="62" y="132"/>
                  </a:lnTo>
                  <a:lnTo>
                    <a:pt x="57" y="134"/>
                  </a:lnTo>
                  <a:lnTo>
                    <a:pt x="50" y="130"/>
                  </a:lnTo>
                  <a:lnTo>
                    <a:pt x="32" y="123"/>
                  </a:lnTo>
                  <a:lnTo>
                    <a:pt x="26" y="118"/>
                  </a:lnTo>
                  <a:lnTo>
                    <a:pt x="22" y="11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6" name="Freeform 335"/>
            <p:cNvSpPr>
              <a:spLocks/>
            </p:cNvSpPr>
            <p:nvPr/>
          </p:nvSpPr>
          <p:spPr bwMode="gray">
            <a:xfrm>
              <a:off x="4057542" y="4267403"/>
              <a:ext cx="886049" cy="890687"/>
            </a:xfrm>
            <a:custGeom>
              <a:avLst/>
              <a:gdLst/>
              <a:ahLst/>
              <a:cxnLst>
                <a:cxn ang="0">
                  <a:pos x="85" y="180"/>
                </a:cxn>
                <a:cxn ang="0">
                  <a:pos x="51" y="180"/>
                </a:cxn>
                <a:cxn ang="0">
                  <a:pos x="26" y="174"/>
                </a:cxn>
                <a:cxn ang="0">
                  <a:pos x="17" y="174"/>
                </a:cxn>
                <a:cxn ang="0">
                  <a:pos x="7" y="176"/>
                </a:cxn>
                <a:cxn ang="0">
                  <a:pos x="0" y="169"/>
                </a:cxn>
                <a:cxn ang="0">
                  <a:pos x="3" y="158"/>
                </a:cxn>
                <a:cxn ang="0">
                  <a:pos x="7" y="146"/>
                </a:cxn>
                <a:cxn ang="0">
                  <a:pos x="16" y="116"/>
                </a:cxn>
                <a:cxn ang="0">
                  <a:pos x="19" y="109"/>
                </a:cxn>
                <a:cxn ang="0">
                  <a:pos x="30" y="99"/>
                </a:cxn>
                <a:cxn ang="0">
                  <a:pos x="32" y="81"/>
                </a:cxn>
                <a:cxn ang="0">
                  <a:pos x="32" y="73"/>
                </a:cxn>
                <a:cxn ang="0">
                  <a:pos x="23" y="52"/>
                </a:cxn>
                <a:cxn ang="0">
                  <a:pos x="25" y="38"/>
                </a:cxn>
                <a:cxn ang="0">
                  <a:pos x="11" y="6"/>
                </a:cxn>
                <a:cxn ang="0">
                  <a:pos x="37" y="0"/>
                </a:cxn>
                <a:cxn ang="0">
                  <a:pos x="60" y="0"/>
                </a:cxn>
                <a:cxn ang="0">
                  <a:pos x="76" y="3"/>
                </a:cxn>
                <a:cxn ang="0">
                  <a:pos x="90" y="34"/>
                </a:cxn>
                <a:cxn ang="0">
                  <a:pos x="106" y="33"/>
                </a:cxn>
                <a:cxn ang="0">
                  <a:pos x="121" y="18"/>
                </a:cxn>
                <a:cxn ang="0">
                  <a:pos x="138" y="22"/>
                </a:cxn>
                <a:cxn ang="0">
                  <a:pos x="154" y="25"/>
                </a:cxn>
                <a:cxn ang="0">
                  <a:pos x="155" y="56"/>
                </a:cxn>
                <a:cxn ang="0">
                  <a:pos x="156" y="82"/>
                </a:cxn>
                <a:cxn ang="0">
                  <a:pos x="165" y="79"/>
                </a:cxn>
                <a:cxn ang="0">
                  <a:pos x="185" y="79"/>
                </a:cxn>
                <a:cxn ang="0">
                  <a:pos x="190" y="79"/>
                </a:cxn>
                <a:cxn ang="0">
                  <a:pos x="191" y="111"/>
                </a:cxn>
                <a:cxn ang="0">
                  <a:pos x="168" y="111"/>
                </a:cxn>
                <a:cxn ang="0">
                  <a:pos x="157" y="124"/>
                </a:cxn>
                <a:cxn ang="0">
                  <a:pos x="157" y="151"/>
                </a:cxn>
                <a:cxn ang="0">
                  <a:pos x="175" y="185"/>
                </a:cxn>
                <a:cxn ang="0">
                  <a:pos x="128" y="187"/>
                </a:cxn>
                <a:cxn ang="0">
                  <a:pos x="107" y="186"/>
                </a:cxn>
              </a:cxnLst>
              <a:rect l="0" t="0" r="r" b="b"/>
              <a:pathLst>
                <a:path w="191" h="192">
                  <a:moveTo>
                    <a:pt x="101" y="180"/>
                  </a:moveTo>
                  <a:lnTo>
                    <a:pt x="85" y="180"/>
                  </a:lnTo>
                  <a:lnTo>
                    <a:pt x="68" y="180"/>
                  </a:lnTo>
                  <a:lnTo>
                    <a:pt x="51" y="180"/>
                  </a:lnTo>
                  <a:lnTo>
                    <a:pt x="35" y="180"/>
                  </a:lnTo>
                  <a:lnTo>
                    <a:pt x="26" y="174"/>
                  </a:lnTo>
                  <a:lnTo>
                    <a:pt x="24" y="173"/>
                  </a:lnTo>
                  <a:lnTo>
                    <a:pt x="17" y="174"/>
                  </a:lnTo>
                  <a:lnTo>
                    <a:pt x="10" y="178"/>
                  </a:lnTo>
                  <a:lnTo>
                    <a:pt x="7" y="176"/>
                  </a:lnTo>
                  <a:lnTo>
                    <a:pt x="2" y="180"/>
                  </a:lnTo>
                  <a:lnTo>
                    <a:pt x="0" y="169"/>
                  </a:lnTo>
                  <a:lnTo>
                    <a:pt x="3" y="173"/>
                  </a:lnTo>
                  <a:lnTo>
                    <a:pt x="3" y="158"/>
                  </a:lnTo>
                  <a:lnTo>
                    <a:pt x="5" y="156"/>
                  </a:lnTo>
                  <a:lnTo>
                    <a:pt x="7" y="146"/>
                  </a:lnTo>
                  <a:lnTo>
                    <a:pt x="12" y="124"/>
                  </a:lnTo>
                  <a:lnTo>
                    <a:pt x="16" y="116"/>
                  </a:lnTo>
                  <a:lnTo>
                    <a:pt x="19" y="113"/>
                  </a:lnTo>
                  <a:lnTo>
                    <a:pt x="19" y="109"/>
                  </a:lnTo>
                  <a:lnTo>
                    <a:pt x="25" y="106"/>
                  </a:lnTo>
                  <a:lnTo>
                    <a:pt x="30" y="99"/>
                  </a:lnTo>
                  <a:lnTo>
                    <a:pt x="32" y="92"/>
                  </a:lnTo>
                  <a:lnTo>
                    <a:pt x="32" y="81"/>
                  </a:lnTo>
                  <a:lnTo>
                    <a:pt x="34" y="78"/>
                  </a:lnTo>
                  <a:lnTo>
                    <a:pt x="32" y="73"/>
                  </a:lnTo>
                  <a:lnTo>
                    <a:pt x="26" y="65"/>
                  </a:lnTo>
                  <a:lnTo>
                    <a:pt x="23" y="52"/>
                  </a:lnTo>
                  <a:lnTo>
                    <a:pt x="26" y="46"/>
                  </a:lnTo>
                  <a:lnTo>
                    <a:pt x="25" y="38"/>
                  </a:lnTo>
                  <a:lnTo>
                    <a:pt x="19" y="18"/>
                  </a:lnTo>
                  <a:lnTo>
                    <a:pt x="11" y="6"/>
                  </a:lnTo>
                  <a:lnTo>
                    <a:pt x="26" y="0"/>
                  </a:lnTo>
                  <a:lnTo>
                    <a:pt x="37" y="0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71" y="0"/>
                  </a:lnTo>
                  <a:lnTo>
                    <a:pt x="76" y="3"/>
                  </a:lnTo>
                  <a:lnTo>
                    <a:pt x="81" y="23"/>
                  </a:lnTo>
                  <a:lnTo>
                    <a:pt x="90" y="34"/>
                  </a:lnTo>
                  <a:lnTo>
                    <a:pt x="93" y="35"/>
                  </a:lnTo>
                  <a:lnTo>
                    <a:pt x="106" y="33"/>
                  </a:lnTo>
                  <a:lnTo>
                    <a:pt x="117" y="33"/>
                  </a:lnTo>
                  <a:lnTo>
                    <a:pt x="121" y="18"/>
                  </a:lnTo>
                  <a:lnTo>
                    <a:pt x="140" y="16"/>
                  </a:lnTo>
                  <a:lnTo>
                    <a:pt x="138" y="22"/>
                  </a:lnTo>
                  <a:lnTo>
                    <a:pt x="151" y="22"/>
                  </a:lnTo>
                  <a:lnTo>
                    <a:pt x="154" y="25"/>
                  </a:lnTo>
                  <a:lnTo>
                    <a:pt x="155" y="48"/>
                  </a:lnTo>
                  <a:lnTo>
                    <a:pt x="155" y="56"/>
                  </a:lnTo>
                  <a:lnTo>
                    <a:pt x="159" y="73"/>
                  </a:lnTo>
                  <a:lnTo>
                    <a:pt x="156" y="82"/>
                  </a:lnTo>
                  <a:lnTo>
                    <a:pt x="161" y="84"/>
                  </a:lnTo>
                  <a:lnTo>
                    <a:pt x="165" y="79"/>
                  </a:lnTo>
                  <a:lnTo>
                    <a:pt x="174" y="79"/>
                  </a:lnTo>
                  <a:lnTo>
                    <a:pt x="185" y="79"/>
                  </a:lnTo>
                  <a:lnTo>
                    <a:pt x="188" y="78"/>
                  </a:lnTo>
                  <a:lnTo>
                    <a:pt x="190" y="79"/>
                  </a:lnTo>
                  <a:lnTo>
                    <a:pt x="186" y="108"/>
                  </a:lnTo>
                  <a:lnTo>
                    <a:pt x="191" y="111"/>
                  </a:lnTo>
                  <a:lnTo>
                    <a:pt x="179" y="111"/>
                  </a:lnTo>
                  <a:lnTo>
                    <a:pt x="168" y="111"/>
                  </a:lnTo>
                  <a:lnTo>
                    <a:pt x="157" y="111"/>
                  </a:lnTo>
                  <a:lnTo>
                    <a:pt x="157" y="124"/>
                  </a:lnTo>
                  <a:lnTo>
                    <a:pt x="157" y="135"/>
                  </a:lnTo>
                  <a:lnTo>
                    <a:pt x="157" y="151"/>
                  </a:lnTo>
                  <a:lnTo>
                    <a:pt x="157" y="168"/>
                  </a:lnTo>
                  <a:lnTo>
                    <a:pt x="175" y="185"/>
                  </a:lnTo>
                  <a:lnTo>
                    <a:pt x="149" y="192"/>
                  </a:lnTo>
                  <a:lnTo>
                    <a:pt x="128" y="187"/>
                  </a:lnTo>
                  <a:lnTo>
                    <a:pt x="112" y="189"/>
                  </a:lnTo>
                  <a:lnTo>
                    <a:pt x="107" y="186"/>
                  </a:lnTo>
                  <a:lnTo>
                    <a:pt x="101" y="18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7" name="Freeform 336"/>
            <p:cNvSpPr>
              <a:spLocks/>
            </p:cNvSpPr>
            <p:nvPr/>
          </p:nvSpPr>
          <p:spPr bwMode="gray">
            <a:xfrm>
              <a:off x="5008537" y="4977170"/>
              <a:ext cx="542764" cy="528845"/>
            </a:xfrm>
            <a:custGeom>
              <a:avLst/>
              <a:gdLst/>
              <a:ahLst/>
              <a:cxnLst>
                <a:cxn ang="0">
                  <a:pos x="26" y="36"/>
                </a:cxn>
                <a:cxn ang="0">
                  <a:pos x="30" y="34"/>
                </a:cxn>
                <a:cxn ang="0">
                  <a:pos x="37" y="27"/>
                </a:cxn>
                <a:cxn ang="0">
                  <a:pos x="43" y="23"/>
                </a:cxn>
                <a:cxn ang="0">
                  <a:pos x="43" y="21"/>
                </a:cxn>
                <a:cxn ang="0">
                  <a:pos x="49" y="18"/>
                </a:cxn>
                <a:cxn ang="0">
                  <a:pos x="54" y="20"/>
                </a:cxn>
                <a:cxn ang="0">
                  <a:pos x="55" y="17"/>
                </a:cxn>
                <a:cxn ang="0">
                  <a:pos x="52" y="15"/>
                </a:cxn>
                <a:cxn ang="0">
                  <a:pos x="52" y="12"/>
                </a:cxn>
                <a:cxn ang="0">
                  <a:pos x="54" y="6"/>
                </a:cxn>
                <a:cxn ang="0">
                  <a:pos x="68" y="0"/>
                </a:cxn>
                <a:cxn ang="0">
                  <a:pos x="73" y="1"/>
                </a:cxn>
                <a:cxn ang="0">
                  <a:pos x="76" y="0"/>
                </a:cxn>
                <a:cxn ang="0">
                  <a:pos x="76" y="5"/>
                </a:cxn>
                <a:cxn ang="0">
                  <a:pos x="92" y="6"/>
                </a:cxn>
                <a:cxn ang="0">
                  <a:pos x="112" y="14"/>
                </a:cxn>
                <a:cxn ang="0">
                  <a:pos x="114" y="16"/>
                </a:cxn>
                <a:cxn ang="0">
                  <a:pos x="117" y="30"/>
                </a:cxn>
                <a:cxn ang="0">
                  <a:pos x="117" y="43"/>
                </a:cxn>
                <a:cxn ang="0">
                  <a:pos x="113" y="54"/>
                </a:cxn>
                <a:cxn ang="0">
                  <a:pos x="115" y="71"/>
                </a:cxn>
                <a:cxn ang="0">
                  <a:pos x="104" y="100"/>
                </a:cxn>
                <a:cxn ang="0">
                  <a:pos x="96" y="107"/>
                </a:cxn>
                <a:cxn ang="0">
                  <a:pos x="95" y="114"/>
                </a:cxn>
                <a:cxn ang="0">
                  <a:pos x="89" y="109"/>
                </a:cxn>
                <a:cxn ang="0">
                  <a:pos x="85" y="108"/>
                </a:cxn>
                <a:cxn ang="0">
                  <a:pos x="74" y="107"/>
                </a:cxn>
                <a:cxn ang="0">
                  <a:pos x="65" y="104"/>
                </a:cxn>
                <a:cxn ang="0">
                  <a:pos x="62" y="106"/>
                </a:cxn>
                <a:cxn ang="0">
                  <a:pos x="52" y="101"/>
                </a:cxn>
                <a:cxn ang="0">
                  <a:pos x="45" y="101"/>
                </a:cxn>
                <a:cxn ang="0">
                  <a:pos x="40" y="96"/>
                </a:cxn>
                <a:cxn ang="0">
                  <a:pos x="38" y="81"/>
                </a:cxn>
                <a:cxn ang="0">
                  <a:pos x="25" y="71"/>
                </a:cxn>
                <a:cxn ang="0">
                  <a:pos x="21" y="70"/>
                </a:cxn>
                <a:cxn ang="0">
                  <a:pos x="13" y="60"/>
                </a:cxn>
                <a:cxn ang="0">
                  <a:pos x="7" y="48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11" y="37"/>
                </a:cxn>
                <a:cxn ang="0">
                  <a:pos x="19" y="37"/>
                </a:cxn>
                <a:cxn ang="0">
                  <a:pos x="21" y="39"/>
                </a:cxn>
                <a:cxn ang="0">
                  <a:pos x="25" y="38"/>
                </a:cxn>
                <a:cxn ang="0">
                  <a:pos x="26" y="36"/>
                </a:cxn>
              </a:cxnLst>
              <a:rect l="0" t="0" r="r" b="b"/>
              <a:pathLst>
                <a:path w="117" h="114">
                  <a:moveTo>
                    <a:pt x="26" y="36"/>
                  </a:moveTo>
                  <a:lnTo>
                    <a:pt x="30" y="34"/>
                  </a:lnTo>
                  <a:lnTo>
                    <a:pt x="37" y="27"/>
                  </a:lnTo>
                  <a:lnTo>
                    <a:pt x="43" y="23"/>
                  </a:lnTo>
                  <a:lnTo>
                    <a:pt x="43" y="21"/>
                  </a:lnTo>
                  <a:lnTo>
                    <a:pt x="49" y="18"/>
                  </a:lnTo>
                  <a:lnTo>
                    <a:pt x="54" y="20"/>
                  </a:lnTo>
                  <a:lnTo>
                    <a:pt x="55" y="17"/>
                  </a:lnTo>
                  <a:lnTo>
                    <a:pt x="52" y="15"/>
                  </a:lnTo>
                  <a:lnTo>
                    <a:pt x="52" y="12"/>
                  </a:lnTo>
                  <a:lnTo>
                    <a:pt x="54" y="6"/>
                  </a:lnTo>
                  <a:lnTo>
                    <a:pt x="68" y="0"/>
                  </a:lnTo>
                  <a:lnTo>
                    <a:pt x="73" y="1"/>
                  </a:lnTo>
                  <a:lnTo>
                    <a:pt x="76" y="0"/>
                  </a:lnTo>
                  <a:lnTo>
                    <a:pt x="76" y="5"/>
                  </a:lnTo>
                  <a:lnTo>
                    <a:pt x="92" y="6"/>
                  </a:lnTo>
                  <a:lnTo>
                    <a:pt x="112" y="14"/>
                  </a:lnTo>
                  <a:lnTo>
                    <a:pt x="114" y="16"/>
                  </a:lnTo>
                  <a:lnTo>
                    <a:pt x="117" y="30"/>
                  </a:lnTo>
                  <a:lnTo>
                    <a:pt x="117" y="43"/>
                  </a:lnTo>
                  <a:lnTo>
                    <a:pt x="113" y="54"/>
                  </a:lnTo>
                  <a:lnTo>
                    <a:pt x="115" y="71"/>
                  </a:lnTo>
                  <a:lnTo>
                    <a:pt x="104" y="100"/>
                  </a:lnTo>
                  <a:lnTo>
                    <a:pt x="96" y="107"/>
                  </a:lnTo>
                  <a:lnTo>
                    <a:pt x="95" y="114"/>
                  </a:lnTo>
                  <a:lnTo>
                    <a:pt x="89" y="109"/>
                  </a:lnTo>
                  <a:lnTo>
                    <a:pt x="85" y="108"/>
                  </a:lnTo>
                  <a:lnTo>
                    <a:pt x="74" y="107"/>
                  </a:lnTo>
                  <a:lnTo>
                    <a:pt x="65" y="104"/>
                  </a:lnTo>
                  <a:lnTo>
                    <a:pt x="62" y="106"/>
                  </a:lnTo>
                  <a:lnTo>
                    <a:pt x="52" y="101"/>
                  </a:lnTo>
                  <a:lnTo>
                    <a:pt x="45" y="101"/>
                  </a:lnTo>
                  <a:lnTo>
                    <a:pt x="40" y="96"/>
                  </a:lnTo>
                  <a:lnTo>
                    <a:pt x="38" y="81"/>
                  </a:lnTo>
                  <a:lnTo>
                    <a:pt x="25" y="71"/>
                  </a:lnTo>
                  <a:lnTo>
                    <a:pt x="21" y="70"/>
                  </a:lnTo>
                  <a:lnTo>
                    <a:pt x="13" y="60"/>
                  </a:lnTo>
                  <a:lnTo>
                    <a:pt x="7" y="48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11" y="37"/>
                  </a:lnTo>
                  <a:lnTo>
                    <a:pt x="19" y="37"/>
                  </a:lnTo>
                  <a:lnTo>
                    <a:pt x="21" y="39"/>
                  </a:lnTo>
                  <a:lnTo>
                    <a:pt x="25" y="38"/>
                  </a:lnTo>
                  <a:lnTo>
                    <a:pt x="26" y="36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8" name="Freeform 337"/>
            <p:cNvSpPr>
              <a:spLocks/>
            </p:cNvSpPr>
            <p:nvPr/>
          </p:nvSpPr>
          <p:spPr bwMode="gray">
            <a:xfrm>
              <a:off x="4637417" y="5134896"/>
              <a:ext cx="658736" cy="700489"/>
            </a:xfrm>
            <a:custGeom>
              <a:avLst/>
              <a:gdLst/>
              <a:ahLst/>
              <a:cxnLst>
                <a:cxn ang="0">
                  <a:pos x="142" y="72"/>
                </a:cxn>
                <a:cxn ang="0">
                  <a:pos x="132" y="67"/>
                </a:cxn>
                <a:cxn ang="0">
                  <a:pos x="125" y="67"/>
                </a:cxn>
                <a:cxn ang="0">
                  <a:pos x="120" y="62"/>
                </a:cxn>
                <a:cxn ang="0">
                  <a:pos x="118" y="47"/>
                </a:cxn>
                <a:cxn ang="0">
                  <a:pos x="105" y="37"/>
                </a:cxn>
                <a:cxn ang="0">
                  <a:pos x="101" y="36"/>
                </a:cxn>
                <a:cxn ang="0">
                  <a:pos x="93" y="26"/>
                </a:cxn>
                <a:cxn ang="0">
                  <a:pos x="87" y="14"/>
                </a:cxn>
                <a:cxn ang="0">
                  <a:pos x="80" y="5"/>
                </a:cxn>
                <a:cxn ang="0">
                  <a:pos x="80" y="2"/>
                </a:cxn>
                <a:cxn ang="0">
                  <a:pos x="74" y="0"/>
                </a:cxn>
                <a:cxn ang="0">
                  <a:pos x="72" y="4"/>
                </a:cxn>
                <a:cxn ang="0">
                  <a:pos x="63" y="5"/>
                </a:cxn>
                <a:cxn ang="0">
                  <a:pos x="55" y="14"/>
                </a:cxn>
                <a:cxn ang="0">
                  <a:pos x="53" y="7"/>
                </a:cxn>
                <a:cxn ang="0">
                  <a:pos x="46" y="5"/>
                </a:cxn>
                <a:cxn ang="0">
                  <a:pos x="16" y="11"/>
                </a:cxn>
                <a:cxn ang="0">
                  <a:pos x="16" y="27"/>
                </a:cxn>
                <a:cxn ang="0">
                  <a:pos x="16" y="38"/>
                </a:cxn>
                <a:cxn ang="0">
                  <a:pos x="16" y="52"/>
                </a:cxn>
                <a:cxn ang="0">
                  <a:pos x="16" y="69"/>
                </a:cxn>
                <a:cxn ang="0">
                  <a:pos x="1" y="68"/>
                </a:cxn>
                <a:cxn ang="0">
                  <a:pos x="0" y="69"/>
                </a:cxn>
                <a:cxn ang="0">
                  <a:pos x="0" y="94"/>
                </a:cxn>
                <a:cxn ang="0">
                  <a:pos x="0" y="116"/>
                </a:cxn>
                <a:cxn ang="0">
                  <a:pos x="13" y="131"/>
                </a:cxn>
                <a:cxn ang="0">
                  <a:pos x="15" y="138"/>
                </a:cxn>
                <a:cxn ang="0">
                  <a:pos x="12" y="148"/>
                </a:cxn>
                <a:cxn ang="0">
                  <a:pos x="12" y="149"/>
                </a:cxn>
                <a:cxn ang="0">
                  <a:pos x="25" y="151"/>
                </a:cxn>
                <a:cxn ang="0">
                  <a:pos x="35" y="149"/>
                </a:cxn>
                <a:cxn ang="0">
                  <a:pos x="51" y="128"/>
                </a:cxn>
                <a:cxn ang="0">
                  <a:pos x="59" y="127"/>
                </a:cxn>
                <a:cxn ang="0">
                  <a:pos x="73" y="132"/>
                </a:cxn>
                <a:cxn ang="0">
                  <a:pos x="85" y="129"/>
                </a:cxn>
                <a:cxn ang="0">
                  <a:pos x="90" y="118"/>
                </a:cxn>
                <a:cxn ang="0">
                  <a:pos x="101" y="107"/>
                </a:cxn>
                <a:cxn ang="0">
                  <a:pos x="106" y="100"/>
                </a:cxn>
                <a:cxn ang="0">
                  <a:pos x="115" y="90"/>
                </a:cxn>
                <a:cxn ang="0">
                  <a:pos x="124" y="83"/>
                </a:cxn>
                <a:cxn ang="0">
                  <a:pos x="142" y="72"/>
                </a:cxn>
              </a:cxnLst>
              <a:rect l="0" t="0" r="r" b="b"/>
              <a:pathLst>
                <a:path w="142" h="151">
                  <a:moveTo>
                    <a:pt x="142" y="72"/>
                  </a:moveTo>
                  <a:lnTo>
                    <a:pt x="132" y="67"/>
                  </a:lnTo>
                  <a:lnTo>
                    <a:pt x="125" y="67"/>
                  </a:lnTo>
                  <a:lnTo>
                    <a:pt x="120" y="62"/>
                  </a:lnTo>
                  <a:lnTo>
                    <a:pt x="118" y="47"/>
                  </a:lnTo>
                  <a:lnTo>
                    <a:pt x="105" y="37"/>
                  </a:lnTo>
                  <a:lnTo>
                    <a:pt x="101" y="36"/>
                  </a:lnTo>
                  <a:lnTo>
                    <a:pt x="93" y="26"/>
                  </a:lnTo>
                  <a:lnTo>
                    <a:pt x="87" y="14"/>
                  </a:lnTo>
                  <a:lnTo>
                    <a:pt x="80" y="5"/>
                  </a:lnTo>
                  <a:lnTo>
                    <a:pt x="80" y="2"/>
                  </a:lnTo>
                  <a:lnTo>
                    <a:pt x="74" y="0"/>
                  </a:lnTo>
                  <a:lnTo>
                    <a:pt x="72" y="4"/>
                  </a:lnTo>
                  <a:lnTo>
                    <a:pt x="63" y="5"/>
                  </a:lnTo>
                  <a:lnTo>
                    <a:pt x="55" y="14"/>
                  </a:lnTo>
                  <a:lnTo>
                    <a:pt x="53" y="7"/>
                  </a:lnTo>
                  <a:lnTo>
                    <a:pt x="46" y="5"/>
                  </a:lnTo>
                  <a:lnTo>
                    <a:pt x="16" y="11"/>
                  </a:lnTo>
                  <a:lnTo>
                    <a:pt x="16" y="27"/>
                  </a:lnTo>
                  <a:lnTo>
                    <a:pt x="16" y="38"/>
                  </a:lnTo>
                  <a:lnTo>
                    <a:pt x="16" y="52"/>
                  </a:lnTo>
                  <a:lnTo>
                    <a:pt x="16" y="69"/>
                  </a:lnTo>
                  <a:lnTo>
                    <a:pt x="1" y="68"/>
                  </a:lnTo>
                  <a:lnTo>
                    <a:pt x="0" y="69"/>
                  </a:lnTo>
                  <a:lnTo>
                    <a:pt x="0" y="94"/>
                  </a:lnTo>
                  <a:lnTo>
                    <a:pt x="0" y="116"/>
                  </a:lnTo>
                  <a:lnTo>
                    <a:pt x="13" y="131"/>
                  </a:lnTo>
                  <a:lnTo>
                    <a:pt x="15" y="138"/>
                  </a:lnTo>
                  <a:lnTo>
                    <a:pt x="12" y="148"/>
                  </a:lnTo>
                  <a:lnTo>
                    <a:pt x="12" y="149"/>
                  </a:lnTo>
                  <a:lnTo>
                    <a:pt x="25" y="151"/>
                  </a:lnTo>
                  <a:lnTo>
                    <a:pt x="35" y="149"/>
                  </a:lnTo>
                  <a:lnTo>
                    <a:pt x="51" y="128"/>
                  </a:lnTo>
                  <a:lnTo>
                    <a:pt x="59" y="127"/>
                  </a:lnTo>
                  <a:lnTo>
                    <a:pt x="73" y="132"/>
                  </a:lnTo>
                  <a:lnTo>
                    <a:pt x="85" y="129"/>
                  </a:lnTo>
                  <a:lnTo>
                    <a:pt x="90" y="118"/>
                  </a:lnTo>
                  <a:lnTo>
                    <a:pt x="101" y="107"/>
                  </a:lnTo>
                  <a:lnTo>
                    <a:pt x="106" y="100"/>
                  </a:lnTo>
                  <a:lnTo>
                    <a:pt x="115" y="90"/>
                  </a:lnTo>
                  <a:lnTo>
                    <a:pt x="124" y="83"/>
                  </a:lnTo>
                  <a:lnTo>
                    <a:pt x="142" y="72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49" name="Freeform 338"/>
            <p:cNvSpPr>
              <a:spLocks/>
            </p:cNvSpPr>
            <p:nvPr/>
          </p:nvSpPr>
          <p:spPr bwMode="gray">
            <a:xfrm>
              <a:off x="4066819" y="5069951"/>
              <a:ext cx="941716" cy="941716"/>
            </a:xfrm>
            <a:custGeom>
              <a:avLst/>
              <a:gdLst/>
              <a:ahLst/>
              <a:cxnLst>
                <a:cxn ang="0">
                  <a:pos x="99" y="7"/>
                </a:cxn>
                <a:cxn ang="0">
                  <a:pos x="83" y="7"/>
                </a:cxn>
                <a:cxn ang="0">
                  <a:pos x="66" y="7"/>
                </a:cxn>
                <a:cxn ang="0">
                  <a:pos x="49" y="7"/>
                </a:cxn>
                <a:cxn ang="0">
                  <a:pos x="33" y="7"/>
                </a:cxn>
                <a:cxn ang="0">
                  <a:pos x="24" y="1"/>
                </a:cxn>
                <a:cxn ang="0">
                  <a:pos x="22" y="0"/>
                </a:cxn>
                <a:cxn ang="0">
                  <a:pos x="15" y="1"/>
                </a:cxn>
                <a:cxn ang="0">
                  <a:pos x="8" y="5"/>
                </a:cxn>
                <a:cxn ang="0">
                  <a:pos x="5" y="3"/>
                </a:cxn>
                <a:cxn ang="0">
                  <a:pos x="0" y="7"/>
                </a:cxn>
                <a:cxn ang="0">
                  <a:pos x="1" y="21"/>
                </a:cxn>
                <a:cxn ang="0">
                  <a:pos x="15" y="43"/>
                </a:cxn>
                <a:cxn ang="0">
                  <a:pos x="26" y="67"/>
                </a:cxn>
                <a:cxn ang="0">
                  <a:pos x="40" y="93"/>
                </a:cxn>
                <a:cxn ang="0">
                  <a:pos x="41" y="120"/>
                </a:cxn>
                <a:cxn ang="0">
                  <a:pos x="46" y="135"/>
                </a:cxn>
                <a:cxn ang="0">
                  <a:pos x="47" y="147"/>
                </a:cxn>
                <a:cxn ang="0">
                  <a:pos x="53" y="176"/>
                </a:cxn>
                <a:cxn ang="0">
                  <a:pos x="60" y="188"/>
                </a:cxn>
                <a:cxn ang="0">
                  <a:pos x="72" y="197"/>
                </a:cxn>
                <a:cxn ang="0">
                  <a:pos x="74" y="197"/>
                </a:cxn>
                <a:cxn ang="0">
                  <a:pos x="77" y="191"/>
                </a:cxn>
                <a:cxn ang="0">
                  <a:pos x="80" y="191"/>
                </a:cxn>
                <a:cxn ang="0">
                  <a:pos x="88" y="196"/>
                </a:cxn>
                <a:cxn ang="0">
                  <a:pos x="88" y="200"/>
                </a:cxn>
                <a:cxn ang="0">
                  <a:pos x="91" y="203"/>
                </a:cxn>
                <a:cxn ang="0">
                  <a:pos x="110" y="203"/>
                </a:cxn>
                <a:cxn ang="0">
                  <a:pos x="123" y="195"/>
                </a:cxn>
                <a:cxn ang="0">
                  <a:pos x="123" y="168"/>
                </a:cxn>
                <a:cxn ang="0">
                  <a:pos x="123" y="148"/>
                </a:cxn>
                <a:cxn ang="0">
                  <a:pos x="123" y="130"/>
                </a:cxn>
                <a:cxn ang="0">
                  <a:pos x="123" y="108"/>
                </a:cxn>
                <a:cxn ang="0">
                  <a:pos x="123" y="83"/>
                </a:cxn>
                <a:cxn ang="0">
                  <a:pos x="124" y="82"/>
                </a:cxn>
                <a:cxn ang="0">
                  <a:pos x="139" y="83"/>
                </a:cxn>
                <a:cxn ang="0">
                  <a:pos x="139" y="66"/>
                </a:cxn>
                <a:cxn ang="0">
                  <a:pos x="139" y="52"/>
                </a:cxn>
                <a:cxn ang="0">
                  <a:pos x="139" y="41"/>
                </a:cxn>
                <a:cxn ang="0">
                  <a:pos x="139" y="25"/>
                </a:cxn>
                <a:cxn ang="0">
                  <a:pos x="169" y="19"/>
                </a:cxn>
                <a:cxn ang="0">
                  <a:pos x="176" y="21"/>
                </a:cxn>
                <a:cxn ang="0">
                  <a:pos x="178" y="28"/>
                </a:cxn>
                <a:cxn ang="0">
                  <a:pos x="186" y="19"/>
                </a:cxn>
                <a:cxn ang="0">
                  <a:pos x="195" y="18"/>
                </a:cxn>
                <a:cxn ang="0">
                  <a:pos x="197" y="14"/>
                </a:cxn>
                <a:cxn ang="0">
                  <a:pos x="203" y="16"/>
                </a:cxn>
                <a:cxn ang="0">
                  <a:pos x="197" y="11"/>
                </a:cxn>
                <a:cxn ang="0">
                  <a:pos x="188" y="8"/>
                </a:cxn>
                <a:cxn ang="0">
                  <a:pos x="173" y="12"/>
                </a:cxn>
                <a:cxn ang="0">
                  <a:pos x="147" y="19"/>
                </a:cxn>
                <a:cxn ang="0">
                  <a:pos x="126" y="14"/>
                </a:cxn>
                <a:cxn ang="0">
                  <a:pos x="110" y="16"/>
                </a:cxn>
                <a:cxn ang="0">
                  <a:pos x="105" y="13"/>
                </a:cxn>
                <a:cxn ang="0">
                  <a:pos x="99" y="7"/>
                </a:cxn>
              </a:cxnLst>
              <a:rect l="0" t="0" r="r" b="b"/>
              <a:pathLst>
                <a:path w="203" h="203">
                  <a:moveTo>
                    <a:pt x="99" y="7"/>
                  </a:moveTo>
                  <a:lnTo>
                    <a:pt x="83" y="7"/>
                  </a:lnTo>
                  <a:lnTo>
                    <a:pt x="66" y="7"/>
                  </a:lnTo>
                  <a:lnTo>
                    <a:pt x="49" y="7"/>
                  </a:lnTo>
                  <a:lnTo>
                    <a:pt x="33" y="7"/>
                  </a:lnTo>
                  <a:lnTo>
                    <a:pt x="24" y="1"/>
                  </a:lnTo>
                  <a:lnTo>
                    <a:pt x="22" y="0"/>
                  </a:lnTo>
                  <a:lnTo>
                    <a:pt x="15" y="1"/>
                  </a:lnTo>
                  <a:lnTo>
                    <a:pt x="8" y="5"/>
                  </a:lnTo>
                  <a:lnTo>
                    <a:pt x="5" y="3"/>
                  </a:lnTo>
                  <a:lnTo>
                    <a:pt x="0" y="7"/>
                  </a:lnTo>
                  <a:lnTo>
                    <a:pt x="1" y="21"/>
                  </a:lnTo>
                  <a:lnTo>
                    <a:pt x="15" y="43"/>
                  </a:lnTo>
                  <a:lnTo>
                    <a:pt x="26" y="67"/>
                  </a:lnTo>
                  <a:lnTo>
                    <a:pt x="40" y="93"/>
                  </a:lnTo>
                  <a:lnTo>
                    <a:pt x="41" y="120"/>
                  </a:lnTo>
                  <a:lnTo>
                    <a:pt x="46" y="135"/>
                  </a:lnTo>
                  <a:lnTo>
                    <a:pt x="47" y="147"/>
                  </a:lnTo>
                  <a:lnTo>
                    <a:pt x="53" y="176"/>
                  </a:lnTo>
                  <a:lnTo>
                    <a:pt x="60" y="188"/>
                  </a:lnTo>
                  <a:lnTo>
                    <a:pt x="72" y="197"/>
                  </a:lnTo>
                  <a:lnTo>
                    <a:pt x="74" y="197"/>
                  </a:lnTo>
                  <a:lnTo>
                    <a:pt x="77" y="191"/>
                  </a:lnTo>
                  <a:lnTo>
                    <a:pt x="80" y="191"/>
                  </a:lnTo>
                  <a:lnTo>
                    <a:pt x="88" y="196"/>
                  </a:lnTo>
                  <a:lnTo>
                    <a:pt x="88" y="200"/>
                  </a:lnTo>
                  <a:lnTo>
                    <a:pt x="91" y="203"/>
                  </a:lnTo>
                  <a:lnTo>
                    <a:pt x="110" y="203"/>
                  </a:lnTo>
                  <a:lnTo>
                    <a:pt x="123" y="195"/>
                  </a:lnTo>
                  <a:lnTo>
                    <a:pt x="123" y="168"/>
                  </a:lnTo>
                  <a:lnTo>
                    <a:pt x="123" y="148"/>
                  </a:lnTo>
                  <a:lnTo>
                    <a:pt x="123" y="130"/>
                  </a:lnTo>
                  <a:lnTo>
                    <a:pt x="123" y="108"/>
                  </a:lnTo>
                  <a:lnTo>
                    <a:pt x="123" y="83"/>
                  </a:lnTo>
                  <a:lnTo>
                    <a:pt x="124" y="82"/>
                  </a:lnTo>
                  <a:lnTo>
                    <a:pt x="139" y="83"/>
                  </a:lnTo>
                  <a:lnTo>
                    <a:pt x="139" y="66"/>
                  </a:lnTo>
                  <a:lnTo>
                    <a:pt x="139" y="52"/>
                  </a:lnTo>
                  <a:lnTo>
                    <a:pt x="139" y="41"/>
                  </a:lnTo>
                  <a:lnTo>
                    <a:pt x="139" y="25"/>
                  </a:lnTo>
                  <a:lnTo>
                    <a:pt x="169" y="19"/>
                  </a:lnTo>
                  <a:lnTo>
                    <a:pt x="176" y="21"/>
                  </a:lnTo>
                  <a:lnTo>
                    <a:pt x="178" y="28"/>
                  </a:lnTo>
                  <a:lnTo>
                    <a:pt x="186" y="19"/>
                  </a:lnTo>
                  <a:lnTo>
                    <a:pt x="195" y="18"/>
                  </a:lnTo>
                  <a:lnTo>
                    <a:pt x="197" y="14"/>
                  </a:lnTo>
                  <a:lnTo>
                    <a:pt x="203" y="16"/>
                  </a:lnTo>
                  <a:lnTo>
                    <a:pt x="197" y="11"/>
                  </a:lnTo>
                  <a:lnTo>
                    <a:pt x="188" y="8"/>
                  </a:lnTo>
                  <a:lnTo>
                    <a:pt x="173" y="12"/>
                  </a:lnTo>
                  <a:lnTo>
                    <a:pt x="147" y="19"/>
                  </a:lnTo>
                  <a:lnTo>
                    <a:pt x="126" y="14"/>
                  </a:lnTo>
                  <a:lnTo>
                    <a:pt x="110" y="16"/>
                  </a:lnTo>
                  <a:lnTo>
                    <a:pt x="105" y="13"/>
                  </a:lnTo>
                  <a:lnTo>
                    <a:pt x="99" y="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0" name="Freeform 339"/>
            <p:cNvSpPr>
              <a:spLocks/>
            </p:cNvSpPr>
            <p:nvPr/>
          </p:nvSpPr>
          <p:spPr bwMode="gray">
            <a:xfrm>
              <a:off x="3259635" y="2119551"/>
              <a:ext cx="1108720" cy="881408"/>
            </a:xfrm>
            <a:custGeom>
              <a:avLst/>
              <a:gdLst/>
              <a:ahLst/>
              <a:cxnLst>
                <a:cxn ang="0">
                  <a:pos x="60" y="85"/>
                </a:cxn>
                <a:cxn ang="0">
                  <a:pos x="62" y="110"/>
                </a:cxn>
                <a:cxn ang="0">
                  <a:pos x="57" y="124"/>
                </a:cxn>
                <a:cxn ang="0">
                  <a:pos x="35" y="134"/>
                </a:cxn>
                <a:cxn ang="0">
                  <a:pos x="12" y="139"/>
                </a:cxn>
                <a:cxn ang="0">
                  <a:pos x="0" y="146"/>
                </a:cxn>
                <a:cxn ang="0">
                  <a:pos x="4" y="155"/>
                </a:cxn>
                <a:cxn ang="0">
                  <a:pos x="19" y="175"/>
                </a:cxn>
                <a:cxn ang="0">
                  <a:pos x="28" y="175"/>
                </a:cxn>
                <a:cxn ang="0">
                  <a:pos x="33" y="179"/>
                </a:cxn>
                <a:cxn ang="0">
                  <a:pos x="29" y="183"/>
                </a:cxn>
                <a:cxn ang="0">
                  <a:pos x="37" y="186"/>
                </a:cxn>
                <a:cxn ang="0">
                  <a:pos x="41" y="180"/>
                </a:cxn>
                <a:cxn ang="0">
                  <a:pos x="52" y="179"/>
                </a:cxn>
                <a:cxn ang="0">
                  <a:pos x="62" y="163"/>
                </a:cxn>
                <a:cxn ang="0">
                  <a:pos x="83" y="158"/>
                </a:cxn>
                <a:cxn ang="0">
                  <a:pos x="103" y="172"/>
                </a:cxn>
                <a:cxn ang="0">
                  <a:pos x="112" y="166"/>
                </a:cxn>
                <a:cxn ang="0">
                  <a:pos x="129" y="172"/>
                </a:cxn>
                <a:cxn ang="0">
                  <a:pos x="143" y="173"/>
                </a:cxn>
                <a:cxn ang="0">
                  <a:pos x="174" y="164"/>
                </a:cxn>
                <a:cxn ang="0">
                  <a:pos x="190" y="162"/>
                </a:cxn>
                <a:cxn ang="0">
                  <a:pos x="196" y="157"/>
                </a:cxn>
                <a:cxn ang="0">
                  <a:pos x="200" y="148"/>
                </a:cxn>
                <a:cxn ang="0">
                  <a:pos x="203" y="145"/>
                </a:cxn>
                <a:cxn ang="0">
                  <a:pos x="229" y="108"/>
                </a:cxn>
                <a:cxn ang="0">
                  <a:pos x="235" y="58"/>
                </a:cxn>
                <a:cxn ang="0">
                  <a:pos x="229" y="44"/>
                </a:cxn>
                <a:cxn ang="0">
                  <a:pos x="225" y="7"/>
                </a:cxn>
                <a:cxn ang="0">
                  <a:pos x="216" y="6"/>
                </a:cxn>
                <a:cxn ang="0">
                  <a:pos x="175" y="0"/>
                </a:cxn>
                <a:cxn ang="0">
                  <a:pos x="160" y="10"/>
                </a:cxn>
                <a:cxn ang="0">
                  <a:pos x="146" y="20"/>
                </a:cxn>
                <a:cxn ang="0">
                  <a:pos x="132" y="29"/>
                </a:cxn>
                <a:cxn ang="0">
                  <a:pos x="118" y="39"/>
                </a:cxn>
                <a:cxn ang="0">
                  <a:pos x="101" y="53"/>
                </a:cxn>
                <a:cxn ang="0">
                  <a:pos x="84" y="66"/>
                </a:cxn>
                <a:cxn ang="0">
                  <a:pos x="60" y="72"/>
                </a:cxn>
              </a:cxnLst>
              <a:rect l="0" t="0" r="r" b="b"/>
              <a:pathLst>
                <a:path w="239" h="190">
                  <a:moveTo>
                    <a:pt x="60" y="72"/>
                  </a:moveTo>
                  <a:lnTo>
                    <a:pt x="60" y="85"/>
                  </a:lnTo>
                  <a:lnTo>
                    <a:pt x="62" y="97"/>
                  </a:lnTo>
                  <a:lnTo>
                    <a:pt x="62" y="110"/>
                  </a:lnTo>
                  <a:lnTo>
                    <a:pt x="62" y="123"/>
                  </a:lnTo>
                  <a:lnTo>
                    <a:pt x="57" y="124"/>
                  </a:lnTo>
                  <a:lnTo>
                    <a:pt x="51" y="134"/>
                  </a:lnTo>
                  <a:lnTo>
                    <a:pt x="35" y="134"/>
                  </a:lnTo>
                  <a:lnTo>
                    <a:pt x="19" y="134"/>
                  </a:lnTo>
                  <a:lnTo>
                    <a:pt x="12" y="139"/>
                  </a:lnTo>
                  <a:lnTo>
                    <a:pt x="1" y="139"/>
                  </a:lnTo>
                  <a:lnTo>
                    <a:pt x="0" y="146"/>
                  </a:lnTo>
                  <a:lnTo>
                    <a:pt x="3" y="150"/>
                  </a:lnTo>
                  <a:lnTo>
                    <a:pt x="4" y="155"/>
                  </a:lnTo>
                  <a:lnTo>
                    <a:pt x="12" y="163"/>
                  </a:lnTo>
                  <a:lnTo>
                    <a:pt x="19" y="175"/>
                  </a:lnTo>
                  <a:lnTo>
                    <a:pt x="24" y="177"/>
                  </a:lnTo>
                  <a:lnTo>
                    <a:pt x="28" y="175"/>
                  </a:lnTo>
                  <a:lnTo>
                    <a:pt x="31" y="175"/>
                  </a:lnTo>
                  <a:lnTo>
                    <a:pt x="33" y="179"/>
                  </a:lnTo>
                  <a:lnTo>
                    <a:pt x="31" y="180"/>
                  </a:lnTo>
                  <a:lnTo>
                    <a:pt x="29" y="183"/>
                  </a:lnTo>
                  <a:lnTo>
                    <a:pt x="34" y="188"/>
                  </a:lnTo>
                  <a:lnTo>
                    <a:pt x="37" y="186"/>
                  </a:lnTo>
                  <a:lnTo>
                    <a:pt x="34" y="183"/>
                  </a:lnTo>
                  <a:lnTo>
                    <a:pt x="41" y="180"/>
                  </a:lnTo>
                  <a:lnTo>
                    <a:pt x="53" y="190"/>
                  </a:lnTo>
                  <a:lnTo>
                    <a:pt x="52" y="179"/>
                  </a:lnTo>
                  <a:lnTo>
                    <a:pt x="58" y="174"/>
                  </a:lnTo>
                  <a:lnTo>
                    <a:pt x="62" y="163"/>
                  </a:lnTo>
                  <a:lnTo>
                    <a:pt x="71" y="158"/>
                  </a:lnTo>
                  <a:lnTo>
                    <a:pt x="83" y="158"/>
                  </a:lnTo>
                  <a:lnTo>
                    <a:pt x="94" y="163"/>
                  </a:lnTo>
                  <a:lnTo>
                    <a:pt x="103" y="172"/>
                  </a:lnTo>
                  <a:lnTo>
                    <a:pt x="106" y="172"/>
                  </a:lnTo>
                  <a:lnTo>
                    <a:pt x="112" y="166"/>
                  </a:lnTo>
                  <a:lnTo>
                    <a:pt x="118" y="166"/>
                  </a:lnTo>
                  <a:lnTo>
                    <a:pt x="129" y="172"/>
                  </a:lnTo>
                  <a:lnTo>
                    <a:pt x="139" y="174"/>
                  </a:lnTo>
                  <a:lnTo>
                    <a:pt x="143" y="173"/>
                  </a:lnTo>
                  <a:lnTo>
                    <a:pt x="153" y="166"/>
                  </a:lnTo>
                  <a:lnTo>
                    <a:pt x="174" y="164"/>
                  </a:lnTo>
                  <a:lnTo>
                    <a:pt x="184" y="168"/>
                  </a:lnTo>
                  <a:lnTo>
                    <a:pt x="190" y="162"/>
                  </a:lnTo>
                  <a:lnTo>
                    <a:pt x="194" y="162"/>
                  </a:lnTo>
                  <a:lnTo>
                    <a:pt x="196" y="157"/>
                  </a:lnTo>
                  <a:lnTo>
                    <a:pt x="202" y="157"/>
                  </a:lnTo>
                  <a:lnTo>
                    <a:pt x="200" y="148"/>
                  </a:lnTo>
                  <a:lnTo>
                    <a:pt x="200" y="146"/>
                  </a:lnTo>
                  <a:lnTo>
                    <a:pt x="203" y="145"/>
                  </a:lnTo>
                  <a:lnTo>
                    <a:pt x="204" y="137"/>
                  </a:lnTo>
                  <a:lnTo>
                    <a:pt x="229" y="108"/>
                  </a:lnTo>
                  <a:lnTo>
                    <a:pt x="231" y="81"/>
                  </a:lnTo>
                  <a:lnTo>
                    <a:pt x="235" y="58"/>
                  </a:lnTo>
                  <a:lnTo>
                    <a:pt x="239" y="51"/>
                  </a:lnTo>
                  <a:lnTo>
                    <a:pt x="229" y="44"/>
                  </a:lnTo>
                  <a:lnTo>
                    <a:pt x="225" y="34"/>
                  </a:lnTo>
                  <a:lnTo>
                    <a:pt x="225" y="7"/>
                  </a:lnTo>
                  <a:lnTo>
                    <a:pt x="220" y="10"/>
                  </a:lnTo>
                  <a:lnTo>
                    <a:pt x="216" y="6"/>
                  </a:lnTo>
                  <a:lnTo>
                    <a:pt x="208" y="1"/>
                  </a:lnTo>
                  <a:lnTo>
                    <a:pt x="175" y="0"/>
                  </a:lnTo>
                  <a:lnTo>
                    <a:pt x="168" y="5"/>
                  </a:lnTo>
                  <a:lnTo>
                    <a:pt x="160" y="10"/>
                  </a:lnTo>
                  <a:lnTo>
                    <a:pt x="153" y="15"/>
                  </a:lnTo>
                  <a:lnTo>
                    <a:pt x="146" y="20"/>
                  </a:lnTo>
                  <a:lnTo>
                    <a:pt x="139" y="24"/>
                  </a:lnTo>
                  <a:lnTo>
                    <a:pt x="132" y="29"/>
                  </a:lnTo>
                  <a:lnTo>
                    <a:pt x="125" y="34"/>
                  </a:lnTo>
                  <a:lnTo>
                    <a:pt x="118" y="39"/>
                  </a:lnTo>
                  <a:lnTo>
                    <a:pt x="109" y="47"/>
                  </a:lnTo>
                  <a:lnTo>
                    <a:pt x="101" y="53"/>
                  </a:lnTo>
                  <a:lnTo>
                    <a:pt x="93" y="59"/>
                  </a:lnTo>
                  <a:lnTo>
                    <a:pt x="84" y="66"/>
                  </a:lnTo>
                  <a:lnTo>
                    <a:pt x="72" y="69"/>
                  </a:lnTo>
                  <a:lnTo>
                    <a:pt x="60" y="72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1" name="Freeform 390"/>
            <p:cNvSpPr>
              <a:spLocks/>
            </p:cNvSpPr>
            <p:nvPr/>
          </p:nvSpPr>
          <p:spPr bwMode="gray">
            <a:xfrm>
              <a:off x="3765287" y="969081"/>
              <a:ext cx="278339" cy="603069"/>
            </a:xfrm>
            <a:custGeom>
              <a:avLst/>
              <a:gdLst/>
              <a:ahLst/>
              <a:cxnLst>
                <a:cxn ang="0">
                  <a:pos x="20" y="7"/>
                </a:cxn>
                <a:cxn ang="0">
                  <a:pos x="15" y="15"/>
                </a:cxn>
                <a:cxn ang="0">
                  <a:pos x="17" y="17"/>
                </a:cxn>
                <a:cxn ang="0">
                  <a:pos x="15" y="28"/>
                </a:cxn>
                <a:cxn ang="0">
                  <a:pos x="17" y="42"/>
                </a:cxn>
                <a:cxn ang="0">
                  <a:pos x="13" y="51"/>
                </a:cxn>
                <a:cxn ang="0">
                  <a:pos x="0" y="64"/>
                </a:cxn>
                <a:cxn ang="0">
                  <a:pos x="4" y="77"/>
                </a:cxn>
                <a:cxn ang="0">
                  <a:pos x="11" y="81"/>
                </a:cxn>
                <a:cxn ang="0">
                  <a:pos x="13" y="86"/>
                </a:cxn>
                <a:cxn ang="0">
                  <a:pos x="13" y="92"/>
                </a:cxn>
                <a:cxn ang="0">
                  <a:pos x="25" y="98"/>
                </a:cxn>
                <a:cxn ang="0">
                  <a:pos x="30" y="130"/>
                </a:cxn>
                <a:cxn ang="0">
                  <a:pos x="37" y="128"/>
                </a:cxn>
                <a:cxn ang="0">
                  <a:pos x="42" y="123"/>
                </a:cxn>
                <a:cxn ang="0">
                  <a:pos x="41" y="112"/>
                </a:cxn>
                <a:cxn ang="0">
                  <a:pos x="42" y="107"/>
                </a:cxn>
                <a:cxn ang="0">
                  <a:pos x="59" y="93"/>
                </a:cxn>
                <a:cxn ang="0">
                  <a:pos x="60" y="91"/>
                </a:cxn>
                <a:cxn ang="0">
                  <a:pos x="60" y="78"/>
                </a:cxn>
                <a:cxn ang="0">
                  <a:pos x="56" y="78"/>
                </a:cxn>
                <a:cxn ang="0">
                  <a:pos x="53" y="71"/>
                </a:cxn>
                <a:cxn ang="0">
                  <a:pos x="49" y="72"/>
                </a:cxn>
                <a:cxn ang="0">
                  <a:pos x="47" y="70"/>
                </a:cxn>
                <a:cxn ang="0">
                  <a:pos x="42" y="70"/>
                </a:cxn>
                <a:cxn ang="0">
                  <a:pos x="40" y="67"/>
                </a:cxn>
                <a:cxn ang="0">
                  <a:pos x="38" y="64"/>
                </a:cxn>
                <a:cxn ang="0">
                  <a:pos x="38" y="61"/>
                </a:cxn>
                <a:cxn ang="0">
                  <a:pos x="42" y="61"/>
                </a:cxn>
                <a:cxn ang="0">
                  <a:pos x="42" y="58"/>
                </a:cxn>
                <a:cxn ang="0">
                  <a:pos x="53" y="49"/>
                </a:cxn>
                <a:cxn ang="0">
                  <a:pos x="57" y="39"/>
                </a:cxn>
                <a:cxn ang="0">
                  <a:pos x="56" y="33"/>
                </a:cxn>
                <a:cxn ang="0">
                  <a:pos x="50" y="28"/>
                </a:cxn>
                <a:cxn ang="0">
                  <a:pos x="48" y="22"/>
                </a:cxn>
                <a:cxn ang="0">
                  <a:pos x="48" y="18"/>
                </a:cxn>
                <a:cxn ang="0">
                  <a:pos x="54" y="15"/>
                </a:cxn>
                <a:cxn ang="0">
                  <a:pos x="57" y="8"/>
                </a:cxn>
                <a:cxn ang="0">
                  <a:pos x="55" y="5"/>
                </a:cxn>
                <a:cxn ang="0">
                  <a:pos x="47" y="11"/>
                </a:cxn>
                <a:cxn ang="0">
                  <a:pos x="44" y="10"/>
                </a:cxn>
                <a:cxn ang="0">
                  <a:pos x="43" y="5"/>
                </a:cxn>
                <a:cxn ang="0">
                  <a:pos x="43" y="2"/>
                </a:cxn>
                <a:cxn ang="0">
                  <a:pos x="35" y="0"/>
                </a:cxn>
                <a:cxn ang="0">
                  <a:pos x="29" y="1"/>
                </a:cxn>
                <a:cxn ang="0">
                  <a:pos x="20" y="7"/>
                </a:cxn>
              </a:cxnLst>
              <a:rect l="0" t="0" r="r" b="b"/>
              <a:pathLst>
                <a:path w="60" h="130">
                  <a:moveTo>
                    <a:pt x="20" y="7"/>
                  </a:moveTo>
                  <a:lnTo>
                    <a:pt x="15" y="15"/>
                  </a:lnTo>
                  <a:lnTo>
                    <a:pt x="17" y="17"/>
                  </a:lnTo>
                  <a:lnTo>
                    <a:pt x="15" y="28"/>
                  </a:lnTo>
                  <a:lnTo>
                    <a:pt x="17" y="42"/>
                  </a:lnTo>
                  <a:lnTo>
                    <a:pt x="13" y="51"/>
                  </a:lnTo>
                  <a:lnTo>
                    <a:pt x="0" y="64"/>
                  </a:lnTo>
                  <a:lnTo>
                    <a:pt x="4" y="77"/>
                  </a:lnTo>
                  <a:lnTo>
                    <a:pt x="11" y="81"/>
                  </a:lnTo>
                  <a:lnTo>
                    <a:pt x="13" y="86"/>
                  </a:lnTo>
                  <a:lnTo>
                    <a:pt x="13" y="92"/>
                  </a:lnTo>
                  <a:lnTo>
                    <a:pt x="25" y="98"/>
                  </a:lnTo>
                  <a:lnTo>
                    <a:pt x="30" y="130"/>
                  </a:lnTo>
                  <a:lnTo>
                    <a:pt x="37" y="128"/>
                  </a:lnTo>
                  <a:lnTo>
                    <a:pt x="42" y="123"/>
                  </a:lnTo>
                  <a:lnTo>
                    <a:pt x="41" y="112"/>
                  </a:lnTo>
                  <a:lnTo>
                    <a:pt x="42" y="107"/>
                  </a:lnTo>
                  <a:lnTo>
                    <a:pt x="59" y="93"/>
                  </a:lnTo>
                  <a:lnTo>
                    <a:pt x="60" y="91"/>
                  </a:lnTo>
                  <a:lnTo>
                    <a:pt x="60" y="78"/>
                  </a:lnTo>
                  <a:lnTo>
                    <a:pt x="56" y="78"/>
                  </a:lnTo>
                  <a:lnTo>
                    <a:pt x="53" y="71"/>
                  </a:lnTo>
                  <a:lnTo>
                    <a:pt x="49" y="72"/>
                  </a:lnTo>
                  <a:lnTo>
                    <a:pt x="47" y="70"/>
                  </a:lnTo>
                  <a:lnTo>
                    <a:pt x="42" y="70"/>
                  </a:lnTo>
                  <a:lnTo>
                    <a:pt x="40" y="67"/>
                  </a:lnTo>
                  <a:lnTo>
                    <a:pt x="38" y="64"/>
                  </a:lnTo>
                  <a:lnTo>
                    <a:pt x="38" y="61"/>
                  </a:lnTo>
                  <a:lnTo>
                    <a:pt x="42" y="61"/>
                  </a:lnTo>
                  <a:lnTo>
                    <a:pt x="42" y="58"/>
                  </a:lnTo>
                  <a:lnTo>
                    <a:pt x="53" y="49"/>
                  </a:lnTo>
                  <a:lnTo>
                    <a:pt x="57" y="39"/>
                  </a:lnTo>
                  <a:lnTo>
                    <a:pt x="56" y="33"/>
                  </a:lnTo>
                  <a:lnTo>
                    <a:pt x="50" y="28"/>
                  </a:lnTo>
                  <a:lnTo>
                    <a:pt x="48" y="22"/>
                  </a:lnTo>
                  <a:lnTo>
                    <a:pt x="48" y="18"/>
                  </a:lnTo>
                  <a:lnTo>
                    <a:pt x="54" y="15"/>
                  </a:lnTo>
                  <a:lnTo>
                    <a:pt x="57" y="8"/>
                  </a:lnTo>
                  <a:lnTo>
                    <a:pt x="55" y="5"/>
                  </a:lnTo>
                  <a:lnTo>
                    <a:pt x="47" y="11"/>
                  </a:lnTo>
                  <a:lnTo>
                    <a:pt x="44" y="10"/>
                  </a:lnTo>
                  <a:lnTo>
                    <a:pt x="43" y="5"/>
                  </a:lnTo>
                  <a:lnTo>
                    <a:pt x="43" y="2"/>
                  </a:lnTo>
                  <a:lnTo>
                    <a:pt x="35" y="0"/>
                  </a:lnTo>
                  <a:lnTo>
                    <a:pt x="29" y="1"/>
                  </a:lnTo>
                  <a:lnTo>
                    <a:pt x="20" y="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2" name="Freeform 391"/>
            <p:cNvSpPr>
              <a:spLocks/>
            </p:cNvSpPr>
            <p:nvPr/>
          </p:nvSpPr>
          <p:spPr bwMode="gray">
            <a:xfrm>
              <a:off x="5792524" y="2532420"/>
              <a:ext cx="459262" cy="43142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9" y="8"/>
                </a:cxn>
                <a:cxn ang="0">
                  <a:pos x="17" y="13"/>
                </a:cxn>
                <a:cxn ang="0">
                  <a:pos x="13" y="16"/>
                </a:cxn>
                <a:cxn ang="0">
                  <a:pos x="10" y="16"/>
                </a:cxn>
                <a:cxn ang="0">
                  <a:pos x="0" y="52"/>
                </a:cxn>
                <a:cxn ang="0">
                  <a:pos x="1" y="62"/>
                </a:cxn>
                <a:cxn ang="0">
                  <a:pos x="8" y="63"/>
                </a:cxn>
                <a:cxn ang="0">
                  <a:pos x="10" y="59"/>
                </a:cxn>
                <a:cxn ang="0">
                  <a:pos x="12" y="59"/>
                </a:cxn>
                <a:cxn ang="0">
                  <a:pos x="15" y="66"/>
                </a:cxn>
                <a:cxn ang="0">
                  <a:pos x="21" y="53"/>
                </a:cxn>
                <a:cxn ang="0">
                  <a:pos x="26" y="56"/>
                </a:cxn>
                <a:cxn ang="0">
                  <a:pos x="29" y="59"/>
                </a:cxn>
                <a:cxn ang="0">
                  <a:pos x="36" y="59"/>
                </a:cxn>
                <a:cxn ang="0">
                  <a:pos x="37" y="57"/>
                </a:cxn>
                <a:cxn ang="0">
                  <a:pos x="40" y="59"/>
                </a:cxn>
                <a:cxn ang="0">
                  <a:pos x="45" y="58"/>
                </a:cxn>
                <a:cxn ang="0">
                  <a:pos x="51" y="59"/>
                </a:cxn>
                <a:cxn ang="0">
                  <a:pos x="56" y="59"/>
                </a:cxn>
                <a:cxn ang="0">
                  <a:pos x="64" y="64"/>
                </a:cxn>
                <a:cxn ang="0">
                  <a:pos x="70" y="73"/>
                </a:cxn>
                <a:cxn ang="0">
                  <a:pos x="79" y="79"/>
                </a:cxn>
                <a:cxn ang="0">
                  <a:pos x="82" y="85"/>
                </a:cxn>
                <a:cxn ang="0">
                  <a:pos x="89" y="93"/>
                </a:cxn>
                <a:cxn ang="0">
                  <a:pos x="99" y="85"/>
                </a:cxn>
                <a:cxn ang="0">
                  <a:pos x="90" y="79"/>
                </a:cxn>
                <a:cxn ang="0">
                  <a:pos x="87" y="73"/>
                </a:cxn>
                <a:cxn ang="0">
                  <a:pos x="85" y="72"/>
                </a:cxn>
                <a:cxn ang="0">
                  <a:pos x="83" y="69"/>
                </a:cxn>
                <a:cxn ang="0">
                  <a:pos x="79" y="68"/>
                </a:cxn>
                <a:cxn ang="0">
                  <a:pos x="73" y="57"/>
                </a:cxn>
                <a:cxn ang="0">
                  <a:pos x="65" y="54"/>
                </a:cxn>
                <a:cxn ang="0">
                  <a:pos x="61" y="51"/>
                </a:cxn>
                <a:cxn ang="0">
                  <a:pos x="57" y="52"/>
                </a:cxn>
                <a:cxn ang="0">
                  <a:pos x="54" y="47"/>
                </a:cxn>
                <a:cxn ang="0">
                  <a:pos x="55" y="45"/>
                </a:cxn>
                <a:cxn ang="0">
                  <a:pos x="52" y="43"/>
                </a:cxn>
                <a:cxn ang="0">
                  <a:pos x="50" y="45"/>
                </a:cxn>
                <a:cxn ang="0">
                  <a:pos x="51" y="48"/>
                </a:cxn>
                <a:cxn ang="0">
                  <a:pos x="49" y="47"/>
                </a:cxn>
                <a:cxn ang="0">
                  <a:pos x="48" y="42"/>
                </a:cxn>
                <a:cxn ang="0">
                  <a:pos x="45" y="41"/>
                </a:cxn>
                <a:cxn ang="0">
                  <a:pos x="42" y="35"/>
                </a:cxn>
                <a:cxn ang="0">
                  <a:pos x="36" y="9"/>
                </a:cxn>
                <a:cxn ang="0">
                  <a:pos x="31" y="0"/>
                </a:cxn>
              </a:cxnLst>
              <a:rect l="0" t="0" r="r" b="b"/>
              <a:pathLst>
                <a:path w="99" h="93">
                  <a:moveTo>
                    <a:pt x="31" y="0"/>
                  </a:moveTo>
                  <a:lnTo>
                    <a:pt x="29" y="8"/>
                  </a:lnTo>
                  <a:lnTo>
                    <a:pt x="17" y="13"/>
                  </a:lnTo>
                  <a:lnTo>
                    <a:pt x="13" y="16"/>
                  </a:lnTo>
                  <a:lnTo>
                    <a:pt x="10" y="16"/>
                  </a:lnTo>
                  <a:lnTo>
                    <a:pt x="0" y="52"/>
                  </a:lnTo>
                  <a:lnTo>
                    <a:pt x="1" y="62"/>
                  </a:lnTo>
                  <a:lnTo>
                    <a:pt x="8" y="63"/>
                  </a:lnTo>
                  <a:lnTo>
                    <a:pt x="10" y="59"/>
                  </a:lnTo>
                  <a:lnTo>
                    <a:pt x="12" y="59"/>
                  </a:lnTo>
                  <a:lnTo>
                    <a:pt x="15" y="66"/>
                  </a:lnTo>
                  <a:lnTo>
                    <a:pt x="21" y="53"/>
                  </a:lnTo>
                  <a:lnTo>
                    <a:pt x="26" y="56"/>
                  </a:lnTo>
                  <a:lnTo>
                    <a:pt x="29" y="59"/>
                  </a:lnTo>
                  <a:lnTo>
                    <a:pt x="36" y="59"/>
                  </a:lnTo>
                  <a:lnTo>
                    <a:pt x="37" y="57"/>
                  </a:lnTo>
                  <a:lnTo>
                    <a:pt x="40" y="59"/>
                  </a:lnTo>
                  <a:lnTo>
                    <a:pt x="45" y="58"/>
                  </a:lnTo>
                  <a:lnTo>
                    <a:pt x="51" y="59"/>
                  </a:lnTo>
                  <a:lnTo>
                    <a:pt x="56" y="59"/>
                  </a:lnTo>
                  <a:lnTo>
                    <a:pt x="64" y="64"/>
                  </a:lnTo>
                  <a:lnTo>
                    <a:pt x="70" y="73"/>
                  </a:lnTo>
                  <a:lnTo>
                    <a:pt x="79" y="79"/>
                  </a:lnTo>
                  <a:lnTo>
                    <a:pt x="82" y="85"/>
                  </a:lnTo>
                  <a:lnTo>
                    <a:pt x="89" y="93"/>
                  </a:lnTo>
                  <a:lnTo>
                    <a:pt x="99" y="85"/>
                  </a:lnTo>
                  <a:lnTo>
                    <a:pt x="90" y="79"/>
                  </a:lnTo>
                  <a:lnTo>
                    <a:pt x="87" y="73"/>
                  </a:lnTo>
                  <a:lnTo>
                    <a:pt x="85" y="72"/>
                  </a:lnTo>
                  <a:lnTo>
                    <a:pt x="83" y="69"/>
                  </a:lnTo>
                  <a:lnTo>
                    <a:pt x="79" y="68"/>
                  </a:lnTo>
                  <a:lnTo>
                    <a:pt x="73" y="57"/>
                  </a:lnTo>
                  <a:lnTo>
                    <a:pt x="65" y="54"/>
                  </a:lnTo>
                  <a:lnTo>
                    <a:pt x="61" y="51"/>
                  </a:lnTo>
                  <a:lnTo>
                    <a:pt x="57" y="52"/>
                  </a:lnTo>
                  <a:lnTo>
                    <a:pt x="54" y="47"/>
                  </a:lnTo>
                  <a:lnTo>
                    <a:pt x="55" y="45"/>
                  </a:lnTo>
                  <a:lnTo>
                    <a:pt x="52" y="43"/>
                  </a:lnTo>
                  <a:lnTo>
                    <a:pt x="50" y="45"/>
                  </a:lnTo>
                  <a:lnTo>
                    <a:pt x="51" y="48"/>
                  </a:lnTo>
                  <a:lnTo>
                    <a:pt x="49" y="47"/>
                  </a:lnTo>
                  <a:lnTo>
                    <a:pt x="48" y="42"/>
                  </a:lnTo>
                  <a:lnTo>
                    <a:pt x="45" y="41"/>
                  </a:lnTo>
                  <a:lnTo>
                    <a:pt x="42" y="35"/>
                  </a:lnTo>
                  <a:lnTo>
                    <a:pt x="36" y="9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3" name="Freeform 392"/>
            <p:cNvSpPr>
              <a:spLocks/>
            </p:cNvSpPr>
            <p:nvPr/>
          </p:nvSpPr>
          <p:spPr bwMode="gray">
            <a:xfrm>
              <a:off x="6168284" y="2926736"/>
              <a:ext cx="106698" cy="139170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8" y="8"/>
                </a:cxn>
                <a:cxn ang="0">
                  <a:pos x="7" y="9"/>
                </a:cxn>
                <a:cxn ang="0">
                  <a:pos x="5" y="17"/>
                </a:cxn>
                <a:cxn ang="0">
                  <a:pos x="0" y="25"/>
                </a:cxn>
                <a:cxn ang="0">
                  <a:pos x="2" y="30"/>
                </a:cxn>
                <a:cxn ang="0">
                  <a:pos x="8" y="30"/>
                </a:cxn>
                <a:cxn ang="0">
                  <a:pos x="13" y="27"/>
                </a:cxn>
                <a:cxn ang="0">
                  <a:pos x="17" y="30"/>
                </a:cxn>
                <a:cxn ang="0">
                  <a:pos x="21" y="21"/>
                </a:cxn>
                <a:cxn ang="0">
                  <a:pos x="20" y="20"/>
                </a:cxn>
                <a:cxn ang="0">
                  <a:pos x="13" y="21"/>
                </a:cxn>
                <a:cxn ang="0">
                  <a:pos x="11" y="20"/>
                </a:cxn>
                <a:cxn ang="0">
                  <a:pos x="13" y="20"/>
                </a:cxn>
                <a:cxn ang="0">
                  <a:pos x="15" y="17"/>
                </a:cxn>
                <a:cxn ang="0">
                  <a:pos x="23" y="12"/>
                </a:cxn>
                <a:cxn ang="0">
                  <a:pos x="23" y="6"/>
                </a:cxn>
                <a:cxn ang="0">
                  <a:pos x="18" y="0"/>
                </a:cxn>
              </a:cxnLst>
              <a:rect l="0" t="0" r="r" b="b"/>
              <a:pathLst>
                <a:path w="23" h="30">
                  <a:moveTo>
                    <a:pt x="18" y="0"/>
                  </a:moveTo>
                  <a:lnTo>
                    <a:pt x="8" y="8"/>
                  </a:lnTo>
                  <a:lnTo>
                    <a:pt x="7" y="9"/>
                  </a:lnTo>
                  <a:lnTo>
                    <a:pt x="5" y="17"/>
                  </a:lnTo>
                  <a:lnTo>
                    <a:pt x="0" y="25"/>
                  </a:lnTo>
                  <a:lnTo>
                    <a:pt x="2" y="30"/>
                  </a:lnTo>
                  <a:lnTo>
                    <a:pt x="8" y="30"/>
                  </a:lnTo>
                  <a:lnTo>
                    <a:pt x="13" y="27"/>
                  </a:lnTo>
                  <a:lnTo>
                    <a:pt x="17" y="30"/>
                  </a:lnTo>
                  <a:lnTo>
                    <a:pt x="21" y="21"/>
                  </a:lnTo>
                  <a:lnTo>
                    <a:pt x="20" y="20"/>
                  </a:lnTo>
                  <a:lnTo>
                    <a:pt x="13" y="21"/>
                  </a:lnTo>
                  <a:lnTo>
                    <a:pt x="11" y="20"/>
                  </a:lnTo>
                  <a:lnTo>
                    <a:pt x="13" y="20"/>
                  </a:lnTo>
                  <a:lnTo>
                    <a:pt x="15" y="17"/>
                  </a:lnTo>
                  <a:lnTo>
                    <a:pt x="23" y="12"/>
                  </a:lnTo>
                  <a:lnTo>
                    <a:pt x="23" y="6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4" name="Freeform 393"/>
            <p:cNvSpPr>
              <a:spLocks/>
            </p:cNvSpPr>
            <p:nvPr/>
          </p:nvSpPr>
          <p:spPr bwMode="gray">
            <a:xfrm>
              <a:off x="3440557" y="2847872"/>
              <a:ext cx="816463" cy="700489"/>
            </a:xfrm>
            <a:custGeom>
              <a:avLst/>
              <a:gdLst/>
              <a:ahLst/>
              <a:cxnLst>
                <a:cxn ang="0">
                  <a:pos x="24" y="118"/>
                </a:cxn>
                <a:cxn ang="0">
                  <a:pos x="35" y="126"/>
                </a:cxn>
                <a:cxn ang="0">
                  <a:pos x="42" y="133"/>
                </a:cxn>
                <a:cxn ang="0">
                  <a:pos x="42" y="142"/>
                </a:cxn>
                <a:cxn ang="0">
                  <a:pos x="51" y="149"/>
                </a:cxn>
                <a:cxn ang="0">
                  <a:pos x="54" y="151"/>
                </a:cxn>
                <a:cxn ang="0">
                  <a:pos x="62" y="149"/>
                </a:cxn>
                <a:cxn ang="0">
                  <a:pos x="73" y="147"/>
                </a:cxn>
                <a:cxn ang="0">
                  <a:pos x="83" y="141"/>
                </a:cxn>
                <a:cxn ang="0">
                  <a:pos x="90" y="134"/>
                </a:cxn>
                <a:cxn ang="0">
                  <a:pos x="98" y="118"/>
                </a:cxn>
                <a:cxn ang="0">
                  <a:pos x="104" y="110"/>
                </a:cxn>
                <a:cxn ang="0">
                  <a:pos x="125" y="117"/>
                </a:cxn>
                <a:cxn ang="0">
                  <a:pos x="140" y="96"/>
                </a:cxn>
                <a:cxn ang="0">
                  <a:pos x="151" y="79"/>
                </a:cxn>
                <a:cxn ang="0">
                  <a:pos x="162" y="45"/>
                </a:cxn>
                <a:cxn ang="0">
                  <a:pos x="176" y="34"/>
                </a:cxn>
                <a:cxn ang="0">
                  <a:pos x="171" y="21"/>
                </a:cxn>
                <a:cxn ang="0">
                  <a:pos x="163" y="0"/>
                </a:cxn>
                <a:cxn ang="0">
                  <a:pos x="155" y="5"/>
                </a:cxn>
                <a:cxn ang="0">
                  <a:pos x="145" y="11"/>
                </a:cxn>
                <a:cxn ang="0">
                  <a:pos x="114" y="9"/>
                </a:cxn>
                <a:cxn ang="0">
                  <a:pos x="100" y="17"/>
                </a:cxn>
                <a:cxn ang="0">
                  <a:pos x="79" y="9"/>
                </a:cxn>
                <a:cxn ang="0">
                  <a:pos x="67" y="15"/>
                </a:cxn>
                <a:cxn ang="0">
                  <a:pos x="55" y="6"/>
                </a:cxn>
                <a:cxn ang="0">
                  <a:pos x="32" y="1"/>
                </a:cxn>
                <a:cxn ang="0">
                  <a:pos x="19" y="17"/>
                </a:cxn>
                <a:cxn ang="0">
                  <a:pos x="14" y="33"/>
                </a:cxn>
                <a:cxn ang="0">
                  <a:pos x="15" y="44"/>
                </a:cxn>
                <a:cxn ang="0">
                  <a:pos x="13" y="56"/>
                </a:cxn>
                <a:cxn ang="0">
                  <a:pos x="13" y="63"/>
                </a:cxn>
                <a:cxn ang="0">
                  <a:pos x="6" y="75"/>
                </a:cxn>
                <a:cxn ang="0">
                  <a:pos x="0" y="107"/>
                </a:cxn>
              </a:cxnLst>
              <a:rect l="0" t="0" r="r" b="b"/>
              <a:pathLst>
                <a:path w="176" h="151">
                  <a:moveTo>
                    <a:pt x="2" y="118"/>
                  </a:moveTo>
                  <a:lnTo>
                    <a:pt x="24" y="118"/>
                  </a:lnTo>
                  <a:lnTo>
                    <a:pt x="32" y="122"/>
                  </a:lnTo>
                  <a:lnTo>
                    <a:pt x="35" y="126"/>
                  </a:lnTo>
                  <a:lnTo>
                    <a:pt x="39" y="131"/>
                  </a:lnTo>
                  <a:lnTo>
                    <a:pt x="42" y="133"/>
                  </a:lnTo>
                  <a:lnTo>
                    <a:pt x="40" y="134"/>
                  </a:lnTo>
                  <a:lnTo>
                    <a:pt x="42" y="142"/>
                  </a:lnTo>
                  <a:lnTo>
                    <a:pt x="46" y="147"/>
                  </a:lnTo>
                  <a:lnTo>
                    <a:pt x="51" y="149"/>
                  </a:lnTo>
                  <a:lnTo>
                    <a:pt x="52" y="149"/>
                  </a:lnTo>
                  <a:lnTo>
                    <a:pt x="54" y="151"/>
                  </a:lnTo>
                  <a:lnTo>
                    <a:pt x="58" y="149"/>
                  </a:lnTo>
                  <a:lnTo>
                    <a:pt x="62" y="149"/>
                  </a:lnTo>
                  <a:lnTo>
                    <a:pt x="67" y="144"/>
                  </a:lnTo>
                  <a:lnTo>
                    <a:pt x="73" y="147"/>
                  </a:lnTo>
                  <a:lnTo>
                    <a:pt x="82" y="147"/>
                  </a:lnTo>
                  <a:lnTo>
                    <a:pt x="83" y="141"/>
                  </a:lnTo>
                  <a:lnTo>
                    <a:pt x="86" y="144"/>
                  </a:lnTo>
                  <a:lnTo>
                    <a:pt x="90" y="134"/>
                  </a:lnTo>
                  <a:lnTo>
                    <a:pt x="93" y="125"/>
                  </a:lnTo>
                  <a:lnTo>
                    <a:pt x="98" y="118"/>
                  </a:lnTo>
                  <a:lnTo>
                    <a:pt x="102" y="114"/>
                  </a:lnTo>
                  <a:lnTo>
                    <a:pt x="104" y="110"/>
                  </a:lnTo>
                  <a:lnTo>
                    <a:pt x="118" y="109"/>
                  </a:lnTo>
                  <a:lnTo>
                    <a:pt x="125" y="117"/>
                  </a:lnTo>
                  <a:lnTo>
                    <a:pt x="131" y="115"/>
                  </a:lnTo>
                  <a:lnTo>
                    <a:pt x="140" y="96"/>
                  </a:lnTo>
                  <a:lnTo>
                    <a:pt x="144" y="85"/>
                  </a:lnTo>
                  <a:lnTo>
                    <a:pt x="151" y="79"/>
                  </a:lnTo>
                  <a:lnTo>
                    <a:pt x="155" y="63"/>
                  </a:lnTo>
                  <a:lnTo>
                    <a:pt x="162" y="45"/>
                  </a:lnTo>
                  <a:lnTo>
                    <a:pt x="165" y="42"/>
                  </a:lnTo>
                  <a:lnTo>
                    <a:pt x="176" y="34"/>
                  </a:lnTo>
                  <a:lnTo>
                    <a:pt x="176" y="26"/>
                  </a:lnTo>
                  <a:lnTo>
                    <a:pt x="171" y="21"/>
                  </a:lnTo>
                  <a:lnTo>
                    <a:pt x="171" y="11"/>
                  </a:lnTo>
                  <a:lnTo>
                    <a:pt x="163" y="0"/>
                  </a:lnTo>
                  <a:lnTo>
                    <a:pt x="157" y="0"/>
                  </a:lnTo>
                  <a:lnTo>
                    <a:pt x="155" y="5"/>
                  </a:lnTo>
                  <a:lnTo>
                    <a:pt x="151" y="5"/>
                  </a:lnTo>
                  <a:lnTo>
                    <a:pt x="145" y="11"/>
                  </a:lnTo>
                  <a:lnTo>
                    <a:pt x="135" y="7"/>
                  </a:lnTo>
                  <a:lnTo>
                    <a:pt x="114" y="9"/>
                  </a:lnTo>
                  <a:lnTo>
                    <a:pt x="104" y="16"/>
                  </a:lnTo>
                  <a:lnTo>
                    <a:pt x="100" y="17"/>
                  </a:lnTo>
                  <a:lnTo>
                    <a:pt x="90" y="15"/>
                  </a:lnTo>
                  <a:lnTo>
                    <a:pt x="79" y="9"/>
                  </a:lnTo>
                  <a:lnTo>
                    <a:pt x="73" y="9"/>
                  </a:lnTo>
                  <a:lnTo>
                    <a:pt x="67" y="15"/>
                  </a:lnTo>
                  <a:lnTo>
                    <a:pt x="64" y="15"/>
                  </a:lnTo>
                  <a:lnTo>
                    <a:pt x="55" y="6"/>
                  </a:lnTo>
                  <a:lnTo>
                    <a:pt x="44" y="1"/>
                  </a:lnTo>
                  <a:lnTo>
                    <a:pt x="32" y="1"/>
                  </a:lnTo>
                  <a:lnTo>
                    <a:pt x="23" y="6"/>
                  </a:lnTo>
                  <a:lnTo>
                    <a:pt x="19" y="17"/>
                  </a:lnTo>
                  <a:lnTo>
                    <a:pt x="13" y="22"/>
                  </a:lnTo>
                  <a:lnTo>
                    <a:pt x="14" y="33"/>
                  </a:lnTo>
                  <a:lnTo>
                    <a:pt x="12" y="38"/>
                  </a:lnTo>
                  <a:lnTo>
                    <a:pt x="15" y="44"/>
                  </a:lnTo>
                  <a:lnTo>
                    <a:pt x="17" y="54"/>
                  </a:lnTo>
                  <a:lnTo>
                    <a:pt x="13" y="56"/>
                  </a:lnTo>
                  <a:lnTo>
                    <a:pt x="14" y="59"/>
                  </a:lnTo>
                  <a:lnTo>
                    <a:pt x="13" y="63"/>
                  </a:lnTo>
                  <a:lnTo>
                    <a:pt x="7" y="67"/>
                  </a:lnTo>
                  <a:lnTo>
                    <a:pt x="6" y="75"/>
                  </a:lnTo>
                  <a:lnTo>
                    <a:pt x="2" y="85"/>
                  </a:lnTo>
                  <a:lnTo>
                    <a:pt x="0" y="107"/>
                  </a:lnTo>
                  <a:lnTo>
                    <a:pt x="2" y="11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5" name="Freeform 394"/>
            <p:cNvSpPr>
              <a:spLocks/>
            </p:cNvSpPr>
            <p:nvPr/>
          </p:nvSpPr>
          <p:spPr bwMode="gray">
            <a:xfrm>
              <a:off x="3839510" y="2898902"/>
              <a:ext cx="533485" cy="830381"/>
            </a:xfrm>
            <a:custGeom>
              <a:avLst/>
              <a:gdLst/>
              <a:ahLst/>
              <a:cxnLst>
                <a:cxn ang="0">
                  <a:pos x="43" y="171"/>
                </a:cxn>
                <a:cxn ang="0">
                  <a:pos x="56" y="169"/>
                </a:cxn>
                <a:cxn ang="0">
                  <a:pos x="72" y="171"/>
                </a:cxn>
                <a:cxn ang="0">
                  <a:pos x="94" y="171"/>
                </a:cxn>
                <a:cxn ang="0">
                  <a:pos x="107" y="174"/>
                </a:cxn>
                <a:cxn ang="0">
                  <a:pos x="114" y="179"/>
                </a:cxn>
                <a:cxn ang="0">
                  <a:pos x="115" y="176"/>
                </a:cxn>
                <a:cxn ang="0">
                  <a:pos x="115" y="161"/>
                </a:cxn>
                <a:cxn ang="0">
                  <a:pos x="114" y="161"/>
                </a:cxn>
                <a:cxn ang="0">
                  <a:pos x="104" y="152"/>
                </a:cxn>
                <a:cxn ang="0">
                  <a:pos x="93" y="130"/>
                </a:cxn>
                <a:cxn ang="0">
                  <a:pos x="91" y="113"/>
                </a:cxn>
                <a:cxn ang="0">
                  <a:pos x="97" y="106"/>
                </a:cxn>
                <a:cxn ang="0">
                  <a:pos x="104" y="90"/>
                </a:cxn>
                <a:cxn ang="0">
                  <a:pos x="98" y="71"/>
                </a:cxn>
                <a:cxn ang="0">
                  <a:pos x="96" y="68"/>
                </a:cxn>
                <a:cxn ang="0">
                  <a:pos x="89" y="64"/>
                </a:cxn>
                <a:cxn ang="0">
                  <a:pos x="85" y="56"/>
                </a:cxn>
                <a:cxn ang="0">
                  <a:pos x="85" y="53"/>
                </a:cxn>
                <a:cxn ang="0">
                  <a:pos x="88" y="50"/>
                </a:cxn>
                <a:cxn ang="0">
                  <a:pos x="102" y="52"/>
                </a:cxn>
                <a:cxn ang="0">
                  <a:pos x="103" y="49"/>
                </a:cxn>
                <a:cxn ang="0">
                  <a:pos x="103" y="45"/>
                </a:cxn>
                <a:cxn ang="0">
                  <a:pos x="96" y="34"/>
                </a:cxn>
                <a:cxn ang="0">
                  <a:pos x="97" y="20"/>
                </a:cxn>
                <a:cxn ang="0">
                  <a:pos x="93" y="6"/>
                </a:cxn>
                <a:cxn ang="0">
                  <a:pos x="90" y="4"/>
                </a:cxn>
                <a:cxn ang="0">
                  <a:pos x="89" y="0"/>
                </a:cxn>
                <a:cxn ang="0">
                  <a:pos x="85" y="0"/>
                </a:cxn>
                <a:cxn ang="0">
                  <a:pos x="85" y="10"/>
                </a:cxn>
                <a:cxn ang="0">
                  <a:pos x="90" y="15"/>
                </a:cxn>
                <a:cxn ang="0">
                  <a:pos x="90" y="23"/>
                </a:cxn>
                <a:cxn ang="0">
                  <a:pos x="79" y="31"/>
                </a:cxn>
                <a:cxn ang="0">
                  <a:pos x="76" y="34"/>
                </a:cxn>
                <a:cxn ang="0">
                  <a:pos x="69" y="52"/>
                </a:cxn>
                <a:cxn ang="0">
                  <a:pos x="65" y="68"/>
                </a:cxn>
                <a:cxn ang="0">
                  <a:pos x="58" y="74"/>
                </a:cxn>
                <a:cxn ang="0">
                  <a:pos x="54" y="85"/>
                </a:cxn>
                <a:cxn ang="0">
                  <a:pos x="45" y="104"/>
                </a:cxn>
                <a:cxn ang="0">
                  <a:pos x="39" y="106"/>
                </a:cxn>
                <a:cxn ang="0">
                  <a:pos x="32" y="98"/>
                </a:cxn>
                <a:cxn ang="0">
                  <a:pos x="18" y="99"/>
                </a:cxn>
                <a:cxn ang="0">
                  <a:pos x="16" y="103"/>
                </a:cxn>
                <a:cxn ang="0">
                  <a:pos x="12" y="107"/>
                </a:cxn>
                <a:cxn ang="0">
                  <a:pos x="7" y="114"/>
                </a:cxn>
                <a:cxn ang="0">
                  <a:pos x="4" y="123"/>
                </a:cxn>
                <a:cxn ang="0">
                  <a:pos x="0" y="133"/>
                </a:cxn>
                <a:cxn ang="0">
                  <a:pos x="2" y="135"/>
                </a:cxn>
                <a:cxn ang="0">
                  <a:pos x="6" y="135"/>
                </a:cxn>
                <a:cxn ang="0">
                  <a:pos x="9" y="141"/>
                </a:cxn>
                <a:cxn ang="0">
                  <a:pos x="14" y="144"/>
                </a:cxn>
                <a:cxn ang="0">
                  <a:pos x="19" y="144"/>
                </a:cxn>
                <a:cxn ang="0">
                  <a:pos x="18" y="149"/>
                </a:cxn>
                <a:cxn ang="0">
                  <a:pos x="19" y="150"/>
                </a:cxn>
                <a:cxn ang="0">
                  <a:pos x="22" y="155"/>
                </a:cxn>
                <a:cxn ang="0">
                  <a:pos x="19" y="172"/>
                </a:cxn>
                <a:cxn ang="0">
                  <a:pos x="43" y="171"/>
                </a:cxn>
              </a:cxnLst>
              <a:rect l="0" t="0" r="r" b="b"/>
              <a:pathLst>
                <a:path w="115" h="179">
                  <a:moveTo>
                    <a:pt x="43" y="171"/>
                  </a:moveTo>
                  <a:lnTo>
                    <a:pt x="56" y="169"/>
                  </a:lnTo>
                  <a:lnTo>
                    <a:pt x="72" y="171"/>
                  </a:lnTo>
                  <a:lnTo>
                    <a:pt x="94" y="171"/>
                  </a:lnTo>
                  <a:lnTo>
                    <a:pt x="107" y="174"/>
                  </a:lnTo>
                  <a:lnTo>
                    <a:pt x="114" y="179"/>
                  </a:lnTo>
                  <a:lnTo>
                    <a:pt x="115" y="176"/>
                  </a:lnTo>
                  <a:lnTo>
                    <a:pt x="115" y="161"/>
                  </a:lnTo>
                  <a:lnTo>
                    <a:pt x="114" y="161"/>
                  </a:lnTo>
                  <a:lnTo>
                    <a:pt x="104" y="152"/>
                  </a:lnTo>
                  <a:lnTo>
                    <a:pt x="93" y="130"/>
                  </a:lnTo>
                  <a:lnTo>
                    <a:pt x="91" y="113"/>
                  </a:lnTo>
                  <a:lnTo>
                    <a:pt x="97" y="106"/>
                  </a:lnTo>
                  <a:lnTo>
                    <a:pt x="104" y="90"/>
                  </a:lnTo>
                  <a:lnTo>
                    <a:pt x="98" y="71"/>
                  </a:lnTo>
                  <a:lnTo>
                    <a:pt x="96" y="68"/>
                  </a:lnTo>
                  <a:lnTo>
                    <a:pt x="89" y="64"/>
                  </a:lnTo>
                  <a:lnTo>
                    <a:pt x="85" y="56"/>
                  </a:lnTo>
                  <a:lnTo>
                    <a:pt x="85" y="53"/>
                  </a:lnTo>
                  <a:lnTo>
                    <a:pt x="88" y="50"/>
                  </a:lnTo>
                  <a:lnTo>
                    <a:pt x="102" y="52"/>
                  </a:lnTo>
                  <a:lnTo>
                    <a:pt x="103" y="49"/>
                  </a:lnTo>
                  <a:lnTo>
                    <a:pt x="103" y="45"/>
                  </a:lnTo>
                  <a:lnTo>
                    <a:pt x="96" y="34"/>
                  </a:lnTo>
                  <a:lnTo>
                    <a:pt x="97" y="20"/>
                  </a:lnTo>
                  <a:lnTo>
                    <a:pt x="93" y="6"/>
                  </a:lnTo>
                  <a:lnTo>
                    <a:pt x="90" y="4"/>
                  </a:lnTo>
                  <a:lnTo>
                    <a:pt x="89" y="0"/>
                  </a:lnTo>
                  <a:lnTo>
                    <a:pt x="85" y="0"/>
                  </a:lnTo>
                  <a:lnTo>
                    <a:pt x="85" y="10"/>
                  </a:lnTo>
                  <a:lnTo>
                    <a:pt x="90" y="15"/>
                  </a:lnTo>
                  <a:lnTo>
                    <a:pt x="90" y="23"/>
                  </a:lnTo>
                  <a:lnTo>
                    <a:pt x="79" y="31"/>
                  </a:lnTo>
                  <a:lnTo>
                    <a:pt x="76" y="34"/>
                  </a:lnTo>
                  <a:lnTo>
                    <a:pt x="69" y="52"/>
                  </a:lnTo>
                  <a:lnTo>
                    <a:pt x="65" y="68"/>
                  </a:lnTo>
                  <a:lnTo>
                    <a:pt x="58" y="74"/>
                  </a:lnTo>
                  <a:lnTo>
                    <a:pt x="54" y="85"/>
                  </a:lnTo>
                  <a:lnTo>
                    <a:pt x="45" y="104"/>
                  </a:lnTo>
                  <a:lnTo>
                    <a:pt x="39" y="106"/>
                  </a:lnTo>
                  <a:lnTo>
                    <a:pt x="32" y="98"/>
                  </a:lnTo>
                  <a:lnTo>
                    <a:pt x="18" y="99"/>
                  </a:lnTo>
                  <a:lnTo>
                    <a:pt x="16" y="103"/>
                  </a:lnTo>
                  <a:lnTo>
                    <a:pt x="12" y="107"/>
                  </a:lnTo>
                  <a:lnTo>
                    <a:pt x="7" y="114"/>
                  </a:lnTo>
                  <a:lnTo>
                    <a:pt x="4" y="123"/>
                  </a:lnTo>
                  <a:lnTo>
                    <a:pt x="0" y="133"/>
                  </a:lnTo>
                  <a:lnTo>
                    <a:pt x="2" y="135"/>
                  </a:lnTo>
                  <a:lnTo>
                    <a:pt x="6" y="135"/>
                  </a:lnTo>
                  <a:lnTo>
                    <a:pt x="9" y="141"/>
                  </a:lnTo>
                  <a:lnTo>
                    <a:pt x="14" y="144"/>
                  </a:lnTo>
                  <a:lnTo>
                    <a:pt x="19" y="144"/>
                  </a:lnTo>
                  <a:lnTo>
                    <a:pt x="18" y="149"/>
                  </a:lnTo>
                  <a:lnTo>
                    <a:pt x="19" y="150"/>
                  </a:lnTo>
                  <a:lnTo>
                    <a:pt x="22" y="155"/>
                  </a:lnTo>
                  <a:lnTo>
                    <a:pt x="19" y="172"/>
                  </a:lnTo>
                  <a:lnTo>
                    <a:pt x="43" y="171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6" name="Freeform 395"/>
            <p:cNvSpPr>
              <a:spLocks/>
            </p:cNvSpPr>
            <p:nvPr/>
          </p:nvSpPr>
          <p:spPr bwMode="gray">
            <a:xfrm>
              <a:off x="5277598" y="3919480"/>
              <a:ext cx="134533" cy="125255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18" y="1"/>
                </a:cxn>
                <a:cxn ang="0">
                  <a:pos x="16" y="6"/>
                </a:cxn>
                <a:cxn ang="0">
                  <a:pos x="11" y="5"/>
                </a:cxn>
                <a:cxn ang="0">
                  <a:pos x="4" y="14"/>
                </a:cxn>
                <a:cxn ang="0">
                  <a:pos x="0" y="21"/>
                </a:cxn>
                <a:cxn ang="0">
                  <a:pos x="2" y="26"/>
                </a:cxn>
                <a:cxn ang="0">
                  <a:pos x="4" y="23"/>
                </a:cxn>
                <a:cxn ang="0">
                  <a:pos x="5" y="23"/>
                </a:cxn>
                <a:cxn ang="0">
                  <a:pos x="9" y="27"/>
                </a:cxn>
                <a:cxn ang="0">
                  <a:pos x="13" y="26"/>
                </a:cxn>
                <a:cxn ang="0">
                  <a:pos x="16" y="21"/>
                </a:cxn>
                <a:cxn ang="0">
                  <a:pos x="23" y="19"/>
                </a:cxn>
                <a:cxn ang="0">
                  <a:pos x="25" y="21"/>
                </a:cxn>
                <a:cxn ang="0">
                  <a:pos x="29" y="14"/>
                </a:cxn>
                <a:cxn ang="0">
                  <a:pos x="22" y="0"/>
                </a:cxn>
              </a:cxnLst>
              <a:rect l="0" t="0" r="r" b="b"/>
              <a:pathLst>
                <a:path w="29" h="27">
                  <a:moveTo>
                    <a:pt x="22" y="0"/>
                  </a:moveTo>
                  <a:lnTo>
                    <a:pt x="18" y="1"/>
                  </a:lnTo>
                  <a:lnTo>
                    <a:pt x="16" y="6"/>
                  </a:lnTo>
                  <a:lnTo>
                    <a:pt x="11" y="5"/>
                  </a:lnTo>
                  <a:lnTo>
                    <a:pt x="4" y="14"/>
                  </a:lnTo>
                  <a:lnTo>
                    <a:pt x="0" y="21"/>
                  </a:lnTo>
                  <a:lnTo>
                    <a:pt x="2" y="26"/>
                  </a:lnTo>
                  <a:lnTo>
                    <a:pt x="4" y="23"/>
                  </a:lnTo>
                  <a:lnTo>
                    <a:pt x="5" y="23"/>
                  </a:lnTo>
                  <a:lnTo>
                    <a:pt x="9" y="27"/>
                  </a:lnTo>
                  <a:lnTo>
                    <a:pt x="13" y="26"/>
                  </a:lnTo>
                  <a:lnTo>
                    <a:pt x="16" y="21"/>
                  </a:lnTo>
                  <a:lnTo>
                    <a:pt x="23" y="19"/>
                  </a:lnTo>
                  <a:lnTo>
                    <a:pt x="25" y="21"/>
                  </a:lnTo>
                  <a:lnTo>
                    <a:pt x="29" y="14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7" name="Freeform 396"/>
            <p:cNvSpPr>
              <a:spLocks/>
            </p:cNvSpPr>
            <p:nvPr/>
          </p:nvSpPr>
          <p:spPr bwMode="gray">
            <a:xfrm>
              <a:off x="4261658" y="3051987"/>
              <a:ext cx="913883" cy="593791"/>
            </a:xfrm>
            <a:custGeom>
              <a:avLst/>
              <a:gdLst/>
              <a:ahLst/>
              <a:cxnLst>
                <a:cxn ang="0">
                  <a:pos x="190" y="92"/>
                </a:cxn>
                <a:cxn ang="0">
                  <a:pos x="184" y="92"/>
                </a:cxn>
                <a:cxn ang="0">
                  <a:pos x="178" y="91"/>
                </a:cxn>
                <a:cxn ang="0">
                  <a:pos x="162" y="91"/>
                </a:cxn>
                <a:cxn ang="0">
                  <a:pos x="156" y="96"/>
                </a:cxn>
                <a:cxn ang="0">
                  <a:pos x="134" y="100"/>
                </a:cxn>
                <a:cxn ang="0">
                  <a:pos x="123" y="100"/>
                </a:cxn>
                <a:cxn ang="0">
                  <a:pos x="121" y="106"/>
                </a:cxn>
                <a:cxn ang="0">
                  <a:pos x="97" y="101"/>
                </a:cxn>
                <a:cxn ang="0">
                  <a:pos x="92" y="102"/>
                </a:cxn>
                <a:cxn ang="0">
                  <a:pos x="75" y="92"/>
                </a:cxn>
                <a:cxn ang="0">
                  <a:pos x="66" y="114"/>
                </a:cxn>
                <a:cxn ang="0">
                  <a:pos x="53" y="119"/>
                </a:cxn>
                <a:cxn ang="0">
                  <a:pos x="38" y="116"/>
                </a:cxn>
                <a:cxn ang="0">
                  <a:pos x="24" y="128"/>
                </a:cxn>
                <a:cxn ang="0">
                  <a:pos x="13" y="119"/>
                </a:cxn>
                <a:cxn ang="0">
                  <a:pos x="0" y="80"/>
                </a:cxn>
                <a:cxn ang="0">
                  <a:pos x="13" y="57"/>
                </a:cxn>
                <a:cxn ang="0">
                  <a:pos x="29" y="53"/>
                </a:cxn>
                <a:cxn ang="0">
                  <a:pos x="36" y="55"/>
                </a:cxn>
                <a:cxn ang="0">
                  <a:pos x="63" y="47"/>
                </a:cxn>
                <a:cxn ang="0">
                  <a:pos x="67" y="36"/>
                </a:cxn>
                <a:cxn ang="0">
                  <a:pos x="91" y="30"/>
                </a:cxn>
                <a:cxn ang="0">
                  <a:pos x="98" y="25"/>
                </a:cxn>
                <a:cxn ang="0">
                  <a:pos x="110" y="12"/>
                </a:cxn>
                <a:cxn ang="0">
                  <a:pos x="112" y="3"/>
                </a:cxn>
                <a:cxn ang="0">
                  <a:pos x="136" y="16"/>
                </a:cxn>
                <a:cxn ang="0">
                  <a:pos x="136" y="35"/>
                </a:cxn>
                <a:cxn ang="0">
                  <a:pos x="146" y="38"/>
                </a:cxn>
                <a:cxn ang="0">
                  <a:pos x="156" y="43"/>
                </a:cxn>
                <a:cxn ang="0">
                  <a:pos x="162" y="54"/>
                </a:cxn>
                <a:cxn ang="0">
                  <a:pos x="182" y="78"/>
                </a:cxn>
                <a:cxn ang="0">
                  <a:pos x="197" y="92"/>
                </a:cxn>
              </a:cxnLst>
              <a:rect l="0" t="0" r="r" b="b"/>
              <a:pathLst>
                <a:path w="197" h="128">
                  <a:moveTo>
                    <a:pt x="197" y="92"/>
                  </a:moveTo>
                  <a:lnTo>
                    <a:pt x="190" y="92"/>
                  </a:lnTo>
                  <a:lnTo>
                    <a:pt x="187" y="95"/>
                  </a:lnTo>
                  <a:lnTo>
                    <a:pt x="184" y="92"/>
                  </a:lnTo>
                  <a:lnTo>
                    <a:pt x="182" y="95"/>
                  </a:lnTo>
                  <a:lnTo>
                    <a:pt x="178" y="91"/>
                  </a:lnTo>
                  <a:lnTo>
                    <a:pt x="168" y="92"/>
                  </a:lnTo>
                  <a:lnTo>
                    <a:pt x="162" y="91"/>
                  </a:lnTo>
                  <a:lnTo>
                    <a:pt x="161" y="95"/>
                  </a:lnTo>
                  <a:lnTo>
                    <a:pt x="156" y="96"/>
                  </a:lnTo>
                  <a:lnTo>
                    <a:pt x="153" y="93"/>
                  </a:lnTo>
                  <a:lnTo>
                    <a:pt x="134" y="100"/>
                  </a:lnTo>
                  <a:lnTo>
                    <a:pt x="127" y="97"/>
                  </a:lnTo>
                  <a:lnTo>
                    <a:pt x="123" y="100"/>
                  </a:lnTo>
                  <a:lnTo>
                    <a:pt x="123" y="105"/>
                  </a:lnTo>
                  <a:lnTo>
                    <a:pt x="121" y="106"/>
                  </a:lnTo>
                  <a:lnTo>
                    <a:pt x="106" y="106"/>
                  </a:lnTo>
                  <a:lnTo>
                    <a:pt x="97" y="101"/>
                  </a:lnTo>
                  <a:lnTo>
                    <a:pt x="94" y="103"/>
                  </a:lnTo>
                  <a:lnTo>
                    <a:pt x="92" y="102"/>
                  </a:lnTo>
                  <a:lnTo>
                    <a:pt x="84" y="92"/>
                  </a:lnTo>
                  <a:lnTo>
                    <a:pt x="75" y="92"/>
                  </a:lnTo>
                  <a:lnTo>
                    <a:pt x="67" y="102"/>
                  </a:lnTo>
                  <a:lnTo>
                    <a:pt x="66" y="114"/>
                  </a:lnTo>
                  <a:lnTo>
                    <a:pt x="62" y="114"/>
                  </a:lnTo>
                  <a:lnTo>
                    <a:pt x="53" y="119"/>
                  </a:lnTo>
                  <a:lnTo>
                    <a:pt x="43" y="114"/>
                  </a:lnTo>
                  <a:lnTo>
                    <a:pt x="38" y="116"/>
                  </a:lnTo>
                  <a:lnTo>
                    <a:pt x="31" y="119"/>
                  </a:lnTo>
                  <a:lnTo>
                    <a:pt x="24" y="128"/>
                  </a:lnTo>
                  <a:lnTo>
                    <a:pt x="23" y="128"/>
                  </a:lnTo>
                  <a:lnTo>
                    <a:pt x="13" y="119"/>
                  </a:lnTo>
                  <a:lnTo>
                    <a:pt x="2" y="97"/>
                  </a:lnTo>
                  <a:lnTo>
                    <a:pt x="0" y="80"/>
                  </a:lnTo>
                  <a:lnTo>
                    <a:pt x="6" y="73"/>
                  </a:lnTo>
                  <a:lnTo>
                    <a:pt x="13" y="57"/>
                  </a:lnTo>
                  <a:lnTo>
                    <a:pt x="23" y="57"/>
                  </a:lnTo>
                  <a:lnTo>
                    <a:pt x="29" y="53"/>
                  </a:lnTo>
                  <a:lnTo>
                    <a:pt x="31" y="51"/>
                  </a:lnTo>
                  <a:lnTo>
                    <a:pt x="36" y="55"/>
                  </a:lnTo>
                  <a:lnTo>
                    <a:pt x="50" y="48"/>
                  </a:lnTo>
                  <a:lnTo>
                    <a:pt x="63" y="47"/>
                  </a:lnTo>
                  <a:lnTo>
                    <a:pt x="69" y="39"/>
                  </a:lnTo>
                  <a:lnTo>
                    <a:pt x="67" y="36"/>
                  </a:lnTo>
                  <a:lnTo>
                    <a:pt x="68" y="33"/>
                  </a:lnTo>
                  <a:lnTo>
                    <a:pt x="91" y="30"/>
                  </a:lnTo>
                  <a:lnTo>
                    <a:pt x="92" y="27"/>
                  </a:lnTo>
                  <a:lnTo>
                    <a:pt x="98" y="25"/>
                  </a:lnTo>
                  <a:lnTo>
                    <a:pt x="99" y="21"/>
                  </a:lnTo>
                  <a:lnTo>
                    <a:pt x="110" y="12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24" y="0"/>
                  </a:lnTo>
                  <a:lnTo>
                    <a:pt x="136" y="16"/>
                  </a:lnTo>
                  <a:lnTo>
                    <a:pt x="137" y="21"/>
                  </a:lnTo>
                  <a:lnTo>
                    <a:pt x="136" y="35"/>
                  </a:lnTo>
                  <a:lnTo>
                    <a:pt x="138" y="37"/>
                  </a:lnTo>
                  <a:lnTo>
                    <a:pt x="146" y="38"/>
                  </a:lnTo>
                  <a:lnTo>
                    <a:pt x="147" y="42"/>
                  </a:lnTo>
                  <a:lnTo>
                    <a:pt x="156" y="43"/>
                  </a:lnTo>
                  <a:lnTo>
                    <a:pt x="161" y="47"/>
                  </a:lnTo>
                  <a:lnTo>
                    <a:pt x="162" y="54"/>
                  </a:lnTo>
                  <a:lnTo>
                    <a:pt x="178" y="66"/>
                  </a:lnTo>
                  <a:lnTo>
                    <a:pt x="182" y="78"/>
                  </a:lnTo>
                  <a:lnTo>
                    <a:pt x="193" y="84"/>
                  </a:lnTo>
                  <a:lnTo>
                    <a:pt x="197" y="92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8" name="Freeform 397"/>
            <p:cNvSpPr>
              <a:spLocks/>
            </p:cNvSpPr>
            <p:nvPr/>
          </p:nvSpPr>
          <p:spPr bwMode="gray">
            <a:xfrm>
              <a:off x="4085376" y="4165346"/>
              <a:ext cx="74224" cy="102058"/>
            </a:xfrm>
            <a:custGeom>
              <a:avLst/>
              <a:gdLst/>
              <a:ahLst/>
              <a:cxnLst>
                <a:cxn ang="0">
                  <a:pos x="5" y="22"/>
                </a:cxn>
                <a:cxn ang="0">
                  <a:pos x="3" y="20"/>
                </a:cxn>
                <a:cxn ang="0">
                  <a:pos x="3" y="12"/>
                </a:cxn>
                <a:cxn ang="0">
                  <a:pos x="0" y="9"/>
                </a:cxn>
                <a:cxn ang="0">
                  <a:pos x="7" y="6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1"/>
                </a:cxn>
                <a:cxn ang="0">
                  <a:pos x="16" y="4"/>
                </a:cxn>
                <a:cxn ang="0">
                  <a:pos x="10" y="8"/>
                </a:cxn>
                <a:cxn ang="0">
                  <a:pos x="7" y="20"/>
                </a:cxn>
                <a:cxn ang="0">
                  <a:pos x="5" y="22"/>
                </a:cxn>
              </a:cxnLst>
              <a:rect l="0" t="0" r="r" b="b"/>
              <a:pathLst>
                <a:path w="16" h="22">
                  <a:moveTo>
                    <a:pt x="5" y="22"/>
                  </a:moveTo>
                  <a:lnTo>
                    <a:pt x="3" y="20"/>
                  </a:lnTo>
                  <a:lnTo>
                    <a:pt x="3" y="12"/>
                  </a:lnTo>
                  <a:lnTo>
                    <a:pt x="0" y="9"/>
                  </a:lnTo>
                  <a:lnTo>
                    <a:pt x="7" y="6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1"/>
                  </a:lnTo>
                  <a:lnTo>
                    <a:pt x="16" y="4"/>
                  </a:lnTo>
                  <a:lnTo>
                    <a:pt x="10" y="8"/>
                  </a:lnTo>
                  <a:lnTo>
                    <a:pt x="7" y="20"/>
                  </a:lnTo>
                  <a:lnTo>
                    <a:pt x="5" y="2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59" name="Freeform 398"/>
            <p:cNvSpPr>
              <a:spLocks/>
            </p:cNvSpPr>
            <p:nvPr/>
          </p:nvSpPr>
          <p:spPr bwMode="gray">
            <a:xfrm>
              <a:off x="3867345" y="3682890"/>
              <a:ext cx="385038" cy="449984"/>
            </a:xfrm>
            <a:custGeom>
              <a:avLst/>
              <a:gdLst/>
              <a:ahLst/>
              <a:cxnLst>
                <a:cxn ang="0">
                  <a:pos x="37" y="2"/>
                </a:cxn>
                <a:cxn ang="0">
                  <a:pos x="35" y="5"/>
                </a:cxn>
                <a:cxn ang="0">
                  <a:pos x="37" y="19"/>
                </a:cxn>
                <a:cxn ang="0">
                  <a:pos x="18" y="19"/>
                </a:cxn>
                <a:cxn ang="0">
                  <a:pos x="10" y="21"/>
                </a:cxn>
                <a:cxn ang="0">
                  <a:pos x="12" y="25"/>
                </a:cxn>
                <a:cxn ang="0">
                  <a:pos x="8" y="27"/>
                </a:cxn>
                <a:cxn ang="0">
                  <a:pos x="15" y="34"/>
                </a:cxn>
                <a:cxn ang="0">
                  <a:pos x="12" y="35"/>
                </a:cxn>
                <a:cxn ang="0">
                  <a:pos x="7" y="32"/>
                </a:cxn>
                <a:cxn ang="0">
                  <a:pos x="6" y="42"/>
                </a:cxn>
                <a:cxn ang="0">
                  <a:pos x="2" y="47"/>
                </a:cxn>
                <a:cxn ang="0">
                  <a:pos x="0" y="47"/>
                </a:cxn>
                <a:cxn ang="0">
                  <a:pos x="1" y="51"/>
                </a:cxn>
                <a:cxn ang="0">
                  <a:pos x="7" y="65"/>
                </a:cxn>
                <a:cxn ang="0">
                  <a:pos x="16" y="78"/>
                </a:cxn>
                <a:cxn ang="0">
                  <a:pos x="33" y="92"/>
                </a:cxn>
                <a:cxn ang="0">
                  <a:pos x="34" y="97"/>
                </a:cxn>
                <a:cxn ang="0">
                  <a:pos x="37" y="90"/>
                </a:cxn>
                <a:cxn ang="0">
                  <a:pos x="43" y="90"/>
                </a:cxn>
                <a:cxn ang="0">
                  <a:pos x="44" y="89"/>
                </a:cxn>
                <a:cxn ang="0">
                  <a:pos x="41" y="80"/>
                </a:cxn>
                <a:cxn ang="0">
                  <a:pos x="43" y="75"/>
                </a:cxn>
                <a:cxn ang="0">
                  <a:pos x="52" y="70"/>
                </a:cxn>
                <a:cxn ang="0">
                  <a:pos x="58" y="64"/>
                </a:cxn>
                <a:cxn ang="0">
                  <a:pos x="62" y="69"/>
                </a:cxn>
                <a:cxn ang="0">
                  <a:pos x="69" y="68"/>
                </a:cxn>
                <a:cxn ang="0">
                  <a:pos x="75" y="73"/>
                </a:cxn>
                <a:cxn ang="0">
                  <a:pos x="78" y="72"/>
                </a:cxn>
                <a:cxn ang="0">
                  <a:pos x="82" y="48"/>
                </a:cxn>
                <a:cxn ang="0">
                  <a:pos x="77" y="36"/>
                </a:cxn>
                <a:cxn ang="0">
                  <a:pos x="78" y="31"/>
                </a:cxn>
                <a:cxn ang="0">
                  <a:pos x="83" y="23"/>
                </a:cxn>
                <a:cxn ang="0">
                  <a:pos x="83" y="18"/>
                </a:cxn>
                <a:cxn ang="0">
                  <a:pos x="79" y="14"/>
                </a:cxn>
                <a:cxn ang="0">
                  <a:pos x="71" y="11"/>
                </a:cxn>
                <a:cxn ang="0">
                  <a:pos x="67" y="18"/>
                </a:cxn>
                <a:cxn ang="0">
                  <a:pos x="65" y="16"/>
                </a:cxn>
                <a:cxn ang="0">
                  <a:pos x="65" y="7"/>
                </a:cxn>
                <a:cxn ang="0">
                  <a:pos x="66" y="2"/>
                </a:cxn>
                <a:cxn ang="0">
                  <a:pos x="50" y="0"/>
                </a:cxn>
                <a:cxn ang="0">
                  <a:pos x="37" y="2"/>
                </a:cxn>
              </a:cxnLst>
              <a:rect l="0" t="0" r="r" b="b"/>
              <a:pathLst>
                <a:path w="83" h="97">
                  <a:moveTo>
                    <a:pt x="37" y="2"/>
                  </a:moveTo>
                  <a:lnTo>
                    <a:pt x="35" y="5"/>
                  </a:lnTo>
                  <a:lnTo>
                    <a:pt x="37" y="19"/>
                  </a:lnTo>
                  <a:lnTo>
                    <a:pt x="18" y="19"/>
                  </a:lnTo>
                  <a:lnTo>
                    <a:pt x="10" y="21"/>
                  </a:lnTo>
                  <a:lnTo>
                    <a:pt x="12" y="25"/>
                  </a:lnTo>
                  <a:lnTo>
                    <a:pt x="8" y="27"/>
                  </a:lnTo>
                  <a:lnTo>
                    <a:pt x="15" y="34"/>
                  </a:lnTo>
                  <a:lnTo>
                    <a:pt x="12" y="35"/>
                  </a:lnTo>
                  <a:lnTo>
                    <a:pt x="7" y="32"/>
                  </a:lnTo>
                  <a:lnTo>
                    <a:pt x="6" y="42"/>
                  </a:lnTo>
                  <a:lnTo>
                    <a:pt x="2" y="47"/>
                  </a:lnTo>
                  <a:lnTo>
                    <a:pt x="0" y="47"/>
                  </a:lnTo>
                  <a:lnTo>
                    <a:pt x="1" y="51"/>
                  </a:lnTo>
                  <a:lnTo>
                    <a:pt x="7" y="65"/>
                  </a:lnTo>
                  <a:lnTo>
                    <a:pt x="16" y="78"/>
                  </a:lnTo>
                  <a:lnTo>
                    <a:pt x="33" y="92"/>
                  </a:lnTo>
                  <a:lnTo>
                    <a:pt x="34" y="97"/>
                  </a:lnTo>
                  <a:lnTo>
                    <a:pt x="37" y="90"/>
                  </a:lnTo>
                  <a:lnTo>
                    <a:pt x="43" y="90"/>
                  </a:lnTo>
                  <a:lnTo>
                    <a:pt x="44" y="89"/>
                  </a:lnTo>
                  <a:lnTo>
                    <a:pt x="41" y="80"/>
                  </a:lnTo>
                  <a:lnTo>
                    <a:pt x="43" y="75"/>
                  </a:lnTo>
                  <a:lnTo>
                    <a:pt x="52" y="70"/>
                  </a:lnTo>
                  <a:lnTo>
                    <a:pt x="58" y="64"/>
                  </a:lnTo>
                  <a:lnTo>
                    <a:pt x="62" y="69"/>
                  </a:lnTo>
                  <a:lnTo>
                    <a:pt x="69" y="68"/>
                  </a:lnTo>
                  <a:lnTo>
                    <a:pt x="75" y="73"/>
                  </a:lnTo>
                  <a:lnTo>
                    <a:pt x="78" y="72"/>
                  </a:lnTo>
                  <a:lnTo>
                    <a:pt x="82" y="48"/>
                  </a:lnTo>
                  <a:lnTo>
                    <a:pt x="77" y="36"/>
                  </a:lnTo>
                  <a:lnTo>
                    <a:pt x="78" y="31"/>
                  </a:lnTo>
                  <a:lnTo>
                    <a:pt x="83" y="23"/>
                  </a:lnTo>
                  <a:lnTo>
                    <a:pt x="83" y="18"/>
                  </a:lnTo>
                  <a:lnTo>
                    <a:pt x="79" y="14"/>
                  </a:lnTo>
                  <a:lnTo>
                    <a:pt x="71" y="11"/>
                  </a:lnTo>
                  <a:lnTo>
                    <a:pt x="67" y="18"/>
                  </a:lnTo>
                  <a:lnTo>
                    <a:pt x="65" y="16"/>
                  </a:lnTo>
                  <a:lnTo>
                    <a:pt x="65" y="7"/>
                  </a:lnTo>
                  <a:lnTo>
                    <a:pt x="66" y="2"/>
                  </a:lnTo>
                  <a:lnTo>
                    <a:pt x="50" y="0"/>
                  </a:lnTo>
                  <a:lnTo>
                    <a:pt x="37" y="2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0" name="Freeform 399"/>
            <p:cNvSpPr>
              <a:spLocks/>
            </p:cNvSpPr>
            <p:nvPr/>
          </p:nvSpPr>
          <p:spPr bwMode="gray">
            <a:xfrm>
              <a:off x="4025070" y="3580832"/>
              <a:ext cx="524207" cy="626266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104" y="5"/>
                </a:cxn>
                <a:cxn ang="0">
                  <a:pos x="94" y="0"/>
                </a:cxn>
                <a:cxn ang="0">
                  <a:pos x="89" y="2"/>
                </a:cxn>
                <a:cxn ang="0">
                  <a:pos x="82" y="5"/>
                </a:cxn>
                <a:cxn ang="0">
                  <a:pos x="75" y="14"/>
                </a:cxn>
                <a:cxn ang="0">
                  <a:pos x="75" y="29"/>
                </a:cxn>
                <a:cxn ang="0">
                  <a:pos x="74" y="32"/>
                </a:cxn>
                <a:cxn ang="0">
                  <a:pos x="67" y="27"/>
                </a:cxn>
                <a:cxn ang="0">
                  <a:pos x="54" y="24"/>
                </a:cxn>
                <a:cxn ang="0">
                  <a:pos x="32" y="24"/>
                </a:cxn>
                <a:cxn ang="0">
                  <a:pos x="31" y="29"/>
                </a:cxn>
                <a:cxn ang="0">
                  <a:pos x="31" y="38"/>
                </a:cxn>
                <a:cxn ang="0">
                  <a:pos x="33" y="40"/>
                </a:cxn>
                <a:cxn ang="0">
                  <a:pos x="37" y="33"/>
                </a:cxn>
                <a:cxn ang="0">
                  <a:pos x="45" y="36"/>
                </a:cxn>
                <a:cxn ang="0">
                  <a:pos x="49" y="40"/>
                </a:cxn>
                <a:cxn ang="0">
                  <a:pos x="49" y="45"/>
                </a:cxn>
                <a:cxn ang="0">
                  <a:pos x="44" y="53"/>
                </a:cxn>
                <a:cxn ang="0">
                  <a:pos x="43" y="58"/>
                </a:cxn>
                <a:cxn ang="0">
                  <a:pos x="48" y="70"/>
                </a:cxn>
                <a:cxn ang="0">
                  <a:pos x="44" y="94"/>
                </a:cxn>
                <a:cxn ang="0">
                  <a:pos x="41" y="95"/>
                </a:cxn>
                <a:cxn ang="0">
                  <a:pos x="35" y="90"/>
                </a:cxn>
                <a:cxn ang="0">
                  <a:pos x="28" y="91"/>
                </a:cxn>
                <a:cxn ang="0">
                  <a:pos x="24" y="86"/>
                </a:cxn>
                <a:cxn ang="0">
                  <a:pos x="18" y="92"/>
                </a:cxn>
                <a:cxn ang="0">
                  <a:pos x="9" y="97"/>
                </a:cxn>
                <a:cxn ang="0">
                  <a:pos x="7" y="102"/>
                </a:cxn>
                <a:cxn ang="0">
                  <a:pos x="10" y="111"/>
                </a:cxn>
                <a:cxn ang="0">
                  <a:pos x="9" y="112"/>
                </a:cxn>
                <a:cxn ang="0">
                  <a:pos x="3" y="112"/>
                </a:cxn>
                <a:cxn ang="0">
                  <a:pos x="0" y="119"/>
                </a:cxn>
                <a:cxn ang="0">
                  <a:pos x="4" y="121"/>
                </a:cxn>
                <a:cxn ang="0">
                  <a:pos x="10" y="127"/>
                </a:cxn>
                <a:cxn ang="0">
                  <a:pos x="13" y="135"/>
                </a:cxn>
                <a:cxn ang="0">
                  <a:pos x="20" y="132"/>
                </a:cxn>
                <a:cxn ang="0">
                  <a:pos x="22" y="127"/>
                </a:cxn>
                <a:cxn ang="0">
                  <a:pos x="25" y="126"/>
                </a:cxn>
                <a:cxn ang="0">
                  <a:pos x="28" y="127"/>
                </a:cxn>
                <a:cxn ang="0">
                  <a:pos x="29" y="130"/>
                </a:cxn>
                <a:cxn ang="0">
                  <a:pos x="33" y="133"/>
                </a:cxn>
                <a:cxn ang="0">
                  <a:pos x="37" y="132"/>
                </a:cxn>
                <a:cxn ang="0">
                  <a:pos x="41" y="127"/>
                </a:cxn>
                <a:cxn ang="0">
                  <a:pos x="48" y="126"/>
                </a:cxn>
                <a:cxn ang="0">
                  <a:pos x="49" y="132"/>
                </a:cxn>
                <a:cxn ang="0">
                  <a:pos x="51" y="132"/>
                </a:cxn>
                <a:cxn ang="0">
                  <a:pos x="57" y="130"/>
                </a:cxn>
                <a:cxn ang="0">
                  <a:pos x="72" y="118"/>
                </a:cxn>
                <a:cxn ang="0">
                  <a:pos x="76" y="107"/>
                </a:cxn>
                <a:cxn ang="0">
                  <a:pos x="78" y="96"/>
                </a:cxn>
                <a:cxn ang="0">
                  <a:pos x="79" y="90"/>
                </a:cxn>
                <a:cxn ang="0">
                  <a:pos x="86" y="80"/>
                </a:cxn>
                <a:cxn ang="0">
                  <a:pos x="100" y="68"/>
                </a:cxn>
                <a:cxn ang="0">
                  <a:pos x="105" y="27"/>
                </a:cxn>
                <a:cxn ang="0">
                  <a:pos x="113" y="11"/>
                </a:cxn>
                <a:cxn ang="0">
                  <a:pos x="113" y="0"/>
                </a:cxn>
              </a:cxnLst>
              <a:rect l="0" t="0" r="r" b="b"/>
              <a:pathLst>
                <a:path w="113" h="135">
                  <a:moveTo>
                    <a:pt x="113" y="0"/>
                  </a:moveTo>
                  <a:lnTo>
                    <a:pt x="104" y="5"/>
                  </a:lnTo>
                  <a:lnTo>
                    <a:pt x="94" y="0"/>
                  </a:lnTo>
                  <a:lnTo>
                    <a:pt x="89" y="2"/>
                  </a:lnTo>
                  <a:lnTo>
                    <a:pt x="82" y="5"/>
                  </a:lnTo>
                  <a:lnTo>
                    <a:pt x="75" y="14"/>
                  </a:lnTo>
                  <a:lnTo>
                    <a:pt x="75" y="29"/>
                  </a:lnTo>
                  <a:lnTo>
                    <a:pt x="74" y="32"/>
                  </a:lnTo>
                  <a:lnTo>
                    <a:pt x="67" y="27"/>
                  </a:lnTo>
                  <a:lnTo>
                    <a:pt x="54" y="24"/>
                  </a:lnTo>
                  <a:lnTo>
                    <a:pt x="32" y="24"/>
                  </a:lnTo>
                  <a:lnTo>
                    <a:pt x="31" y="29"/>
                  </a:lnTo>
                  <a:lnTo>
                    <a:pt x="31" y="38"/>
                  </a:lnTo>
                  <a:lnTo>
                    <a:pt x="33" y="40"/>
                  </a:lnTo>
                  <a:lnTo>
                    <a:pt x="37" y="33"/>
                  </a:lnTo>
                  <a:lnTo>
                    <a:pt x="45" y="36"/>
                  </a:lnTo>
                  <a:lnTo>
                    <a:pt x="49" y="40"/>
                  </a:lnTo>
                  <a:lnTo>
                    <a:pt x="49" y="45"/>
                  </a:lnTo>
                  <a:lnTo>
                    <a:pt x="44" y="53"/>
                  </a:lnTo>
                  <a:lnTo>
                    <a:pt x="43" y="58"/>
                  </a:lnTo>
                  <a:lnTo>
                    <a:pt x="48" y="70"/>
                  </a:lnTo>
                  <a:lnTo>
                    <a:pt x="44" y="94"/>
                  </a:lnTo>
                  <a:lnTo>
                    <a:pt x="41" y="95"/>
                  </a:lnTo>
                  <a:lnTo>
                    <a:pt x="35" y="90"/>
                  </a:lnTo>
                  <a:lnTo>
                    <a:pt x="28" y="91"/>
                  </a:lnTo>
                  <a:lnTo>
                    <a:pt x="24" y="86"/>
                  </a:lnTo>
                  <a:lnTo>
                    <a:pt x="18" y="92"/>
                  </a:lnTo>
                  <a:lnTo>
                    <a:pt x="9" y="97"/>
                  </a:lnTo>
                  <a:lnTo>
                    <a:pt x="7" y="102"/>
                  </a:lnTo>
                  <a:lnTo>
                    <a:pt x="10" y="111"/>
                  </a:lnTo>
                  <a:lnTo>
                    <a:pt x="9" y="112"/>
                  </a:lnTo>
                  <a:lnTo>
                    <a:pt x="3" y="112"/>
                  </a:lnTo>
                  <a:lnTo>
                    <a:pt x="0" y="119"/>
                  </a:lnTo>
                  <a:lnTo>
                    <a:pt x="4" y="121"/>
                  </a:lnTo>
                  <a:lnTo>
                    <a:pt x="10" y="127"/>
                  </a:lnTo>
                  <a:lnTo>
                    <a:pt x="13" y="135"/>
                  </a:lnTo>
                  <a:lnTo>
                    <a:pt x="20" y="132"/>
                  </a:lnTo>
                  <a:lnTo>
                    <a:pt x="22" y="127"/>
                  </a:lnTo>
                  <a:lnTo>
                    <a:pt x="25" y="126"/>
                  </a:lnTo>
                  <a:lnTo>
                    <a:pt x="28" y="127"/>
                  </a:lnTo>
                  <a:lnTo>
                    <a:pt x="29" y="130"/>
                  </a:lnTo>
                  <a:lnTo>
                    <a:pt x="33" y="133"/>
                  </a:lnTo>
                  <a:lnTo>
                    <a:pt x="37" y="132"/>
                  </a:lnTo>
                  <a:lnTo>
                    <a:pt x="41" y="127"/>
                  </a:lnTo>
                  <a:lnTo>
                    <a:pt x="48" y="126"/>
                  </a:lnTo>
                  <a:lnTo>
                    <a:pt x="49" y="132"/>
                  </a:lnTo>
                  <a:lnTo>
                    <a:pt x="51" y="132"/>
                  </a:lnTo>
                  <a:lnTo>
                    <a:pt x="57" y="130"/>
                  </a:lnTo>
                  <a:lnTo>
                    <a:pt x="72" y="118"/>
                  </a:lnTo>
                  <a:lnTo>
                    <a:pt x="76" y="107"/>
                  </a:lnTo>
                  <a:lnTo>
                    <a:pt x="78" y="96"/>
                  </a:lnTo>
                  <a:lnTo>
                    <a:pt x="79" y="90"/>
                  </a:lnTo>
                  <a:lnTo>
                    <a:pt x="86" y="80"/>
                  </a:lnTo>
                  <a:lnTo>
                    <a:pt x="100" y="68"/>
                  </a:lnTo>
                  <a:lnTo>
                    <a:pt x="105" y="27"/>
                  </a:lnTo>
                  <a:lnTo>
                    <a:pt x="113" y="11"/>
                  </a:lnTo>
                  <a:lnTo>
                    <a:pt x="113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1" name="Freeform 400"/>
            <p:cNvSpPr>
              <a:spLocks/>
            </p:cNvSpPr>
            <p:nvPr/>
          </p:nvSpPr>
          <p:spPr bwMode="gray">
            <a:xfrm>
              <a:off x="5286876" y="4007619"/>
              <a:ext cx="120614" cy="157725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3" y="25"/>
                </a:cxn>
                <a:cxn ang="0">
                  <a:pos x="3" y="18"/>
                </a:cxn>
                <a:cxn ang="0">
                  <a:pos x="2" y="10"/>
                </a:cxn>
                <a:cxn ang="0">
                  <a:pos x="0" y="7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7" y="8"/>
                </a:cxn>
                <a:cxn ang="0">
                  <a:pos x="11" y="7"/>
                </a:cxn>
                <a:cxn ang="0">
                  <a:pos x="14" y="2"/>
                </a:cxn>
                <a:cxn ang="0">
                  <a:pos x="21" y="0"/>
                </a:cxn>
                <a:cxn ang="0">
                  <a:pos x="23" y="2"/>
                </a:cxn>
                <a:cxn ang="0">
                  <a:pos x="21" y="8"/>
                </a:cxn>
                <a:cxn ang="0">
                  <a:pos x="25" y="10"/>
                </a:cxn>
                <a:cxn ang="0">
                  <a:pos x="26" y="15"/>
                </a:cxn>
                <a:cxn ang="0">
                  <a:pos x="16" y="31"/>
                </a:cxn>
                <a:cxn ang="0">
                  <a:pos x="8" y="34"/>
                </a:cxn>
                <a:cxn ang="0">
                  <a:pos x="5" y="32"/>
                </a:cxn>
              </a:cxnLst>
              <a:rect l="0" t="0" r="r" b="b"/>
              <a:pathLst>
                <a:path w="26" h="34">
                  <a:moveTo>
                    <a:pt x="5" y="32"/>
                  </a:moveTo>
                  <a:lnTo>
                    <a:pt x="3" y="25"/>
                  </a:lnTo>
                  <a:lnTo>
                    <a:pt x="3" y="18"/>
                  </a:lnTo>
                  <a:lnTo>
                    <a:pt x="2" y="10"/>
                  </a:lnTo>
                  <a:lnTo>
                    <a:pt x="0" y="7"/>
                  </a:lnTo>
                  <a:lnTo>
                    <a:pt x="2" y="4"/>
                  </a:lnTo>
                  <a:lnTo>
                    <a:pt x="3" y="4"/>
                  </a:lnTo>
                  <a:lnTo>
                    <a:pt x="7" y="8"/>
                  </a:lnTo>
                  <a:lnTo>
                    <a:pt x="11" y="7"/>
                  </a:lnTo>
                  <a:lnTo>
                    <a:pt x="14" y="2"/>
                  </a:lnTo>
                  <a:lnTo>
                    <a:pt x="21" y="0"/>
                  </a:lnTo>
                  <a:lnTo>
                    <a:pt x="23" y="2"/>
                  </a:lnTo>
                  <a:lnTo>
                    <a:pt x="21" y="8"/>
                  </a:lnTo>
                  <a:lnTo>
                    <a:pt x="25" y="10"/>
                  </a:lnTo>
                  <a:lnTo>
                    <a:pt x="26" y="15"/>
                  </a:lnTo>
                  <a:lnTo>
                    <a:pt x="16" y="31"/>
                  </a:lnTo>
                  <a:lnTo>
                    <a:pt x="8" y="34"/>
                  </a:lnTo>
                  <a:lnTo>
                    <a:pt x="5" y="32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2" name="Freeform 401"/>
            <p:cNvSpPr>
              <a:spLocks/>
            </p:cNvSpPr>
            <p:nvPr/>
          </p:nvSpPr>
          <p:spPr bwMode="gray">
            <a:xfrm>
              <a:off x="4085376" y="4165346"/>
              <a:ext cx="74224" cy="102058"/>
            </a:xfrm>
            <a:custGeom>
              <a:avLst/>
              <a:gdLst/>
              <a:ahLst/>
              <a:cxnLst>
                <a:cxn ang="0">
                  <a:pos x="5" y="22"/>
                </a:cxn>
                <a:cxn ang="0">
                  <a:pos x="3" y="20"/>
                </a:cxn>
                <a:cxn ang="0">
                  <a:pos x="3" y="12"/>
                </a:cxn>
                <a:cxn ang="0">
                  <a:pos x="0" y="9"/>
                </a:cxn>
                <a:cxn ang="0">
                  <a:pos x="7" y="6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1"/>
                </a:cxn>
                <a:cxn ang="0">
                  <a:pos x="16" y="4"/>
                </a:cxn>
                <a:cxn ang="0">
                  <a:pos x="10" y="8"/>
                </a:cxn>
                <a:cxn ang="0">
                  <a:pos x="7" y="20"/>
                </a:cxn>
                <a:cxn ang="0">
                  <a:pos x="5" y="22"/>
                </a:cxn>
              </a:cxnLst>
              <a:rect l="0" t="0" r="r" b="b"/>
              <a:pathLst>
                <a:path w="16" h="22">
                  <a:moveTo>
                    <a:pt x="5" y="22"/>
                  </a:moveTo>
                  <a:lnTo>
                    <a:pt x="3" y="20"/>
                  </a:lnTo>
                  <a:lnTo>
                    <a:pt x="3" y="12"/>
                  </a:lnTo>
                  <a:lnTo>
                    <a:pt x="0" y="9"/>
                  </a:lnTo>
                  <a:lnTo>
                    <a:pt x="7" y="6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1"/>
                  </a:lnTo>
                  <a:lnTo>
                    <a:pt x="16" y="4"/>
                  </a:lnTo>
                  <a:lnTo>
                    <a:pt x="10" y="8"/>
                  </a:lnTo>
                  <a:lnTo>
                    <a:pt x="7" y="20"/>
                  </a:lnTo>
                  <a:lnTo>
                    <a:pt x="5" y="22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3" name="Freeform 402"/>
            <p:cNvSpPr>
              <a:spLocks/>
            </p:cNvSpPr>
            <p:nvPr/>
          </p:nvSpPr>
          <p:spPr bwMode="gray">
            <a:xfrm>
              <a:off x="5143066" y="5974553"/>
              <a:ext cx="157725" cy="171645"/>
            </a:xfrm>
            <a:custGeom>
              <a:avLst/>
              <a:gdLst/>
              <a:ahLst/>
              <a:cxnLst>
                <a:cxn ang="0">
                  <a:pos x="34" y="13"/>
                </a:cxn>
                <a:cxn ang="0">
                  <a:pos x="34" y="16"/>
                </a:cxn>
                <a:cxn ang="0">
                  <a:pos x="28" y="27"/>
                </a:cxn>
                <a:cxn ang="0">
                  <a:pos x="20" y="31"/>
                </a:cxn>
                <a:cxn ang="0">
                  <a:pos x="15" y="35"/>
                </a:cxn>
                <a:cxn ang="0">
                  <a:pos x="11" y="37"/>
                </a:cxn>
                <a:cxn ang="0">
                  <a:pos x="7" y="32"/>
                </a:cxn>
                <a:cxn ang="0">
                  <a:pos x="0" y="21"/>
                </a:cxn>
                <a:cxn ang="0">
                  <a:pos x="8" y="7"/>
                </a:cxn>
                <a:cxn ang="0">
                  <a:pos x="19" y="0"/>
                </a:cxn>
                <a:cxn ang="0">
                  <a:pos x="23" y="0"/>
                </a:cxn>
                <a:cxn ang="0">
                  <a:pos x="26" y="1"/>
                </a:cxn>
                <a:cxn ang="0">
                  <a:pos x="34" y="13"/>
                </a:cxn>
              </a:cxnLst>
              <a:rect l="0" t="0" r="r" b="b"/>
              <a:pathLst>
                <a:path w="34" h="37">
                  <a:moveTo>
                    <a:pt x="34" y="13"/>
                  </a:moveTo>
                  <a:lnTo>
                    <a:pt x="34" y="16"/>
                  </a:lnTo>
                  <a:lnTo>
                    <a:pt x="28" y="27"/>
                  </a:lnTo>
                  <a:lnTo>
                    <a:pt x="20" y="31"/>
                  </a:lnTo>
                  <a:lnTo>
                    <a:pt x="15" y="35"/>
                  </a:lnTo>
                  <a:lnTo>
                    <a:pt x="11" y="37"/>
                  </a:lnTo>
                  <a:lnTo>
                    <a:pt x="7" y="32"/>
                  </a:lnTo>
                  <a:lnTo>
                    <a:pt x="0" y="21"/>
                  </a:lnTo>
                  <a:lnTo>
                    <a:pt x="8" y="7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34" y="13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4" name="Freeform 403"/>
            <p:cNvSpPr>
              <a:spLocks/>
            </p:cNvSpPr>
            <p:nvPr/>
          </p:nvSpPr>
          <p:spPr bwMode="gray">
            <a:xfrm>
              <a:off x="5402850" y="5747243"/>
              <a:ext cx="88143" cy="120614"/>
            </a:xfrm>
            <a:custGeom>
              <a:avLst/>
              <a:gdLst/>
              <a:ahLst/>
              <a:cxnLst>
                <a:cxn ang="0">
                  <a:pos x="19" y="18"/>
                </a:cxn>
                <a:cxn ang="0">
                  <a:pos x="17" y="2"/>
                </a:cxn>
                <a:cxn ang="0">
                  <a:pos x="15" y="5"/>
                </a:cxn>
                <a:cxn ang="0">
                  <a:pos x="9" y="0"/>
                </a:cxn>
                <a:cxn ang="0">
                  <a:pos x="5" y="2"/>
                </a:cxn>
                <a:cxn ang="0">
                  <a:pos x="0" y="16"/>
                </a:cxn>
                <a:cxn ang="0">
                  <a:pos x="3" y="24"/>
                </a:cxn>
                <a:cxn ang="0">
                  <a:pos x="9" y="26"/>
                </a:cxn>
                <a:cxn ang="0">
                  <a:pos x="13" y="26"/>
                </a:cxn>
                <a:cxn ang="0">
                  <a:pos x="19" y="18"/>
                </a:cxn>
              </a:cxnLst>
              <a:rect l="0" t="0" r="r" b="b"/>
              <a:pathLst>
                <a:path w="19" h="26">
                  <a:moveTo>
                    <a:pt x="19" y="18"/>
                  </a:moveTo>
                  <a:lnTo>
                    <a:pt x="17" y="2"/>
                  </a:lnTo>
                  <a:lnTo>
                    <a:pt x="15" y="5"/>
                  </a:lnTo>
                  <a:lnTo>
                    <a:pt x="9" y="0"/>
                  </a:lnTo>
                  <a:lnTo>
                    <a:pt x="5" y="2"/>
                  </a:lnTo>
                  <a:lnTo>
                    <a:pt x="0" y="16"/>
                  </a:lnTo>
                  <a:lnTo>
                    <a:pt x="3" y="24"/>
                  </a:lnTo>
                  <a:lnTo>
                    <a:pt x="9" y="26"/>
                  </a:lnTo>
                  <a:lnTo>
                    <a:pt x="13" y="26"/>
                  </a:lnTo>
                  <a:lnTo>
                    <a:pt x="19" y="1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5" name="Freeform 404"/>
            <p:cNvSpPr>
              <a:spLocks/>
            </p:cNvSpPr>
            <p:nvPr/>
          </p:nvSpPr>
          <p:spPr bwMode="gray">
            <a:xfrm>
              <a:off x="2656566" y="3075183"/>
              <a:ext cx="431427" cy="463899"/>
            </a:xfrm>
            <a:custGeom>
              <a:avLst/>
              <a:gdLst/>
              <a:ahLst/>
              <a:cxnLst>
                <a:cxn ang="0">
                  <a:pos x="7" y="12"/>
                </a:cxn>
                <a:cxn ang="0">
                  <a:pos x="11" y="21"/>
                </a:cxn>
                <a:cxn ang="0">
                  <a:pos x="13" y="27"/>
                </a:cxn>
                <a:cxn ang="0">
                  <a:pos x="12" y="31"/>
                </a:cxn>
                <a:cxn ang="0">
                  <a:pos x="10" y="36"/>
                </a:cxn>
                <a:cxn ang="0">
                  <a:pos x="5" y="39"/>
                </a:cxn>
                <a:cxn ang="0">
                  <a:pos x="10" y="42"/>
                </a:cxn>
                <a:cxn ang="0">
                  <a:pos x="1" y="50"/>
                </a:cxn>
                <a:cxn ang="0">
                  <a:pos x="5" y="57"/>
                </a:cxn>
                <a:cxn ang="0">
                  <a:pos x="0" y="66"/>
                </a:cxn>
                <a:cxn ang="0">
                  <a:pos x="13" y="75"/>
                </a:cxn>
                <a:cxn ang="0">
                  <a:pos x="19" y="85"/>
                </a:cxn>
                <a:cxn ang="0">
                  <a:pos x="15" y="98"/>
                </a:cxn>
                <a:cxn ang="0">
                  <a:pos x="37" y="92"/>
                </a:cxn>
                <a:cxn ang="0">
                  <a:pos x="71" y="86"/>
                </a:cxn>
                <a:cxn ang="0">
                  <a:pos x="85" y="87"/>
                </a:cxn>
                <a:cxn ang="0">
                  <a:pos x="88" y="80"/>
                </a:cxn>
                <a:cxn ang="0">
                  <a:pos x="81" y="65"/>
                </a:cxn>
                <a:cxn ang="0">
                  <a:pos x="86" y="54"/>
                </a:cxn>
                <a:cxn ang="0">
                  <a:pos x="93" y="39"/>
                </a:cxn>
                <a:cxn ang="0">
                  <a:pos x="88" y="26"/>
                </a:cxn>
                <a:cxn ang="0">
                  <a:pos x="89" y="20"/>
                </a:cxn>
                <a:cxn ang="0">
                  <a:pos x="82" y="12"/>
                </a:cxn>
                <a:cxn ang="0">
                  <a:pos x="75" y="12"/>
                </a:cxn>
                <a:cxn ang="0">
                  <a:pos x="63" y="17"/>
                </a:cxn>
                <a:cxn ang="0">
                  <a:pos x="58" y="16"/>
                </a:cxn>
                <a:cxn ang="0">
                  <a:pos x="51" y="6"/>
                </a:cxn>
                <a:cxn ang="0">
                  <a:pos x="45" y="5"/>
                </a:cxn>
                <a:cxn ang="0">
                  <a:pos x="38" y="7"/>
                </a:cxn>
                <a:cxn ang="0">
                  <a:pos x="36" y="0"/>
                </a:cxn>
                <a:cxn ang="0">
                  <a:pos x="32" y="3"/>
                </a:cxn>
                <a:cxn ang="0">
                  <a:pos x="29" y="6"/>
                </a:cxn>
                <a:cxn ang="0">
                  <a:pos x="24" y="9"/>
                </a:cxn>
                <a:cxn ang="0">
                  <a:pos x="18" y="7"/>
                </a:cxn>
                <a:cxn ang="0">
                  <a:pos x="10" y="9"/>
                </a:cxn>
              </a:cxnLst>
              <a:rect l="0" t="0" r="r" b="b"/>
              <a:pathLst>
                <a:path w="93" h="100">
                  <a:moveTo>
                    <a:pt x="10" y="9"/>
                  </a:moveTo>
                  <a:lnTo>
                    <a:pt x="7" y="12"/>
                  </a:lnTo>
                  <a:lnTo>
                    <a:pt x="7" y="20"/>
                  </a:lnTo>
                  <a:lnTo>
                    <a:pt x="11" y="21"/>
                  </a:lnTo>
                  <a:lnTo>
                    <a:pt x="11" y="25"/>
                  </a:lnTo>
                  <a:lnTo>
                    <a:pt x="13" y="27"/>
                  </a:lnTo>
                  <a:lnTo>
                    <a:pt x="10" y="31"/>
                  </a:lnTo>
                  <a:lnTo>
                    <a:pt x="12" y="31"/>
                  </a:lnTo>
                  <a:lnTo>
                    <a:pt x="13" y="38"/>
                  </a:lnTo>
                  <a:lnTo>
                    <a:pt x="10" y="36"/>
                  </a:lnTo>
                  <a:lnTo>
                    <a:pt x="5" y="36"/>
                  </a:lnTo>
                  <a:lnTo>
                    <a:pt x="5" y="39"/>
                  </a:lnTo>
                  <a:lnTo>
                    <a:pt x="8" y="39"/>
                  </a:lnTo>
                  <a:lnTo>
                    <a:pt x="10" y="42"/>
                  </a:lnTo>
                  <a:lnTo>
                    <a:pt x="6" y="50"/>
                  </a:lnTo>
                  <a:lnTo>
                    <a:pt x="1" y="50"/>
                  </a:lnTo>
                  <a:lnTo>
                    <a:pt x="2" y="54"/>
                  </a:lnTo>
                  <a:lnTo>
                    <a:pt x="5" y="57"/>
                  </a:lnTo>
                  <a:lnTo>
                    <a:pt x="4" y="61"/>
                  </a:lnTo>
                  <a:lnTo>
                    <a:pt x="0" y="66"/>
                  </a:lnTo>
                  <a:lnTo>
                    <a:pt x="10" y="69"/>
                  </a:lnTo>
                  <a:lnTo>
                    <a:pt x="13" y="75"/>
                  </a:lnTo>
                  <a:lnTo>
                    <a:pt x="18" y="76"/>
                  </a:lnTo>
                  <a:lnTo>
                    <a:pt x="19" y="85"/>
                  </a:lnTo>
                  <a:lnTo>
                    <a:pt x="15" y="88"/>
                  </a:lnTo>
                  <a:lnTo>
                    <a:pt x="15" y="98"/>
                  </a:lnTo>
                  <a:lnTo>
                    <a:pt x="20" y="100"/>
                  </a:lnTo>
                  <a:lnTo>
                    <a:pt x="37" y="92"/>
                  </a:lnTo>
                  <a:lnTo>
                    <a:pt x="57" y="87"/>
                  </a:lnTo>
                  <a:lnTo>
                    <a:pt x="71" y="86"/>
                  </a:lnTo>
                  <a:lnTo>
                    <a:pt x="83" y="88"/>
                  </a:lnTo>
                  <a:lnTo>
                    <a:pt x="85" y="87"/>
                  </a:lnTo>
                  <a:lnTo>
                    <a:pt x="89" y="87"/>
                  </a:lnTo>
                  <a:lnTo>
                    <a:pt x="88" y="80"/>
                  </a:lnTo>
                  <a:lnTo>
                    <a:pt x="85" y="77"/>
                  </a:lnTo>
                  <a:lnTo>
                    <a:pt x="81" y="65"/>
                  </a:lnTo>
                  <a:lnTo>
                    <a:pt x="82" y="60"/>
                  </a:lnTo>
                  <a:lnTo>
                    <a:pt x="86" y="54"/>
                  </a:lnTo>
                  <a:lnTo>
                    <a:pt x="88" y="43"/>
                  </a:lnTo>
                  <a:lnTo>
                    <a:pt x="93" y="39"/>
                  </a:lnTo>
                  <a:lnTo>
                    <a:pt x="90" y="27"/>
                  </a:lnTo>
                  <a:lnTo>
                    <a:pt x="88" y="26"/>
                  </a:lnTo>
                  <a:lnTo>
                    <a:pt x="89" y="23"/>
                  </a:lnTo>
                  <a:lnTo>
                    <a:pt x="89" y="20"/>
                  </a:lnTo>
                  <a:lnTo>
                    <a:pt x="86" y="20"/>
                  </a:lnTo>
                  <a:lnTo>
                    <a:pt x="82" y="12"/>
                  </a:lnTo>
                  <a:lnTo>
                    <a:pt x="80" y="14"/>
                  </a:lnTo>
                  <a:lnTo>
                    <a:pt x="75" y="12"/>
                  </a:lnTo>
                  <a:lnTo>
                    <a:pt x="65" y="15"/>
                  </a:lnTo>
                  <a:lnTo>
                    <a:pt x="63" y="17"/>
                  </a:lnTo>
                  <a:lnTo>
                    <a:pt x="61" y="15"/>
                  </a:lnTo>
                  <a:lnTo>
                    <a:pt x="58" y="16"/>
                  </a:lnTo>
                  <a:lnTo>
                    <a:pt x="55" y="14"/>
                  </a:lnTo>
                  <a:lnTo>
                    <a:pt x="51" y="6"/>
                  </a:lnTo>
                  <a:lnTo>
                    <a:pt x="48" y="7"/>
                  </a:lnTo>
                  <a:lnTo>
                    <a:pt x="45" y="5"/>
                  </a:lnTo>
                  <a:lnTo>
                    <a:pt x="43" y="5"/>
                  </a:lnTo>
                  <a:lnTo>
                    <a:pt x="38" y="7"/>
                  </a:lnTo>
                  <a:lnTo>
                    <a:pt x="36" y="7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2" y="3"/>
                  </a:lnTo>
                  <a:lnTo>
                    <a:pt x="30" y="1"/>
                  </a:lnTo>
                  <a:lnTo>
                    <a:pt x="29" y="6"/>
                  </a:lnTo>
                  <a:lnTo>
                    <a:pt x="24" y="6"/>
                  </a:lnTo>
                  <a:lnTo>
                    <a:pt x="24" y="9"/>
                  </a:lnTo>
                  <a:lnTo>
                    <a:pt x="20" y="7"/>
                  </a:lnTo>
                  <a:lnTo>
                    <a:pt x="18" y="7"/>
                  </a:lnTo>
                  <a:lnTo>
                    <a:pt x="15" y="4"/>
                  </a:lnTo>
                  <a:lnTo>
                    <a:pt x="10" y="9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6" name="Freeform 405"/>
            <p:cNvSpPr>
              <a:spLocks/>
            </p:cNvSpPr>
            <p:nvPr/>
          </p:nvSpPr>
          <p:spPr bwMode="gray">
            <a:xfrm>
              <a:off x="3306025" y="2954570"/>
              <a:ext cx="213394" cy="445343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17" y="96"/>
                </a:cxn>
                <a:cxn ang="0">
                  <a:pos x="15" y="90"/>
                </a:cxn>
                <a:cxn ang="0">
                  <a:pos x="16" y="81"/>
                </a:cxn>
                <a:cxn ang="0">
                  <a:pos x="15" y="58"/>
                </a:cxn>
                <a:cxn ang="0">
                  <a:pos x="9" y="40"/>
                </a:cxn>
                <a:cxn ang="0">
                  <a:pos x="5" y="35"/>
                </a:cxn>
                <a:cxn ang="0">
                  <a:pos x="0" y="32"/>
                </a:cxn>
                <a:cxn ang="0">
                  <a:pos x="3" y="22"/>
                </a:cxn>
                <a:cxn ang="0">
                  <a:pos x="10" y="14"/>
                </a:cxn>
                <a:cxn ang="0">
                  <a:pos x="19" y="15"/>
                </a:cxn>
                <a:cxn ang="0">
                  <a:pos x="24" y="8"/>
                </a:cxn>
                <a:cxn ang="0">
                  <a:pos x="27" y="6"/>
                </a:cxn>
                <a:cxn ang="0">
                  <a:pos x="24" y="3"/>
                </a:cxn>
                <a:cxn ang="0">
                  <a:pos x="31" y="0"/>
                </a:cxn>
                <a:cxn ang="0">
                  <a:pos x="43" y="10"/>
                </a:cxn>
                <a:cxn ang="0">
                  <a:pos x="41" y="15"/>
                </a:cxn>
                <a:cxn ang="0">
                  <a:pos x="44" y="21"/>
                </a:cxn>
                <a:cxn ang="0">
                  <a:pos x="46" y="31"/>
                </a:cxn>
                <a:cxn ang="0">
                  <a:pos x="42" y="33"/>
                </a:cxn>
                <a:cxn ang="0">
                  <a:pos x="43" y="36"/>
                </a:cxn>
                <a:cxn ang="0">
                  <a:pos x="42" y="40"/>
                </a:cxn>
                <a:cxn ang="0">
                  <a:pos x="36" y="44"/>
                </a:cxn>
                <a:cxn ang="0">
                  <a:pos x="35" y="52"/>
                </a:cxn>
                <a:cxn ang="0">
                  <a:pos x="31" y="62"/>
                </a:cxn>
                <a:cxn ang="0">
                  <a:pos x="29" y="84"/>
                </a:cxn>
                <a:cxn ang="0">
                  <a:pos x="31" y="95"/>
                </a:cxn>
                <a:cxn ang="0">
                  <a:pos x="18" y="96"/>
                </a:cxn>
              </a:cxnLst>
              <a:rect l="0" t="0" r="r" b="b"/>
              <a:pathLst>
                <a:path w="46" h="96">
                  <a:moveTo>
                    <a:pt x="18" y="96"/>
                  </a:moveTo>
                  <a:lnTo>
                    <a:pt x="17" y="96"/>
                  </a:lnTo>
                  <a:lnTo>
                    <a:pt x="15" y="90"/>
                  </a:lnTo>
                  <a:lnTo>
                    <a:pt x="16" y="81"/>
                  </a:lnTo>
                  <a:lnTo>
                    <a:pt x="15" y="58"/>
                  </a:lnTo>
                  <a:lnTo>
                    <a:pt x="9" y="40"/>
                  </a:lnTo>
                  <a:lnTo>
                    <a:pt x="5" y="35"/>
                  </a:lnTo>
                  <a:lnTo>
                    <a:pt x="0" y="32"/>
                  </a:lnTo>
                  <a:lnTo>
                    <a:pt x="3" y="22"/>
                  </a:lnTo>
                  <a:lnTo>
                    <a:pt x="10" y="14"/>
                  </a:lnTo>
                  <a:lnTo>
                    <a:pt x="19" y="15"/>
                  </a:lnTo>
                  <a:lnTo>
                    <a:pt x="24" y="8"/>
                  </a:lnTo>
                  <a:lnTo>
                    <a:pt x="27" y="6"/>
                  </a:lnTo>
                  <a:lnTo>
                    <a:pt x="24" y="3"/>
                  </a:lnTo>
                  <a:lnTo>
                    <a:pt x="31" y="0"/>
                  </a:lnTo>
                  <a:lnTo>
                    <a:pt x="43" y="10"/>
                  </a:lnTo>
                  <a:lnTo>
                    <a:pt x="41" y="15"/>
                  </a:lnTo>
                  <a:lnTo>
                    <a:pt x="44" y="21"/>
                  </a:lnTo>
                  <a:lnTo>
                    <a:pt x="46" y="31"/>
                  </a:lnTo>
                  <a:lnTo>
                    <a:pt x="42" y="33"/>
                  </a:lnTo>
                  <a:lnTo>
                    <a:pt x="43" y="36"/>
                  </a:lnTo>
                  <a:lnTo>
                    <a:pt x="42" y="40"/>
                  </a:lnTo>
                  <a:lnTo>
                    <a:pt x="36" y="44"/>
                  </a:lnTo>
                  <a:lnTo>
                    <a:pt x="35" y="52"/>
                  </a:lnTo>
                  <a:lnTo>
                    <a:pt x="31" y="62"/>
                  </a:lnTo>
                  <a:lnTo>
                    <a:pt x="29" y="84"/>
                  </a:lnTo>
                  <a:lnTo>
                    <a:pt x="31" y="95"/>
                  </a:lnTo>
                  <a:lnTo>
                    <a:pt x="18" y="96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7" name="Freeform 406"/>
            <p:cNvSpPr>
              <a:spLocks/>
            </p:cNvSpPr>
            <p:nvPr/>
          </p:nvSpPr>
          <p:spPr bwMode="gray">
            <a:xfrm>
              <a:off x="2457091" y="3232909"/>
              <a:ext cx="287617" cy="29689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" y="20"/>
                </a:cxn>
                <a:cxn ang="0">
                  <a:pos x="13" y="13"/>
                </a:cxn>
                <a:cxn ang="0">
                  <a:pos x="13" y="8"/>
                </a:cxn>
                <a:cxn ang="0">
                  <a:pos x="18" y="5"/>
                </a:cxn>
                <a:cxn ang="0">
                  <a:pos x="17" y="3"/>
                </a:cxn>
                <a:cxn ang="0">
                  <a:pos x="20" y="0"/>
                </a:cxn>
                <a:cxn ang="0">
                  <a:pos x="23" y="2"/>
                </a:cxn>
                <a:cxn ang="0">
                  <a:pos x="26" y="0"/>
                </a:cxn>
                <a:cxn ang="0">
                  <a:pos x="30" y="4"/>
                </a:cxn>
                <a:cxn ang="0">
                  <a:pos x="31" y="13"/>
                </a:cxn>
                <a:cxn ang="0">
                  <a:pos x="30" y="19"/>
                </a:cxn>
                <a:cxn ang="0">
                  <a:pos x="32" y="19"/>
                </a:cxn>
                <a:cxn ang="0">
                  <a:pos x="37" y="21"/>
                </a:cxn>
                <a:cxn ang="0">
                  <a:pos x="39" y="20"/>
                </a:cxn>
                <a:cxn ang="0">
                  <a:pos x="42" y="14"/>
                </a:cxn>
                <a:cxn ang="0">
                  <a:pos x="44" y="16"/>
                </a:cxn>
                <a:cxn ang="0">
                  <a:pos x="45" y="20"/>
                </a:cxn>
                <a:cxn ang="0">
                  <a:pos x="48" y="23"/>
                </a:cxn>
                <a:cxn ang="0">
                  <a:pos x="47" y="27"/>
                </a:cxn>
                <a:cxn ang="0">
                  <a:pos x="43" y="32"/>
                </a:cxn>
                <a:cxn ang="0">
                  <a:pos x="53" y="35"/>
                </a:cxn>
                <a:cxn ang="0">
                  <a:pos x="56" y="41"/>
                </a:cxn>
                <a:cxn ang="0">
                  <a:pos x="61" y="42"/>
                </a:cxn>
                <a:cxn ang="0">
                  <a:pos x="62" y="51"/>
                </a:cxn>
                <a:cxn ang="0">
                  <a:pos x="58" y="54"/>
                </a:cxn>
                <a:cxn ang="0">
                  <a:pos x="58" y="64"/>
                </a:cxn>
                <a:cxn ang="0">
                  <a:pos x="45" y="61"/>
                </a:cxn>
                <a:cxn ang="0">
                  <a:pos x="32" y="53"/>
                </a:cxn>
                <a:cxn ang="0">
                  <a:pos x="17" y="39"/>
                </a:cxn>
                <a:cxn ang="0">
                  <a:pos x="10" y="35"/>
                </a:cxn>
                <a:cxn ang="0">
                  <a:pos x="0" y="25"/>
                </a:cxn>
              </a:cxnLst>
              <a:rect l="0" t="0" r="r" b="b"/>
              <a:pathLst>
                <a:path w="62" h="64">
                  <a:moveTo>
                    <a:pt x="0" y="25"/>
                  </a:moveTo>
                  <a:lnTo>
                    <a:pt x="3" y="20"/>
                  </a:lnTo>
                  <a:lnTo>
                    <a:pt x="13" y="13"/>
                  </a:lnTo>
                  <a:lnTo>
                    <a:pt x="13" y="8"/>
                  </a:lnTo>
                  <a:lnTo>
                    <a:pt x="18" y="5"/>
                  </a:lnTo>
                  <a:lnTo>
                    <a:pt x="17" y="3"/>
                  </a:lnTo>
                  <a:lnTo>
                    <a:pt x="20" y="0"/>
                  </a:lnTo>
                  <a:lnTo>
                    <a:pt x="23" y="2"/>
                  </a:lnTo>
                  <a:lnTo>
                    <a:pt x="26" y="0"/>
                  </a:lnTo>
                  <a:lnTo>
                    <a:pt x="30" y="4"/>
                  </a:lnTo>
                  <a:lnTo>
                    <a:pt x="31" y="13"/>
                  </a:lnTo>
                  <a:lnTo>
                    <a:pt x="30" y="19"/>
                  </a:lnTo>
                  <a:lnTo>
                    <a:pt x="32" y="19"/>
                  </a:lnTo>
                  <a:lnTo>
                    <a:pt x="37" y="21"/>
                  </a:lnTo>
                  <a:lnTo>
                    <a:pt x="39" y="20"/>
                  </a:lnTo>
                  <a:lnTo>
                    <a:pt x="42" y="14"/>
                  </a:lnTo>
                  <a:lnTo>
                    <a:pt x="44" y="16"/>
                  </a:lnTo>
                  <a:lnTo>
                    <a:pt x="45" y="20"/>
                  </a:lnTo>
                  <a:lnTo>
                    <a:pt x="48" y="23"/>
                  </a:lnTo>
                  <a:lnTo>
                    <a:pt x="47" y="27"/>
                  </a:lnTo>
                  <a:lnTo>
                    <a:pt x="43" y="32"/>
                  </a:lnTo>
                  <a:lnTo>
                    <a:pt x="53" y="35"/>
                  </a:lnTo>
                  <a:lnTo>
                    <a:pt x="56" y="41"/>
                  </a:lnTo>
                  <a:lnTo>
                    <a:pt x="61" y="42"/>
                  </a:lnTo>
                  <a:lnTo>
                    <a:pt x="62" y="51"/>
                  </a:lnTo>
                  <a:lnTo>
                    <a:pt x="58" y="54"/>
                  </a:lnTo>
                  <a:lnTo>
                    <a:pt x="58" y="64"/>
                  </a:lnTo>
                  <a:lnTo>
                    <a:pt x="45" y="61"/>
                  </a:lnTo>
                  <a:lnTo>
                    <a:pt x="32" y="53"/>
                  </a:lnTo>
                  <a:lnTo>
                    <a:pt x="17" y="39"/>
                  </a:lnTo>
                  <a:lnTo>
                    <a:pt x="10" y="35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8" name="Freeform 407"/>
            <p:cNvSpPr>
              <a:spLocks/>
            </p:cNvSpPr>
            <p:nvPr/>
          </p:nvSpPr>
          <p:spPr bwMode="gray">
            <a:xfrm>
              <a:off x="3245720" y="3056628"/>
              <a:ext cx="143810" cy="361841"/>
            </a:xfrm>
            <a:custGeom>
              <a:avLst/>
              <a:gdLst/>
              <a:ahLst/>
              <a:cxnLst>
                <a:cxn ang="0">
                  <a:pos x="31" y="74"/>
                </a:cxn>
                <a:cxn ang="0">
                  <a:pos x="21" y="78"/>
                </a:cxn>
                <a:cxn ang="0">
                  <a:pos x="16" y="72"/>
                </a:cxn>
                <a:cxn ang="0">
                  <a:pos x="12" y="65"/>
                </a:cxn>
                <a:cxn ang="0">
                  <a:pos x="10" y="26"/>
                </a:cxn>
                <a:cxn ang="0">
                  <a:pos x="6" y="13"/>
                </a:cxn>
                <a:cxn ang="0">
                  <a:pos x="0" y="5"/>
                </a:cxn>
                <a:cxn ang="0">
                  <a:pos x="3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10" y="2"/>
                </a:cxn>
                <a:cxn ang="0">
                  <a:pos x="16" y="0"/>
                </a:cxn>
                <a:cxn ang="0">
                  <a:pos x="13" y="10"/>
                </a:cxn>
                <a:cxn ang="0">
                  <a:pos x="18" y="13"/>
                </a:cxn>
                <a:cxn ang="0">
                  <a:pos x="22" y="18"/>
                </a:cxn>
                <a:cxn ang="0">
                  <a:pos x="28" y="36"/>
                </a:cxn>
                <a:cxn ang="0">
                  <a:pos x="29" y="59"/>
                </a:cxn>
                <a:cxn ang="0">
                  <a:pos x="28" y="68"/>
                </a:cxn>
                <a:cxn ang="0">
                  <a:pos x="30" y="74"/>
                </a:cxn>
                <a:cxn ang="0">
                  <a:pos x="31" y="74"/>
                </a:cxn>
              </a:cxnLst>
              <a:rect l="0" t="0" r="r" b="b"/>
              <a:pathLst>
                <a:path w="31" h="78">
                  <a:moveTo>
                    <a:pt x="31" y="74"/>
                  </a:moveTo>
                  <a:lnTo>
                    <a:pt x="21" y="78"/>
                  </a:lnTo>
                  <a:lnTo>
                    <a:pt x="16" y="72"/>
                  </a:lnTo>
                  <a:lnTo>
                    <a:pt x="12" y="65"/>
                  </a:lnTo>
                  <a:lnTo>
                    <a:pt x="10" y="26"/>
                  </a:lnTo>
                  <a:lnTo>
                    <a:pt x="6" y="13"/>
                  </a:lnTo>
                  <a:lnTo>
                    <a:pt x="0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2"/>
                  </a:lnTo>
                  <a:lnTo>
                    <a:pt x="16" y="0"/>
                  </a:lnTo>
                  <a:lnTo>
                    <a:pt x="13" y="10"/>
                  </a:lnTo>
                  <a:lnTo>
                    <a:pt x="18" y="13"/>
                  </a:lnTo>
                  <a:lnTo>
                    <a:pt x="22" y="18"/>
                  </a:lnTo>
                  <a:lnTo>
                    <a:pt x="28" y="36"/>
                  </a:lnTo>
                  <a:lnTo>
                    <a:pt x="29" y="59"/>
                  </a:lnTo>
                  <a:lnTo>
                    <a:pt x="28" y="68"/>
                  </a:lnTo>
                  <a:lnTo>
                    <a:pt x="30" y="74"/>
                  </a:lnTo>
                  <a:lnTo>
                    <a:pt x="31" y="74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69" name="Freeform 408"/>
            <p:cNvSpPr>
              <a:spLocks/>
            </p:cNvSpPr>
            <p:nvPr/>
          </p:nvSpPr>
          <p:spPr bwMode="gray">
            <a:xfrm>
              <a:off x="2201945" y="2931374"/>
              <a:ext cx="514929" cy="39895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34" y="3"/>
                </a:cxn>
                <a:cxn ang="0">
                  <a:pos x="58" y="4"/>
                </a:cxn>
                <a:cxn ang="0">
                  <a:pos x="56" y="10"/>
                </a:cxn>
                <a:cxn ang="0">
                  <a:pos x="63" y="8"/>
                </a:cxn>
                <a:cxn ang="0">
                  <a:pos x="73" y="8"/>
                </a:cxn>
                <a:cxn ang="0">
                  <a:pos x="83" y="8"/>
                </a:cxn>
                <a:cxn ang="0">
                  <a:pos x="87" y="3"/>
                </a:cxn>
                <a:cxn ang="0">
                  <a:pos x="92" y="8"/>
                </a:cxn>
                <a:cxn ang="0">
                  <a:pos x="94" y="11"/>
                </a:cxn>
                <a:cxn ang="0">
                  <a:pos x="97" y="16"/>
                </a:cxn>
                <a:cxn ang="0">
                  <a:pos x="102" y="21"/>
                </a:cxn>
                <a:cxn ang="0">
                  <a:pos x="97" y="26"/>
                </a:cxn>
                <a:cxn ang="0">
                  <a:pos x="99" y="26"/>
                </a:cxn>
                <a:cxn ang="0">
                  <a:pos x="103" y="34"/>
                </a:cxn>
                <a:cxn ang="0">
                  <a:pos x="105" y="43"/>
                </a:cxn>
                <a:cxn ang="0">
                  <a:pos x="109" y="52"/>
                </a:cxn>
                <a:cxn ang="0">
                  <a:pos x="111" y="58"/>
                </a:cxn>
                <a:cxn ang="0">
                  <a:pos x="110" y="62"/>
                </a:cxn>
                <a:cxn ang="0">
                  <a:pos x="108" y="67"/>
                </a:cxn>
                <a:cxn ang="0">
                  <a:pos x="103" y="70"/>
                </a:cxn>
                <a:cxn ang="0">
                  <a:pos x="108" y="73"/>
                </a:cxn>
                <a:cxn ang="0">
                  <a:pos x="99" y="81"/>
                </a:cxn>
                <a:cxn ang="0">
                  <a:pos x="94" y="85"/>
                </a:cxn>
                <a:cxn ang="0">
                  <a:pos x="87" y="84"/>
                </a:cxn>
                <a:cxn ang="0">
                  <a:pos x="86" y="78"/>
                </a:cxn>
                <a:cxn ang="0">
                  <a:pos x="81" y="65"/>
                </a:cxn>
                <a:cxn ang="0">
                  <a:pos x="75" y="65"/>
                </a:cxn>
                <a:cxn ang="0">
                  <a:pos x="72" y="67"/>
                </a:cxn>
                <a:cxn ang="0">
                  <a:pos x="68" y="63"/>
                </a:cxn>
                <a:cxn ang="0">
                  <a:pos x="69" y="59"/>
                </a:cxn>
                <a:cxn ang="0">
                  <a:pos x="67" y="53"/>
                </a:cxn>
                <a:cxn ang="0">
                  <a:pos x="63" y="48"/>
                </a:cxn>
                <a:cxn ang="0">
                  <a:pos x="41" y="45"/>
                </a:cxn>
                <a:cxn ang="0">
                  <a:pos x="33" y="57"/>
                </a:cxn>
                <a:cxn ang="0">
                  <a:pos x="22" y="51"/>
                </a:cxn>
                <a:cxn ang="0">
                  <a:pos x="11" y="41"/>
                </a:cxn>
                <a:cxn ang="0">
                  <a:pos x="6" y="32"/>
                </a:cxn>
                <a:cxn ang="0">
                  <a:pos x="2" y="31"/>
                </a:cxn>
                <a:cxn ang="0">
                  <a:pos x="4" y="26"/>
                </a:cxn>
                <a:cxn ang="0">
                  <a:pos x="22" y="16"/>
                </a:cxn>
                <a:cxn ang="0">
                  <a:pos x="18" y="9"/>
                </a:cxn>
                <a:cxn ang="0">
                  <a:pos x="22" y="0"/>
                </a:cxn>
              </a:cxnLst>
              <a:rect l="0" t="0" r="r" b="b"/>
              <a:pathLst>
                <a:path w="111" h="86">
                  <a:moveTo>
                    <a:pt x="22" y="0"/>
                  </a:moveTo>
                  <a:lnTo>
                    <a:pt x="30" y="0"/>
                  </a:lnTo>
                  <a:lnTo>
                    <a:pt x="31" y="4"/>
                  </a:lnTo>
                  <a:lnTo>
                    <a:pt x="34" y="3"/>
                  </a:lnTo>
                  <a:lnTo>
                    <a:pt x="42" y="5"/>
                  </a:lnTo>
                  <a:lnTo>
                    <a:pt x="58" y="4"/>
                  </a:lnTo>
                  <a:lnTo>
                    <a:pt x="55" y="9"/>
                  </a:lnTo>
                  <a:lnTo>
                    <a:pt x="56" y="10"/>
                  </a:lnTo>
                  <a:lnTo>
                    <a:pt x="59" y="10"/>
                  </a:lnTo>
                  <a:lnTo>
                    <a:pt x="63" y="8"/>
                  </a:lnTo>
                  <a:lnTo>
                    <a:pt x="67" y="11"/>
                  </a:lnTo>
                  <a:lnTo>
                    <a:pt x="73" y="8"/>
                  </a:lnTo>
                  <a:lnTo>
                    <a:pt x="81" y="10"/>
                  </a:lnTo>
                  <a:lnTo>
                    <a:pt x="83" y="8"/>
                  </a:lnTo>
                  <a:lnTo>
                    <a:pt x="86" y="5"/>
                  </a:lnTo>
                  <a:lnTo>
                    <a:pt x="87" y="3"/>
                  </a:lnTo>
                  <a:lnTo>
                    <a:pt x="91" y="3"/>
                  </a:lnTo>
                  <a:lnTo>
                    <a:pt x="92" y="8"/>
                  </a:lnTo>
                  <a:lnTo>
                    <a:pt x="93" y="8"/>
                  </a:lnTo>
                  <a:lnTo>
                    <a:pt x="94" y="11"/>
                  </a:lnTo>
                  <a:lnTo>
                    <a:pt x="94" y="16"/>
                  </a:lnTo>
                  <a:lnTo>
                    <a:pt x="97" y="16"/>
                  </a:lnTo>
                  <a:lnTo>
                    <a:pt x="98" y="19"/>
                  </a:lnTo>
                  <a:lnTo>
                    <a:pt x="102" y="21"/>
                  </a:lnTo>
                  <a:lnTo>
                    <a:pt x="102" y="22"/>
                  </a:lnTo>
                  <a:lnTo>
                    <a:pt x="97" y="26"/>
                  </a:lnTo>
                  <a:lnTo>
                    <a:pt x="97" y="27"/>
                  </a:lnTo>
                  <a:lnTo>
                    <a:pt x="99" y="26"/>
                  </a:lnTo>
                  <a:lnTo>
                    <a:pt x="102" y="26"/>
                  </a:lnTo>
                  <a:lnTo>
                    <a:pt x="103" y="34"/>
                  </a:lnTo>
                  <a:lnTo>
                    <a:pt x="108" y="40"/>
                  </a:lnTo>
                  <a:lnTo>
                    <a:pt x="105" y="43"/>
                  </a:lnTo>
                  <a:lnTo>
                    <a:pt x="105" y="51"/>
                  </a:lnTo>
                  <a:lnTo>
                    <a:pt x="109" y="52"/>
                  </a:lnTo>
                  <a:lnTo>
                    <a:pt x="109" y="56"/>
                  </a:lnTo>
                  <a:lnTo>
                    <a:pt x="111" y="58"/>
                  </a:lnTo>
                  <a:lnTo>
                    <a:pt x="108" y="62"/>
                  </a:lnTo>
                  <a:lnTo>
                    <a:pt x="110" y="62"/>
                  </a:lnTo>
                  <a:lnTo>
                    <a:pt x="111" y="69"/>
                  </a:lnTo>
                  <a:lnTo>
                    <a:pt x="108" y="67"/>
                  </a:lnTo>
                  <a:lnTo>
                    <a:pt x="103" y="67"/>
                  </a:lnTo>
                  <a:lnTo>
                    <a:pt x="103" y="70"/>
                  </a:lnTo>
                  <a:lnTo>
                    <a:pt x="106" y="70"/>
                  </a:lnTo>
                  <a:lnTo>
                    <a:pt x="108" y="73"/>
                  </a:lnTo>
                  <a:lnTo>
                    <a:pt x="104" y="81"/>
                  </a:lnTo>
                  <a:lnTo>
                    <a:pt x="99" y="81"/>
                  </a:lnTo>
                  <a:lnTo>
                    <a:pt x="97" y="79"/>
                  </a:lnTo>
                  <a:lnTo>
                    <a:pt x="94" y="85"/>
                  </a:lnTo>
                  <a:lnTo>
                    <a:pt x="92" y="86"/>
                  </a:lnTo>
                  <a:lnTo>
                    <a:pt x="87" y="84"/>
                  </a:lnTo>
                  <a:lnTo>
                    <a:pt x="85" y="84"/>
                  </a:lnTo>
                  <a:lnTo>
                    <a:pt x="86" y="78"/>
                  </a:lnTo>
                  <a:lnTo>
                    <a:pt x="85" y="69"/>
                  </a:lnTo>
                  <a:lnTo>
                    <a:pt x="81" y="65"/>
                  </a:lnTo>
                  <a:lnTo>
                    <a:pt x="78" y="67"/>
                  </a:lnTo>
                  <a:lnTo>
                    <a:pt x="75" y="65"/>
                  </a:lnTo>
                  <a:lnTo>
                    <a:pt x="72" y="68"/>
                  </a:lnTo>
                  <a:lnTo>
                    <a:pt x="72" y="67"/>
                  </a:lnTo>
                  <a:lnTo>
                    <a:pt x="66" y="69"/>
                  </a:lnTo>
                  <a:lnTo>
                    <a:pt x="68" y="63"/>
                  </a:lnTo>
                  <a:lnTo>
                    <a:pt x="69" y="63"/>
                  </a:lnTo>
                  <a:lnTo>
                    <a:pt x="69" y="59"/>
                  </a:lnTo>
                  <a:lnTo>
                    <a:pt x="67" y="57"/>
                  </a:lnTo>
                  <a:lnTo>
                    <a:pt x="67" y="53"/>
                  </a:lnTo>
                  <a:lnTo>
                    <a:pt x="65" y="52"/>
                  </a:lnTo>
                  <a:lnTo>
                    <a:pt x="63" y="48"/>
                  </a:lnTo>
                  <a:lnTo>
                    <a:pt x="59" y="43"/>
                  </a:lnTo>
                  <a:lnTo>
                    <a:pt x="41" y="45"/>
                  </a:lnTo>
                  <a:lnTo>
                    <a:pt x="39" y="49"/>
                  </a:lnTo>
                  <a:lnTo>
                    <a:pt x="33" y="57"/>
                  </a:lnTo>
                  <a:lnTo>
                    <a:pt x="28" y="57"/>
                  </a:lnTo>
                  <a:lnTo>
                    <a:pt x="22" y="51"/>
                  </a:lnTo>
                  <a:lnTo>
                    <a:pt x="19" y="45"/>
                  </a:lnTo>
                  <a:lnTo>
                    <a:pt x="11" y="41"/>
                  </a:lnTo>
                  <a:lnTo>
                    <a:pt x="9" y="32"/>
                  </a:lnTo>
                  <a:lnTo>
                    <a:pt x="6" y="32"/>
                  </a:lnTo>
                  <a:lnTo>
                    <a:pt x="5" y="29"/>
                  </a:lnTo>
                  <a:lnTo>
                    <a:pt x="2" y="31"/>
                  </a:lnTo>
                  <a:lnTo>
                    <a:pt x="0" y="27"/>
                  </a:lnTo>
                  <a:lnTo>
                    <a:pt x="4" y="26"/>
                  </a:lnTo>
                  <a:lnTo>
                    <a:pt x="9" y="19"/>
                  </a:lnTo>
                  <a:lnTo>
                    <a:pt x="22" y="16"/>
                  </a:lnTo>
                  <a:lnTo>
                    <a:pt x="21" y="10"/>
                  </a:lnTo>
                  <a:lnTo>
                    <a:pt x="18" y="9"/>
                  </a:lnTo>
                  <a:lnTo>
                    <a:pt x="23" y="5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0" name="Freeform 409"/>
            <p:cNvSpPr>
              <a:spLocks/>
            </p:cNvSpPr>
            <p:nvPr/>
          </p:nvSpPr>
          <p:spPr bwMode="gray">
            <a:xfrm>
              <a:off x="3032326" y="3056628"/>
              <a:ext cx="310814" cy="459262"/>
            </a:xfrm>
            <a:custGeom>
              <a:avLst/>
              <a:gdLst/>
              <a:ahLst/>
              <a:cxnLst>
                <a:cxn ang="0">
                  <a:pos x="67" y="78"/>
                </a:cxn>
                <a:cxn ang="0">
                  <a:pos x="62" y="72"/>
                </a:cxn>
                <a:cxn ang="0">
                  <a:pos x="58" y="65"/>
                </a:cxn>
                <a:cxn ang="0">
                  <a:pos x="56" y="26"/>
                </a:cxn>
                <a:cxn ang="0">
                  <a:pos x="52" y="13"/>
                </a:cxn>
                <a:cxn ang="0">
                  <a:pos x="46" y="5"/>
                </a:cxn>
                <a:cxn ang="0">
                  <a:pos x="49" y="2"/>
                </a:cxn>
                <a:cxn ang="0">
                  <a:pos x="46" y="2"/>
                </a:cxn>
                <a:cxn ang="0">
                  <a:pos x="46" y="0"/>
                </a:cxn>
                <a:cxn ang="0">
                  <a:pos x="36" y="2"/>
                </a:cxn>
                <a:cxn ang="0">
                  <a:pos x="6" y="0"/>
                </a:cxn>
                <a:cxn ang="0">
                  <a:pos x="5" y="4"/>
                </a:cxn>
                <a:cxn ang="0">
                  <a:pos x="7" y="10"/>
                </a:cxn>
                <a:cxn ang="0">
                  <a:pos x="8" y="24"/>
                </a:cxn>
                <a:cxn ang="0">
                  <a:pos x="8" y="27"/>
                </a:cxn>
                <a:cxn ang="0">
                  <a:pos x="7" y="30"/>
                </a:cxn>
                <a:cxn ang="0">
                  <a:pos x="9" y="31"/>
                </a:cxn>
                <a:cxn ang="0">
                  <a:pos x="12" y="43"/>
                </a:cxn>
                <a:cxn ang="0">
                  <a:pos x="7" y="47"/>
                </a:cxn>
                <a:cxn ang="0">
                  <a:pos x="5" y="58"/>
                </a:cxn>
                <a:cxn ang="0">
                  <a:pos x="1" y="64"/>
                </a:cxn>
                <a:cxn ang="0">
                  <a:pos x="0" y="69"/>
                </a:cxn>
                <a:cxn ang="0">
                  <a:pos x="4" y="81"/>
                </a:cxn>
                <a:cxn ang="0">
                  <a:pos x="7" y="84"/>
                </a:cxn>
                <a:cxn ang="0">
                  <a:pos x="8" y="91"/>
                </a:cxn>
                <a:cxn ang="0">
                  <a:pos x="4" y="91"/>
                </a:cxn>
                <a:cxn ang="0">
                  <a:pos x="2" y="92"/>
                </a:cxn>
                <a:cxn ang="0">
                  <a:pos x="19" y="99"/>
                </a:cxn>
                <a:cxn ang="0">
                  <a:pos x="26" y="94"/>
                </a:cxn>
                <a:cxn ang="0">
                  <a:pos x="38" y="91"/>
                </a:cxn>
                <a:cxn ang="0">
                  <a:pos x="51" y="84"/>
                </a:cxn>
                <a:cxn ang="0">
                  <a:pos x="52" y="83"/>
                </a:cxn>
                <a:cxn ang="0">
                  <a:pos x="63" y="83"/>
                </a:cxn>
                <a:cxn ang="0">
                  <a:pos x="67" y="78"/>
                </a:cxn>
              </a:cxnLst>
              <a:rect l="0" t="0" r="r" b="b"/>
              <a:pathLst>
                <a:path w="67" h="99">
                  <a:moveTo>
                    <a:pt x="67" y="78"/>
                  </a:moveTo>
                  <a:lnTo>
                    <a:pt x="62" y="72"/>
                  </a:lnTo>
                  <a:lnTo>
                    <a:pt x="58" y="65"/>
                  </a:lnTo>
                  <a:lnTo>
                    <a:pt x="56" y="26"/>
                  </a:lnTo>
                  <a:lnTo>
                    <a:pt x="52" y="13"/>
                  </a:lnTo>
                  <a:lnTo>
                    <a:pt x="46" y="5"/>
                  </a:lnTo>
                  <a:lnTo>
                    <a:pt x="49" y="2"/>
                  </a:lnTo>
                  <a:lnTo>
                    <a:pt x="46" y="2"/>
                  </a:lnTo>
                  <a:lnTo>
                    <a:pt x="46" y="0"/>
                  </a:lnTo>
                  <a:lnTo>
                    <a:pt x="36" y="2"/>
                  </a:lnTo>
                  <a:lnTo>
                    <a:pt x="6" y="0"/>
                  </a:lnTo>
                  <a:lnTo>
                    <a:pt x="5" y="4"/>
                  </a:lnTo>
                  <a:lnTo>
                    <a:pt x="7" y="10"/>
                  </a:lnTo>
                  <a:lnTo>
                    <a:pt x="8" y="24"/>
                  </a:lnTo>
                  <a:lnTo>
                    <a:pt x="8" y="27"/>
                  </a:lnTo>
                  <a:lnTo>
                    <a:pt x="7" y="30"/>
                  </a:lnTo>
                  <a:lnTo>
                    <a:pt x="9" y="31"/>
                  </a:lnTo>
                  <a:lnTo>
                    <a:pt x="12" y="43"/>
                  </a:lnTo>
                  <a:lnTo>
                    <a:pt x="7" y="47"/>
                  </a:lnTo>
                  <a:lnTo>
                    <a:pt x="5" y="58"/>
                  </a:lnTo>
                  <a:lnTo>
                    <a:pt x="1" y="64"/>
                  </a:lnTo>
                  <a:lnTo>
                    <a:pt x="0" y="69"/>
                  </a:lnTo>
                  <a:lnTo>
                    <a:pt x="4" y="81"/>
                  </a:lnTo>
                  <a:lnTo>
                    <a:pt x="7" y="84"/>
                  </a:lnTo>
                  <a:lnTo>
                    <a:pt x="8" y="91"/>
                  </a:lnTo>
                  <a:lnTo>
                    <a:pt x="4" y="91"/>
                  </a:lnTo>
                  <a:lnTo>
                    <a:pt x="2" y="92"/>
                  </a:lnTo>
                  <a:lnTo>
                    <a:pt x="19" y="99"/>
                  </a:lnTo>
                  <a:lnTo>
                    <a:pt x="26" y="94"/>
                  </a:lnTo>
                  <a:lnTo>
                    <a:pt x="38" y="91"/>
                  </a:lnTo>
                  <a:lnTo>
                    <a:pt x="51" y="84"/>
                  </a:lnTo>
                  <a:lnTo>
                    <a:pt x="52" y="83"/>
                  </a:lnTo>
                  <a:lnTo>
                    <a:pt x="63" y="83"/>
                  </a:lnTo>
                  <a:lnTo>
                    <a:pt x="67" y="7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1" name="Freeform 410"/>
            <p:cNvSpPr>
              <a:spLocks/>
            </p:cNvSpPr>
            <p:nvPr/>
          </p:nvSpPr>
          <p:spPr bwMode="gray">
            <a:xfrm>
              <a:off x="2081331" y="2847872"/>
              <a:ext cx="218035" cy="55668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20" y="4"/>
                </a:cxn>
                <a:cxn ang="0">
                  <a:pos x="23" y="1"/>
                </a:cxn>
                <a:cxn ang="0">
                  <a:pos x="28" y="0"/>
                </a:cxn>
                <a:cxn ang="0">
                  <a:pos x="37" y="6"/>
                </a:cxn>
                <a:cxn ang="0">
                  <a:pos x="45" y="5"/>
                </a:cxn>
                <a:cxn ang="0">
                  <a:pos x="47" y="7"/>
                </a:cxn>
                <a:cxn ang="0">
                  <a:pos x="41" y="10"/>
                </a:cxn>
                <a:cxn ang="0">
                  <a:pos x="26" y="5"/>
                </a:cxn>
                <a:cxn ang="0">
                  <a:pos x="22" y="7"/>
                </a:cxn>
                <a:cxn ang="0">
                  <a:pos x="17" y="7"/>
                </a:cxn>
                <a:cxn ang="0">
                  <a:pos x="16" y="10"/>
                </a:cxn>
                <a:cxn ang="0">
                  <a:pos x="3" y="11"/>
                </a:cxn>
                <a:cxn ang="0">
                  <a:pos x="1" y="12"/>
                </a:cxn>
                <a:cxn ang="0">
                  <a:pos x="0" y="7"/>
                </a:cxn>
                <a:cxn ang="0">
                  <a:pos x="4" y="6"/>
                </a:cxn>
                <a:cxn ang="0">
                  <a:pos x="5" y="4"/>
                </a:cxn>
              </a:cxnLst>
              <a:rect l="0" t="0" r="r" b="b"/>
              <a:pathLst>
                <a:path w="47" h="12">
                  <a:moveTo>
                    <a:pt x="5" y="4"/>
                  </a:moveTo>
                  <a:lnTo>
                    <a:pt x="20" y="4"/>
                  </a:lnTo>
                  <a:lnTo>
                    <a:pt x="23" y="1"/>
                  </a:lnTo>
                  <a:lnTo>
                    <a:pt x="28" y="0"/>
                  </a:lnTo>
                  <a:lnTo>
                    <a:pt x="37" y="6"/>
                  </a:lnTo>
                  <a:lnTo>
                    <a:pt x="45" y="5"/>
                  </a:lnTo>
                  <a:lnTo>
                    <a:pt x="47" y="7"/>
                  </a:lnTo>
                  <a:lnTo>
                    <a:pt x="41" y="10"/>
                  </a:lnTo>
                  <a:lnTo>
                    <a:pt x="26" y="5"/>
                  </a:lnTo>
                  <a:lnTo>
                    <a:pt x="22" y="7"/>
                  </a:lnTo>
                  <a:lnTo>
                    <a:pt x="17" y="7"/>
                  </a:lnTo>
                  <a:lnTo>
                    <a:pt x="16" y="10"/>
                  </a:lnTo>
                  <a:lnTo>
                    <a:pt x="3" y="11"/>
                  </a:lnTo>
                  <a:lnTo>
                    <a:pt x="1" y="12"/>
                  </a:lnTo>
                  <a:lnTo>
                    <a:pt x="0" y="7"/>
                  </a:lnTo>
                  <a:lnTo>
                    <a:pt x="4" y="6"/>
                  </a:lnTo>
                  <a:lnTo>
                    <a:pt x="5" y="4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2" name="Freeform 411"/>
            <p:cNvSpPr>
              <a:spLocks/>
            </p:cNvSpPr>
            <p:nvPr/>
          </p:nvSpPr>
          <p:spPr bwMode="gray">
            <a:xfrm>
              <a:off x="2085972" y="2931374"/>
              <a:ext cx="222672" cy="125255"/>
            </a:xfrm>
            <a:custGeom>
              <a:avLst/>
              <a:gdLst/>
              <a:ahLst/>
              <a:cxnLst>
                <a:cxn ang="0">
                  <a:pos x="25" y="27"/>
                </a:cxn>
                <a:cxn ang="0">
                  <a:pos x="29" y="26"/>
                </a:cxn>
                <a:cxn ang="0">
                  <a:pos x="34" y="19"/>
                </a:cxn>
                <a:cxn ang="0">
                  <a:pos x="47" y="16"/>
                </a:cxn>
                <a:cxn ang="0">
                  <a:pos x="46" y="10"/>
                </a:cxn>
                <a:cxn ang="0">
                  <a:pos x="43" y="9"/>
                </a:cxn>
                <a:cxn ang="0">
                  <a:pos x="48" y="5"/>
                </a:cxn>
                <a:cxn ang="0">
                  <a:pos x="47" y="0"/>
                </a:cxn>
                <a:cxn ang="0">
                  <a:pos x="25" y="0"/>
                </a:cxn>
                <a:cxn ang="0">
                  <a:pos x="16" y="4"/>
                </a:cxn>
                <a:cxn ang="0">
                  <a:pos x="9" y="4"/>
                </a:cxn>
                <a:cxn ang="0">
                  <a:pos x="4" y="5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8" y="9"/>
                </a:cxn>
                <a:cxn ang="0">
                  <a:pos x="9" y="14"/>
                </a:cxn>
                <a:cxn ang="0">
                  <a:pos x="14" y="14"/>
                </a:cxn>
                <a:cxn ang="0">
                  <a:pos x="15" y="16"/>
                </a:cxn>
                <a:cxn ang="0">
                  <a:pos x="29" y="13"/>
                </a:cxn>
                <a:cxn ang="0">
                  <a:pos x="29" y="14"/>
                </a:cxn>
                <a:cxn ang="0">
                  <a:pos x="21" y="16"/>
                </a:cxn>
                <a:cxn ang="0">
                  <a:pos x="22" y="24"/>
                </a:cxn>
                <a:cxn ang="0">
                  <a:pos x="22" y="26"/>
                </a:cxn>
                <a:cxn ang="0">
                  <a:pos x="27" y="26"/>
                </a:cxn>
                <a:cxn ang="0">
                  <a:pos x="25" y="27"/>
                </a:cxn>
              </a:cxnLst>
              <a:rect l="0" t="0" r="r" b="b"/>
              <a:pathLst>
                <a:path w="48" h="27">
                  <a:moveTo>
                    <a:pt x="25" y="27"/>
                  </a:moveTo>
                  <a:lnTo>
                    <a:pt x="29" y="26"/>
                  </a:lnTo>
                  <a:lnTo>
                    <a:pt x="34" y="19"/>
                  </a:lnTo>
                  <a:lnTo>
                    <a:pt x="47" y="16"/>
                  </a:lnTo>
                  <a:lnTo>
                    <a:pt x="46" y="10"/>
                  </a:lnTo>
                  <a:lnTo>
                    <a:pt x="43" y="9"/>
                  </a:lnTo>
                  <a:lnTo>
                    <a:pt x="48" y="5"/>
                  </a:lnTo>
                  <a:lnTo>
                    <a:pt x="47" y="0"/>
                  </a:lnTo>
                  <a:lnTo>
                    <a:pt x="25" y="0"/>
                  </a:lnTo>
                  <a:lnTo>
                    <a:pt x="16" y="4"/>
                  </a:lnTo>
                  <a:lnTo>
                    <a:pt x="9" y="4"/>
                  </a:lnTo>
                  <a:lnTo>
                    <a:pt x="4" y="5"/>
                  </a:lnTo>
                  <a:lnTo>
                    <a:pt x="0" y="4"/>
                  </a:lnTo>
                  <a:lnTo>
                    <a:pt x="2" y="8"/>
                  </a:lnTo>
                  <a:lnTo>
                    <a:pt x="8" y="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5" y="16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21" y="16"/>
                  </a:lnTo>
                  <a:lnTo>
                    <a:pt x="22" y="24"/>
                  </a:lnTo>
                  <a:lnTo>
                    <a:pt x="22" y="26"/>
                  </a:lnTo>
                  <a:lnTo>
                    <a:pt x="27" y="26"/>
                  </a:lnTo>
                  <a:lnTo>
                    <a:pt x="25" y="2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3" name="Freeform 412"/>
            <p:cNvSpPr>
              <a:spLocks/>
            </p:cNvSpPr>
            <p:nvPr/>
          </p:nvSpPr>
          <p:spPr bwMode="gray">
            <a:xfrm>
              <a:off x="2331837" y="3130852"/>
              <a:ext cx="208756" cy="218035"/>
            </a:xfrm>
            <a:custGeom>
              <a:avLst/>
              <a:gdLst/>
              <a:ahLst/>
              <a:cxnLst>
                <a:cxn ang="0">
                  <a:pos x="27" y="47"/>
                </a:cxn>
                <a:cxn ang="0">
                  <a:pos x="30" y="42"/>
                </a:cxn>
                <a:cxn ang="0">
                  <a:pos x="40" y="35"/>
                </a:cxn>
                <a:cxn ang="0">
                  <a:pos x="40" y="30"/>
                </a:cxn>
                <a:cxn ang="0">
                  <a:pos x="45" y="27"/>
                </a:cxn>
                <a:cxn ang="0">
                  <a:pos x="44" y="25"/>
                </a:cxn>
                <a:cxn ang="0">
                  <a:pos x="44" y="24"/>
                </a:cxn>
                <a:cxn ang="0">
                  <a:pos x="38" y="26"/>
                </a:cxn>
                <a:cxn ang="0">
                  <a:pos x="40" y="20"/>
                </a:cxn>
                <a:cxn ang="0">
                  <a:pos x="41" y="20"/>
                </a:cxn>
                <a:cxn ang="0">
                  <a:pos x="41" y="16"/>
                </a:cxn>
                <a:cxn ang="0">
                  <a:pos x="39" y="14"/>
                </a:cxn>
                <a:cxn ang="0">
                  <a:pos x="39" y="10"/>
                </a:cxn>
                <a:cxn ang="0">
                  <a:pos x="37" y="9"/>
                </a:cxn>
                <a:cxn ang="0">
                  <a:pos x="35" y="5"/>
                </a:cxn>
                <a:cxn ang="0">
                  <a:pos x="31" y="0"/>
                </a:cxn>
                <a:cxn ang="0">
                  <a:pos x="13" y="2"/>
                </a:cxn>
                <a:cxn ang="0">
                  <a:pos x="11" y="6"/>
                </a:cxn>
                <a:cxn ang="0">
                  <a:pos x="5" y="14"/>
                </a:cxn>
                <a:cxn ang="0">
                  <a:pos x="0" y="14"/>
                </a:cxn>
                <a:cxn ang="0">
                  <a:pos x="1" y="22"/>
                </a:cxn>
                <a:cxn ang="0">
                  <a:pos x="2" y="24"/>
                </a:cxn>
                <a:cxn ang="0">
                  <a:pos x="1" y="24"/>
                </a:cxn>
                <a:cxn ang="0">
                  <a:pos x="1" y="26"/>
                </a:cxn>
                <a:cxn ang="0">
                  <a:pos x="5" y="30"/>
                </a:cxn>
                <a:cxn ang="0">
                  <a:pos x="6" y="34"/>
                </a:cxn>
                <a:cxn ang="0">
                  <a:pos x="12" y="38"/>
                </a:cxn>
                <a:cxn ang="0">
                  <a:pos x="13" y="41"/>
                </a:cxn>
                <a:cxn ang="0">
                  <a:pos x="27" y="47"/>
                </a:cxn>
              </a:cxnLst>
              <a:rect l="0" t="0" r="r" b="b"/>
              <a:pathLst>
                <a:path w="45" h="47">
                  <a:moveTo>
                    <a:pt x="27" y="47"/>
                  </a:moveTo>
                  <a:lnTo>
                    <a:pt x="30" y="42"/>
                  </a:lnTo>
                  <a:lnTo>
                    <a:pt x="40" y="35"/>
                  </a:lnTo>
                  <a:lnTo>
                    <a:pt x="40" y="30"/>
                  </a:lnTo>
                  <a:lnTo>
                    <a:pt x="45" y="27"/>
                  </a:lnTo>
                  <a:lnTo>
                    <a:pt x="44" y="25"/>
                  </a:lnTo>
                  <a:lnTo>
                    <a:pt x="44" y="24"/>
                  </a:lnTo>
                  <a:lnTo>
                    <a:pt x="38" y="26"/>
                  </a:lnTo>
                  <a:lnTo>
                    <a:pt x="40" y="20"/>
                  </a:lnTo>
                  <a:lnTo>
                    <a:pt x="41" y="20"/>
                  </a:lnTo>
                  <a:lnTo>
                    <a:pt x="41" y="16"/>
                  </a:lnTo>
                  <a:lnTo>
                    <a:pt x="39" y="14"/>
                  </a:lnTo>
                  <a:lnTo>
                    <a:pt x="39" y="10"/>
                  </a:lnTo>
                  <a:lnTo>
                    <a:pt x="37" y="9"/>
                  </a:lnTo>
                  <a:lnTo>
                    <a:pt x="35" y="5"/>
                  </a:lnTo>
                  <a:lnTo>
                    <a:pt x="31" y="0"/>
                  </a:lnTo>
                  <a:lnTo>
                    <a:pt x="13" y="2"/>
                  </a:lnTo>
                  <a:lnTo>
                    <a:pt x="11" y="6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1" y="22"/>
                  </a:lnTo>
                  <a:lnTo>
                    <a:pt x="2" y="24"/>
                  </a:lnTo>
                  <a:lnTo>
                    <a:pt x="1" y="24"/>
                  </a:lnTo>
                  <a:lnTo>
                    <a:pt x="1" y="26"/>
                  </a:lnTo>
                  <a:lnTo>
                    <a:pt x="5" y="30"/>
                  </a:lnTo>
                  <a:lnTo>
                    <a:pt x="6" y="34"/>
                  </a:lnTo>
                  <a:lnTo>
                    <a:pt x="12" y="38"/>
                  </a:lnTo>
                  <a:lnTo>
                    <a:pt x="13" y="41"/>
                  </a:lnTo>
                  <a:lnTo>
                    <a:pt x="27" y="4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4" name="Freeform 413"/>
            <p:cNvSpPr>
              <a:spLocks/>
            </p:cNvSpPr>
            <p:nvPr/>
          </p:nvSpPr>
          <p:spPr bwMode="gray">
            <a:xfrm>
              <a:off x="2034942" y="2639118"/>
              <a:ext cx="436066" cy="315452"/>
            </a:xfrm>
            <a:custGeom>
              <a:avLst/>
              <a:gdLst/>
              <a:ahLst/>
              <a:cxnLst>
                <a:cxn ang="0">
                  <a:pos x="11" y="67"/>
                </a:cxn>
                <a:cxn ang="0">
                  <a:pos x="11" y="57"/>
                </a:cxn>
                <a:cxn ang="0">
                  <a:pos x="13" y="56"/>
                </a:cxn>
                <a:cxn ang="0">
                  <a:pos x="26" y="55"/>
                </a:cxn>
                <a:cxn ang="0">
                  <a:pos x="27" y="52"/>
                </a:cxn>
                <a:cxn ang="0">
                  <a:pos x="32" y="52"/>
                </a:cxn>
                <a:cxn ang="0">
                  <a:pos x="36" y="50"/>
                </a:cxn>
                <a:cxn ang="0">
                  <a:pos x="51" y="55"/>
                </a:cxn>
                <a:cxn ang="0">
                  <a:pos x="57" y="52"/>
                </a:cxn>
                <a:cxn ang="0">
                  <a:pos x="55" y="50"/>
                </a:cxn>
                <a:cxn ang="0">
                  <a:pos x="47" y="51"/>
                </a:cxn>
                <a:cxn ang="0">
                  <a:pos x="38" y="45"/>
                </a:cxn>
                <a:cxn ang="0">
                  <a:pos x="33" y="46"/>
                </a:cxn>
                <a:cxn ang="0">
                  <a:pos x="30" y="49"/>
                </a:cxn>
                <a:cxn ang="0">
                  <a:pos x="15" y="49"/>
                </a:cxn>
                <a:cxn ang="0">
                  <a:pos x="3" y="31"/>
                </a:cxn>
                <a:cxn ang="0">
                  <a:pos x="1" y="33"/>
                </a:cxn>
                <a:cxn ang="0">
                  <a:pos x="0" y="30"/>
                </a:cxn>
                <a:cxn ang="0">
                  <a:pos x="4" y="29"/>
                </a:cxn>
                <a:cxn ang="0">
                  <a:pos x="9" y="24"/>
                </a:cxn>
                <a:cxn ang="0">
                  <a:pos x="15" y="16"/>
                </a:cxn>
                <a:cxn ang="0">
                  <a:pos x="15" y="9"/>
                </a:cxn>
                <a:cxn ang="0">
                  <a:pos x="19" y="2"/>
                </a:cxn>
                <a:cxn ang="0">
                  <a:pos x="27" y="3"/>
                </a:cxn>
                <a:cxn ang="0">
                  <a:pos x="36" y="0"/>
                </a:cxn>
                <a:cxn ang="0">
                  <a:pos x="47" y="0"/>
                </a:cxn>
                <a:cxn ang="0">
                  <a:pos x="55" y="8"/>
                </a:cxn>
                <a:cxn ang="0">
                  <a:pos x="61" y="8"/>
                </a:cxn>
                <a:cxn ang="0">
                  <a:pos x="65" y="16"/>
                </a:cxn>
                <a:cxn ang="0">
                  <a:pos x="69" y="18"/>
                </a:cxn>
                <a:cxn ang="0">
                  <a:pos x="71" y="22"/>
                </a:cxn>
                <a:cxn ang="0">
                  <a:pos x="70" y="23"/>
                </a:cxn>
                <a:cxn ang="0">
                  <a:pos x="80" y="30"/>
                </a:cxn>
                <a:cxn ang="0">
                  <a:pos x="80" y="36"/>
                </a:cxn>
                <a:cxn ang="0">
                  <a:pos x="83" y="38"/>
                </a:cxn>
                <a:cxn ang="0">
                  <a:pos x="84" y="44"/>
                </a:cxn>
                <a:cxn ang="0">
                  <a:pos x="83" y="47"/>
                </a:cxn>
                <a:cxn ang="0">
                  <a:pos x="86" y="52"/>
                </a:cxn>
                <a:cxn ang="0">
                  <a:pos x="89" y="52"/>
                </a:cxn>
                <a:cxn ang="0">
                  <a:pos x="94" y="58"/>
                </a:cxn>
                <a:cxn ang="0">
                  <a:pos x="94" y="67"/>
                </a:cxn>
                <a:cxn ang="0">
                  <a:pos x="78" y="68"/>
                </a:cxn>
                <a:cxn ang="0">
                  <a:pos x="70" y="66"/>
                </a:cxn>
                <a:cxn ang="0">
                  <a:pos x="67" y="67"/>
                </a:cxn>
                <a:cxn ang="0">
                  <a:pos x="66" y="63"/>
                </a:cxn>
                <a:cxn ang="0">
                  <a:pos x="58" y="63"/>
                </a:cxn>
                <a:cxn ang="0">
                  <a:pos x="36" y="63"/>
                </a:cxn>
                <a:cxn ang="0">
                  <a:pos x="27" y="67"/>
                </a:cxn>
                <a:cxn ang="0">
                  <a:pos x="20" y="67"/>
                </a:cxn>
                <a:cxn ang="0">
                  <a:pos x="15" y="68"/>
                </a:cxn>
                <a:cxn ang="0">
                  <a:pos x="11" y="67"/>
                </a:cxn>
              </a:cxnLst>
              <a:rect l="0" t="0" r="r" b="b"/>
              <a:pathLst>
                <a:path w="94" h="68">
                  <a:moveTo>
                    <a:pt x="11" y="67"/>
                  </a:moveTo>
                  <a:lnTo>
                    <a:pt x="11" y="57"/>
                  </a:lnTo>
                  <a:lnTo>
                    <a:pt x="13" y="56"/>
                  </a:lnTo>
                  <a:lnTo>
                    <a:pt x="26" y="55"/>
                  </a:lnTo>
                  <a:lnTo>
                    <a:pt x="27" y="52"/>
                  </a:lnTo>
                  <a:lnTo>
                    <a:pt x="32" y="52"/>
                  </a:lnTo>
                  <a:lnTo>
                    <a:pt x="36" y="50"/>
                  </a:lnTo>
                  <a:lnTo>
                    <a:pt x="51" y="55"/>
                  </a:lnTo>
                  <a:lnTo>
                    <a:pt x="57" y="52"/>
                  </a:lnTo>
                  <a:lnTo>
                    <a:pt x="55" y="50"/>
                  </a:lnTo>
                  <a:lnTo>
                    <a:pt x="47" y="51"/>
                  </a:lnTo>
                  <a:lnTo>
                    <a:pt x="38" y="45"/>
                  </a:lnTo>
                  <a:lnTo>
                    <a:pt x="33" y="46"/>
                  </a:lnTo>
                  <a:lnTo>
                    <a:pt x="30" y="49"/>
                  </a:lnTo>
                  <a:lnTo>
                    <a:pt x="15" y="49"/>
                  </a:lnTo>
                  <a:lnTo>
                    <a:pt x="3" y="31"/>
                  </a:lnTo>
                  <a:lnTo>
                    <a:pt x="1" y="33"/>
                  </a:lnTo>
                  <a:lnTo>
                    <a:pt x="0" y="30"/>
                  </a:lnTo>
                  <a:lnTo>
                    <a:pt x="4" y="29"/>
                  </a:lnTo>
                  <a:lnTo>
                    <a:pt x="9" y="24"/>
                  </a:lnTo>
                  <a:lnTo>
                    <a:pt x="15" y="16"/>
                  </a:lnTo>
                  <a:lnTo>
                    <a:pt x="15" y="9"/>
                  </a:lnTo>
                  <a:lnTo>
                    <a:pt x="19" y="2"/>
                  </a:lnTo>
                  <a:lnTo>
                    <a:pt x="27" y="3"/>
                  </a:lnTo>
                  <a:lnTo>
                    <a:pt x="36" y="0"/>
                  </a:lnTo>
                  <a:lnTo>
                    <a:pt x="47" y="0"/>
                  </a:lnTo>
                  <a:lnTo>
                    <a:pt x="55" y="8"/>
                  </a:lnTo>
                  <a:lnTo>
                    <a:pt x="61" y="8"/>
                  </a:lnTo>
                  <a:lnTo>
                    <a:pt x="65" y="16"/>
                  </a:lnTo>
                  <a:lnTo>
                    <a:pt x="69" y="18"/>
                  </a:lnTo>
                  <a:lnTo>
                    <a:pt x="71" y="22"/>
                  </a:lnTo>
                  <a:lnTo>
                    <a:pt x="70" y="23"/>
                  </a:lnTo>
                  <a:lnTo>
                    <a:pt x="80" y="30"/>
                  </a:lnTo>
                  <a:lnTo>
                    <a:pt x="80" y="36"/>
                  </a:lnTo>
                  <a:lnTo>
                    <a:pt x="83" y="38"/>
                  </a:lnTo>
                  <a:lnTo>
                    <a:pt x="84" y="44"/>
                  </a:lnTo>
                  <a:lnTo>
                    <a:pt x="83" y="47"/>
                  </a:lnTo>
                  <a:lnTo>
                    <a:pt x="86" y="52"/>
                  </a:lnTo>
                  <a:lnTo>
                    <a:pt x="89" y="52"/>
                  </a:lnTo>
                  <a:lnTo>
                    <a:pt x="94" y="58"/>
                  </a:lnTo>
                  <a:lnTo>
                    <a:pt x="94" y="67"/>
                  </a:lnTo>
                  <a:lnTo>
                    <a:pt x="78" y="68"/>
                  </a:lnTo>
                  <a:lnTo>
                    <a:pt x="70" y="66"/>
                  </a:lnTo>
                  <a:lnTo>
                    <a:pt x="67" y="67"/>
                  </a:lnTo>
                  <a:lnTo>
                    <a:pt x="66" y="63"/>
                  </a:lnTo>
                  <a:lnTo>
                    <a:pt x="58" y="63"/>
                  </a:lnTo>
                  <a:lnTo>
                    <a:pt x="36" y="63"/>
                  </a:lnTo>
                  <a:lnTo>
                    <a:pt x="27" y="67"/>
                  </a:lnTo>
                  <a:lnTo>
                    <a:pt x="20" y="67"/>
                  </a:lnTo>
                  <a:lnTo>
                    <a:pt x="15" y="68"/>
                  </a:lnTo>
                  <a:lnTo>
                    <a:pt x="11" y="6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5" name="Freeform 433"/>
            <p:cNvSpPr>
              <a:spLocks/>
            </p:cNvSpPr>
            <p:nvPr/>
          </p:nvSpPr>
          <p:spPr bwMode="gray">
            <a:xfrm>
              <a:off x="3895178" y="1330923"/>
              <a:ext cx="1104080" cy="1094802"/>
            </a:xfrm>
            <a:custGeom>
              <a:avLst/>
              <a:gdLst/>
              <a:ahLst/>
              <a:cxnLst>
                <a:cxn ang="0">
                  <a:pos x="208" y="229"/>
                </a:cxn>
                <a:cxn ang="0">
                  <a:pos x="178" y="213"/>
                </a:cxn>
                <a:cxn ang="0">
                  <a:pos x="148" y="197"/>
                </a:cxn>
                <a:cxn ang="0">
                  <a:pos x="117" y="181"/>
                </a:cxn>
                <a:cxn ang="0">
                  <a:pos x="88" y="177"/>
                </a:cxn>
                <a:cxn ang="0">
                  <a:pos x="79" y="176"/>
                </a:cxn>
                <a:cxn ang="0">
                  <a:pos x="38" y="170"/>
                </a:cxn>
                <a:cxn ang="0">
                  <a:pos x="23" y="153"/>
                </a:cxn>
                <a:cxn ang="0">
                  <a:pos x="12" y="148"/>
                </a:cxn>
                <a:cxn ang="0">
                  <a:pos x="1" y="124"/>
                </a:cxn>
                <a:cxn ang="0">
                  <a:pos x="7" y="120"/>
                </a:cxn>
                <a:cxn ang="0">
                  <a:pos x="6" y="69"/>
                </a:cxn>
                <a:cxn ang="0">
                  <a:pos x="0" y="56"/>
                </a:cxn>
                <a:cxn ang="0">
                  <a:pos x="9" y="50"/>
                </a:cxn>
                <a:cxn ang="0">
                  <a:pos x="13" y="34"/>
                </a:cxn>
                <a:cxn ang="0">
                  <a:pos x="31" y="15"/>
                </a:cxn>
                <a:cxn ang="0">
                  <a:pos x="32" y="0"/>
                </a:cxn>
                <a:cxn ang="0">
                  <a:pos x="57" y="5"/>
                </a:cxn>
                <a:cxn ang="0">
                  <a:pos x="88" y="16"/>
                </a:cxn>
                <a:cxn ang="0">
                  <a:pos x="91" y="25"/>
                </a:cxn>
                <a:cxn ang="0">
                  <a:pos x="101" y="36"/>
                </a:cxn>
                <a:cxn ang="0">
                  <a:pos x="134" y="45"/>
                </a:cxn>
                <a:cxn ang="0">
                  <a:pos x="145" y="53"/>
                </a:cxn>
                <a:cxn ang="0">
                  <a:pos x="159" y="46"/>
                </a:cxn>
                <a:cxn ang="0">
                  <a:pos x="159" y="29"/>
                </a:cxn>
                <a:cxn ang="0">
                  <a:pos x="176" y="8"/>
                </a:cxn>
                <a:cxn ang="0">
                  <a:pos x="203" y="10"/>
                </a:cxn>
                <a:cxn ang="0">
                  <a:pos x="206" y="16"/>
                </a:cxn>
                <a:cxn ang="0">
                  <a:pos x="217" y="20"/>
                </a:cxn>
                <a:cxn ang="0">
                  <a:pos x="238" y="29"/>
                </a:cxn>
                <a:cxn ang="0">
                  <a:pos x="233" y="35"/>
                </a:cxn>
                <a:cxn ang="0">
                  <a:pos x="230" y="57"/>
                </a:cxn>
                <a:cxn ang="0">
                  <a:pos x="234" y="67"/>
                </a:cxn>
                <a:cxn ang="0">
                  <a:pos x="238" y="75"/>
                </a:cxn>
                <a:cxn ang="0">
                  <a:pos x="238" y="106"/>
                </a:cxn>
                <a:cxn ang="0">
                  <a:pos x="238" y="135"/>
                </a:cxn>
                <a:cxn ang="0">
                  <a:pos x="238" y="166"/>
                </a:cxn>
                <a:cxn ang="0">
                  <a:pos x="238" y="196"/>
                </a:cxn>
                <a:cxn ang="0">
                  <a:pos x="238" y="228"/>
                </a:cxn>
                <a:cxn ang="0">
                  <a:pos x="223" y="236"/>
                </a:cxn>
              </a:cxnLst>
              <a:rect l="0" t="0" r="r" b="b"/>
              <a:pathLst>
                <a:path w="238" h="236">
                  <a:moveTo>
                    <a:pt x="223" y="236"/>
                  </a:moveTo>
                  <a:lnTo>
                    <a:pt x="208" y="229"/>
                  </a:lnTo>
                  <a:lnTo>
                    <a:pt x="194" y="220"/>
                  </a:lnTo>
                  <a:lnTo>
                    <a:pt x="178" y="213"/>
                  </a:lnTo>
                  <a:lnTo>
                    <a:pt x="163" y="204"/>
                  </a:lnTo>
                  <a:lnTo>
                    <a:pt x="148" y="197"/>
                  </a:lnTo>
                  <a:lnTo>
                    <a:pt x="133" y="188"/>
                  </a:lnTo>
                  <a:lnTo>
                    <a:pt x="117" y="181"/>
                  </a:lnTo>
                  <a:lnTo>
                    <a:pt x="103" y="172"/>
                  </a:lnTo>
                  <a:lnTo>
                    <a:pt x="88" y="177"/>
                  </a:lnTo>
                  <a:lnTo>
                    <a:pt x="83" y="180"/>
                  </a:lnTo>
                  <a:lnTo>
                    <a:pt x="79" y="176"/>
                  </a:lnTo>
                  <a:lnTo>
                    <a:pt x="71" y="171"/>
                  </a:lnTo>
                  <a:lnTo>
                    <a:pt x="38" y="170"/>
                  </a:lnTo>
                  <a:lnTo>
                    <a:pt x="32" y="156"/>
                  </a:lnTo>
                  <a:lnTo>
                    <a:pt x="23" y="153"/>
                  </a:lnTo>
                  <a:lnTo>
                    <a:pt x="15" y="153"/>
                  </a:lnTo>
                  <a:lnTo>
                    <a:pt x="12" y="148"/>
                  </a:lnTo>
                  <a:lnTo>
                    <a:pt x="10" y="139"/>
                  </a:lnTo>
                  <a:lnTo>
                    <a:pt x="1" y="124"/>
                  </a:lnTo>
                  <a:lnTo>
                    <a:pt x="2" y="122"/>
                  </a:lnTo>
                  <a:lnTo>
                    <a:pt x="7" y="120"/>
                  </a:lnTo>
                  <a:lnTo>
                    <a:pt x="8" y="97"/>
                  </a:lnTo>
                  <a:lnTo>
                    <a:pt x="6" y="69"/>
                  </a:lnTo>
                  <a:lnTo>
                    <a:pt x="0" y="59"/>
                  </a:lnTo>
                  <a:lnTo>
                    <a:pt x="0" y="56"/>
                  </a:lnTo>
                  <a:lnTo>
                    <a:pt x="2" y="52"/>
                  </a:lnTo>
                  <a:lnTo>
                    <a:pt x="9" y="50"/>
                  </a:lnTo>
                  <a:lnTo>
                    <a:pt x="14" y="45"/>
                  </a:lnTo>
                  <a:lnTo>
                    <a:pt x="13" y="34"/>
                  </a:lnTo>
                  <a:lnTo>
                    <a:pt x="14" y="29"/>
                  </a:lnTo>
                  <a:lnTo>
                    <a:pt x="31" y="15"/>
                  </a:lnTo>
                  <a:lnTo>
                    <a:pt x="32" y="13"/>
                  </a:lnTo>
                  <a:lnTo>
                    <a:pt x="32" y="0"/>
                  </a:lnTo>
                  <a:lnTo>
                    <a:pt x="46" y="7"/>
                  </a:lnTo>
                  <a:lnTo>
                    <a:pt x="57" y="5"/>
                  </a:lnTo>
                  <a:lnTo>
                    <a:pt x="67" y="8"/>
                  </a:lnTo>
                  <a:lnTo>
                    <a:pt x="88" y="16"/>
                  </a:lnTo>
                  <a:lnTo>
                    <a:pt x="90" y="18"/>
                  </a:lnTo>
                  <a:lnTo>
                    <a:pt x="91" y="25"/>
                  </a:lnTo>
                  <a:lnTo>
                    <a:pt x="97" y="34"/>
                  </a:lnTo>
                  <a:lnTo>
                    <a:pt x="101" y="36"/>
                  </a:lnTo>
                  <a:lnTo>
                    <a:pt x="126" y="41"/>
                  </a:lnTo>
                  <a:lnTo>
                    <a:pt x="134" y="45"/>
                  </a:lnTo>
                  <a:lnTo>
                    <a:pt x="140" y="52"/>
                  </a:lnTo>
                  <a:lnTo>
                    <a:pt x="145" y="53"/>
                  </a:lnTo>
                  <a:lnTo>
                    <a:pt x="153" y="51"/>
                  </a:lnTo>
                  <a:lnTo>
                    <a:pt x="159" y="46"/>
                  </a:lnTo>
                  <a:lnTo>
                    <a:pt x="163" y="39"/>
                  </a:lnTo>
                  <a:lnTo>
                    <a:pt x="159" y="29"/>
                  </a:lnTo>
                  <a:lnTo>
                    <a:pt x="160" y="21"/>
                  </a:lnTo>
                  <a:lnTo>
                    <a:pt x="176" y="8"/>
                  </a:lnTo>
                  <a:lnTo>
                    <a:pt x="191" y="5"/>
                  </a:lnTo>
                  <a:lnTo>
                    <a:pt x="203" y="10"/>
                  </a:lnTo>
                  <a:lnTo>
                    <a:pt x="207" y="12"/>
                  </a:lnTo>
                  <a:lnTo>
                    <a:pt x="206" y="16"/>
                  </a:lnTo>
                  <a:lnTo>
                    <a:pt x="208" y="19"/>
                  </a:lnTo>
                  <a:lnTo>
                    <a:pt x="217" y="20"/>
                  </a:lnTo>
                  <a:lnTo>
                    <a:pt x="234" y="24"/>
                  </a:lnTo>
                  <a:lnTo>
                    <a:pt x="238" y="29"/>
                  </a:lnTo>
                  <a:lnTo>
                    <a:pt x="236" y="29"/>
                  </a:lnTo>
                  <a:lnTo>
                    <a:pt x="233" y="35"/>
                  </a:lnTo>
                  <a:lnTo>
                    <a:pt x="234" y="52"/>
                  </a:lnTo>
                  <a:lnTo>
                    <a:pt x="230" y="57"/>
                  </a:lnTo>
                  <a:lnTo>
                    <a:pt x="232" y="63"/>
                  </a:lnTo>
                  <a:lnTo>
                    <a:pt x="234" y="67"/>
                  </a:lnTo>
                  <a:lnTo>
                    <a:pt x="233" y="70"/>
                  </a:lnTo>
                  <a:lnTo>
                    <a:pt x="238" y="75"/>
                  </a:lnTo>
                  <a:lnTo>
                    <a:pt x="238" y="90"/>
                  </a:lnTo>
                  <a:lnTo>
                    <a:pt x="238" y="106"/>
                  </a:lnTo>
                  <a:lnTo>
                    <a:pt x="238" y="121"/>
                  </a:lnTo>
                  <a:lnTo>
                    <a:pt x="238" y="135"/>
                  </a:lnTo>
                  <a:lnTo>
                    <a:pt x="238" y="151"/>
                  </a:lnTo>
                  <a:lnTo>
                    <a:pt x="238" y="166"/>
                  </a:lnTo>
                  <a:lnTo>
                    <a:pt x="238" y="181"/>
                  </a:lnTo>
                  <a:lnTo>
                    <a:pt x="238" y="196"/>
                  </a:lnTo>
                  <a:lnTo>
                    <a:pt x="238" y="210"/>
                  </a:lnTo>
                  <a:lnTo>
                    <a:pt x="238" y="228"/>
                  </a:lnTo>
                  <a:lnTo>
                    <a:pt x="223" y="228"/>
                  </a:lnTo>
                  <a:lnTo>
                    <a:pt x="223" y="236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6" name="Freeform 434"/>
            <p:cNvSpPr>
              <a:spLocks/>
            </p:cNvSpPr>
            <p:nvPr/>
          </p:nvSpPr>
          <p:spPr bwMode="gray">
            <a:xfrm>
              <a:off x="4187433" y="2128830"/>
              <a:ext cx="742238" cy="1187582"/>
            </a:xfrm>
            <a:custGeom>
              <a:avLst/>
              <a:gdLst/>
              <a:ahLst/>
              <a:cxnLst>
                <a:cxn ang="0">
                  <a:pos x="160" y="80"/>
                </a:cxn>
                <a:cxn ang="0">
                  <a:pos x="160" y="110"/>
                </a:cxn>
                <a:cxn ang="0">
                  <a:pos x="144" y="127"/>
                </a:cxn>
                <a:cxn ang="0">
                  <a:pos x="134" y="145"/>
                </a:cxn>
                <a:cxn ang="0">
                  <a:pos x="131" y="155"/>
                </a:cxn>
                <a:cxn ang="0">
                  <a:pos x="128" y="168"/>
                </a:cxn>
                <a:cxn ang="0">
                  <a:pos x="134" y="172"/>
                </a:cxn>
                <a:cxn ang="0">
                  <a:pos x="143" y="197"/>
                </a:cxn>
                <a:cxn ang="0">
                  <a:pos x="140" y="199"/>
                </a:cxn>
                <a:cxn ang="0">
                  <a:pos x="126" y="207"/>
                </a:cxn>
                <a:cxn ang="0">
                  <a:pos x="115" y="220"/>
                </a:cxn>
                <a:cxn ang="0">
                  <a:pos x="108" y="226"/>
                </a:cxn>
                <a:cxn ang="0">
                  <a:pos x="84" y="232"/>
                </a:cxn>
                <a:cxn ang="0">
                  <a:pos x="85" y="238"/>
                </a:cxn>
                <a:cxn ang="0">
                  <a:pos x="66" y="247"/>
                </a:cxn>
                <a:cxn ang="0">
                  <a:pos x="47" y="250"/>
                </a:cxn>
                <a:cxn ang="0">
                  <a:pos x="39" y="256"/>
                </a:cxn>
                <a:cxn ang="0">
                  <a:pos x="23" y="237"/>
                </a:cxn>
                <a:cxn ang="0">
                  <a:pos x="14" y="230"/>
                </a:cxn>
                <a:cxn ang="0">
                  <a:pos x="10" y="219"/>
                </a:cxn>
                <a:cxn ang="0">
                  <a:pos x="27" y="218"/>
                </a:cxn>
                <a:cxn ang="0">
                  <a:pos x="28" y="211"/>
                </a:cxn>
                <a:cxn ang="0">
                  <a:pos x="22" y="186"/>
                </a:cxn>
                <a:cxn ang="0">
                  <a:pos x="15" y="170"/>
                </a:cxn>
                <a:cxn ang="0">
                  <a:pos x="10" y="166"/>
                </a:cxn>
                <a:cxn ang="0">
                  <a:pos x="0" y="146"/>
                </a:cxn>
                <a:cxn ang="0">
                  <a:pos x="3" y="143"/>
                </a:cxn>
                <a:cxn ang="0">
                  <a:pos x="29" y="106"/>
                </a:cxn>
                <a:cxn ang="0">
                  <a:pos x="35" y="56"/>
                </a:cxn>
                <a:cxn ang="0">
                  <a:pos x="29" y="42"/>
                </a:cxn>
                <a:cxn ang="0">
                  <a:pos x="25" y="5"/>
                </a:cxn>
                <a:cxn ang="0">
                  <a:pos x="54" y="9"/>
                </a:cxn>
                <a:cxn ang="0">
                  <a:pos x="85" y="25"/>
                </a:cxn>
                <a:cxn ang="0">
                  <a:pos x="115" y="41"/>
                </a:cxn>
                <a:cxn ang="0">
                  <a:pos x="145" y="57"/>
                </a:cxn>
              </a:cxnLst>
              <a:rect l="0" t="0" r="r" b="b"/>
              <a:pathLst>
                <a:path w="160" h="256">
                  <a:moveTo>
                    <a:pt x="160" y="64"/>
                  </a:moveTo>
                  <a:lnTo>
                    <a:pt x="160" y="80"/>
                  </a:lnTo>
                  <a:lnTo>
                    <a:pt x="160" y="95"/>
                  </a:lnTo>
                  <a:lnTo>
                    <a:pt x="160" y="110"/>
                  </a:lnTo>
                  <a:lnTo>
                    <a:pt x="160" y="124"/>
                  </a:lnTo>
                  <a:lnTo>
                    <a:pt x="144" y="127"/>
                  </a:lnTo>
                  <a:lnTo>
                    <a:pt x="141" y="135"/>
                  </a:lnTo>
                  <a:lnTo>
                    <a:pt x="134" y="145"/>
                  </a:lnTo>
                  <a:lnTo>
                    <a:pt x="134" y="153"/>
                  </a:lnTo>
                  <a:lnTo>
                    <a:pt x="131" y="155"/>
                  </a:lnTo>
                  <a:lnTo>
                    <a:pt x="131" y="162"/>
                  </a:lnTo>
                  <a:lnTo>
                    <a:pt x="128" y="168"/>
                  </a:lnTo>
                  <a:lnTo>
                    <a:pt x="128" y="173"/>
                  </a:lnTo>
                  <a:lnTo>
                    <a:pt x="134" y="172"/>
                  </a:lnTo>
                  <a:lnTo>
                    <a:pt x="135" y="181"/>
                  </a:lnTo>
                  <a:lnTo>
                    <a:pt x="143" y="197"/>
                  </a:lnTo>
                  <a:lnTo>
                    <a:pt x="143" y="198"/>
                  </a:lnTo>
                  <a:lnTo>
                    <a:pt x="140" y="199"/>
                  </a:lnTo>
                  <a:lnTo>
                    <a:pt x="128" y="202"/>
                  </a:lnTo>
                  <a:lnTo>
                    <a:pt x="126" y="207"/>
                  </a:lnTo>
                  <a:lnTo>
                    <a:pt x="126" y="211"/>
                  </a:lnTo>
                  <a:lnTo>
                    <a:pt x="115" y="220"/>
                  </a:lnTo>
                  <a:lnTo>
                    <a:pt x="114" y="224"/>
                  </a:lnTo>
                  <a:lnTo>
                    <a:pt x="108" y="226"/>
                  </a:lnTo>
                  <a:lnTo>
                    <a:pt x="107" y="229"/>
                  </a:lnTo>
                  <a:lnTo>
                    <a:pt x="84" y="232"/>
                  </a:lnTo>
                  <a:lnTo>
                    <a:pt x="83" y="235"/>
                  </a:lnTo>
                  <a:lnTo>
                    <a:pt x="85" y="238"/>
                  </a:lnTo>
                  <a:lnTo>
                    <a:pt x="79" y="246"/>
                  </a:lnTo>
                  <a:lnTo>
                    <a:pt x="66" y="247"/>
                  </a:lnTo>
                  <a:lnTo>
                    <a:pt x="52" y="254"/>
                  </a:lnTo>
                  <a:lnTo>
                    <a:pt x="47" y="250"/>
                  </a:lnTo>
                  <a:lnTo>
                    <a:pt x="45" y="252"/>
                  </a:lnTo>
                  <a:lnTo>
                    <a:pt x="39" y="256"/>
                  </a:lnTo>
                  <a:lnTo>
                    <a:pt x="29" y="256"/>
                  </a:lnTo>
                  <a:lnTo>
                    <a:pt x="23" y="237"/>
                  </a:lnTo>
                  <a:lnTo>
                    <a:pt x="21" y="234"/>
                  </a:lnTo>
                  <a:lnTo>
                    <a:pt x="14" y="230"/>
                  </a:lnTo>
                  <a:lnTo>
                    <a:pt x="10" y="222"/>
                  </a:lnTo>
                  <a:lnTo>
                    <a:pt x="10" y="219"/>
                  </a:lnTo>
                  <a:lnTo>
                    <a:pt x="13" y="216"/>
                  </a:lnTo>
                  <a:lnTo>
                    <a:pt x="27" y="218"/>
                  </a:lnTo>
                  <a:lnTo>
                    <a:pt x="28" y="215"/>
                  </a:lnTo>
                  <a:lnTo>
                    <a:pt x="28" y="211"/>
                  </a:lnTo>
                  <a:lnTo>
                    <a:pt x="21" y="200"/>
                  </a:lnTo>
                  <a:lnTo>
                    <a:pt x="22" y="186"/>
                  </a:lnTo>
                  <a:lnTo>
                    <a:pt x="18" y="172"/>
                  </a:lnTo>
                  <a:lnTo>
                    <a:pt x="15" y="170"/>
                  </a:lnTo>
                  <a:lnTo>
                    <a:pt x="14" y="166"/>
                  </a:lnTo>
                  <a:lnTo>
                    <a:pt x="10" y="166"/>
                  </a:lnTo>
                  <a:lnTo>
                    <a:pt x="2" y="155"/>
                  </a:lnTo>
                  <a:lnTo>
                    <a:pt x="0" y="146"/>
                  </a:lnTo>
                  <a:lnTo>
                    <a:pt x="0" y="144"/>
                  </a:lnTo>
                  <a:lnTo>
                    <a:pt x="3" y="143"/>
                  </a:lnTo>
                  <a:lnTo>
                    <a:pt x="4" y="135"/>
                  </a:lnTo>
                  <a:lnTo>
                    <a:pt x="29" y="106"/>
                  </a:lnTo>
                  <a:lnTo>
                    <a:pt x="31" y="79"/>
                  </a:lnTo>
                  <a:lnTo>
                    <a:pt x="35" y="56"/>
                  </a:lnTo>
                  <a:lnTo>
                    <a:pt x="39" y="49"/>
                  </a:lnTo>
                  <a:lnTo>
                    <a:pt x="29" y="42"/>
                  </a:lnTo>
                  <a:lnTo>
                    <a:pt x="25" y="32"/>
                  </a:lnTo>
                  <a:lnTo>
                    <a:pt x="25" y="5"/>
                  </a:lnTo>
                  <a:lnTo>
                    <a:pt x="40" y="0"/>
                  </a:lnTo>
                  <a:lnTo>
                    <a:pt x="54" y="9"/>
                  </a:lnTo>
                  <a:lnTo>
                    <a:pt x="70" y="16"/>
                  </a:lnTo>
                  <a:lnTo>
                    <a:pt x="85" y="25"/>
                  </a:lnTo>
                  <a:lnTo>
                    <a:pt x="100" y="32"/>
                  </a:lnTo>
                  <a:lnTo>
                    <a:pt x="115" y="41"/>
                  </a:lnTo>
                  <a:lnTo>
                    <a:pt x="131" y="48"/>
                  </a:lnTo>
                  <a:lnTo>
                    <a:pt x="145" y="57"/>
                  </a:lnTo>
                  <a:lnTo>
                    <a:pt x="160" y="64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7" name="Freeform 435"/>
            <p:cNvSpPr>
              <a:spLocks/>
            </p:cNvSpPr>
            <p:nvPr/>
          </p:nvSpPr>
          <p:spPr bwMode="gray">
            <a:xfrm>
              <a:off x="2355034" y="1094332"/>
              <a:ext cx="830381" cy="695849"/>
            </a:xfrm>
            <a:custGeom>
              <a:avLst/>
              <a:gdLst/>
              <a:ahLst/>
              <a:cxnLst>
                <a:cxn ang="0">
                  <a:pos x="65" y="148"/>
                </a:cxn>
                <a:cxn ang="0">
                  <a:pos x="48" y="148"/>
                </a:cxn>
                <a:cxn ang="0">
                  <a:pos x="33" y="148"/>
                </a:cxn>
                <a:cxn ang="0">
                  <a:pos x="16" y="148"/>
                </a:cxn>
                <a:cxn ang="0">
                  <a:pos x="0" y="150"/>
                </a:cxn>
                <a:cxn ang="0">
                  <a:pos x="1" y="146"/>
                </a:cxn>
                <a:cxn ang="0">
                  <a:pos x="20" y="140"/>
                </a:cxn>
                <a:cxn ang="0">
                  <a:pos x="27" y="134"/>
                </a:cxn>
                <a:cxn ang="0">
                  <a:pos x="40" y="124"/>
                </a:cxn>
                <a:cxn ang="0">
                  <a:pos x="45" y="117"/>
                </a:cxn>
                <a:cxn ang="0">
                  <a:pos x="50" y="108"/>
                </a:cxn>
                <a:cxn ang="0">
                  <a:pos x="50" y="102"/>
                </a:cxn>
                <a:cxn ang="0">
                  <a:pos x="46" y="97"/>
                </a:cxn>
                <a:cxn ang="0">
                  <a:pos x="48" y="85"/>
                </a:cxn>
                <a:cxn ang="0">
                  <a:pos x="53" y="75"/>
                </a:cxn>
                <a:cxn ang="0">
                  <a:pos x="57" y="72"/>
                </a:cxn>
                <a:cxn ang="0">
                  <a:pos x="58" y="64"/>
                </a:cxn>
                <a:cxn ang="0">
                  <a:pos x="69" y="50"/>
                </a:cxn>
                <a:cxn ang="0">
                  <a:pos x="85" y="42"/>
                </a:cxn>
                <a:cxn ang="0">
                  <a:pos x="95" y="34"/>
                </a:cxn>
                <a:cxn ang="0">
                  <a:pos x="100" y="26"/>
                </a:cxn>
                <a:cxn ang="0">
                  <a:pos x="107" y="4"/>
                </a:cxn>
                <a:cxn ang="0">
                  <a:pos x="114" y="0"/>
                </a:cxn>
                <a:cxn ang="0">
                  <a:pos x="121" y="10"/>
                </a:cxn>
                <a:cxn ang="0">
                  <a:pos x="129" y="15"/>
                </a:cxn>
                <a:cxn ang="0">
                  <a:pos x="150" y="12"/>
                </a:cxn>
                <a:cxn ang="0">
                  <a:pos x="157" y="16"/>
                </a:cxn>
                <a:cxn ang="0">
                  <a:pos x="159" y="16"/>
                </a:cxn>
                <a:cxn ang="0">
                  <a:pos x="165" y="16"/>
                </a:cxn>
                <a:cxn ang="0">
                  <a:pos x="164" y="17"/>
                </a:cxn>
                <a:cxn ang="0">
                  <a:pos x="164" y="18"/>
                </a:cxn>
                <a:cxn ang="0">
                  <a:pos x="167" y="22"/>
                </a:cxn>
                <a:cxn ang="0">
                  <a:pos x="167" y="23"/>
                </a:cxn>
                <a:cxn ang="0">
                  <a:pos x="169" y="26"/>
                </a:cxn>
                <a:cxn ang="0">
                  <a:pos x="167" y="28"/>
                </a:cxn>
                <a:cxn ang="0">
                  <a:pos x="170" y="33"/>
                </a:cxn>
                <a:cxn ang="0">
                  <a:pos x="169" y="40"/>
                </a:cxn>
                <a:cxn ang="0">
                  <a:pos x="171" y="43"/>
                </a:cxn>
                <a:cxn ang="0">
                  <a:pos x="170" y="48"/>
                </a:cxn>
                <a:cxn ang="0">
                  <a:pos x="171" y="54"/>
                </a:cxn>
                <a:cxn ang="0">
                  <a:pos x="173" y="59"/>
                </a:cxn>
                <a:cxn ang="0">
                  <a:pos x="179" y="63"/>
                </a:cxn>
                <a:cxn ang="0">
                  <a:pos x="176" y="66"/>
                </a:cxn>
                <a:cxn ang="0">
                  <a:pos x="177" y="70"/>
                </a:cxn>
                <a:cxn ang="0">
                  <a:pos x="151" y="70"/>
                </a:cxn>
                <a:cxn ang="0">
                  <a:pos x="150" y="75"/>
                </a:cxn>
                <a:cxn ang="0">
                  <a:pos x="138" y="78"/>
                </a:cxn>
                <a:cxn ang="0">
                  <a:pos x="136" y="82"/>
                </a:cxn>
                <a:cxn ang="0">
                  <a:pos x="139" y="83"/>
                </a:cxn>
                <a:cxn ang="0">
                  <a:pos x="136" y="87"/>
                </a:cxn>
                <a:cxn ang="0">
                  <a:pos x="140" y="90"/>
                </a:cxn>
                <a:cxn ang="0">
                  <a:pos x="140" y="91"/>
                </a:cxn>
                <a:cxn ang="0">
                  <a:pos x="122" y="98"/>
                </a:cxn>
                <a:cxn ang="0">
                  <a:pos x="116" y="107"/>
                </a:cxn>
                <a:cxn ang="0">
                  <a:pos x="110" y="109"/>
                </a:cxn>
                <a:cxn ang="0">
                  <a:pos x="96" y="112"/>
                </a:cxn>
                <a:cxn ang="0">
                  <a:pos x="96" y="115"/>
                </a:cxn>
                <a:cxn ang="0">
                  <a:pos x="88" y="114"/>
                </a:cxn>
                <a:cxn ang="0">
                  <a:pos x="82" y="120"/>
                </a:cxn>
                <a:cxn ang="0">
                  <a:pos x="78" y="120"/>
                </a:cxn>
                <a:cxn ang="0">
                  <a:pos x="72" y="124"/>
                </a:cxn>
                <a:cxn ang="0">
                  <a:pos x="65" y="130"/>
                </a:cxn>
                <a:cxn ang="0">
                  <a:pos x="65" y="148"/>
                </a:cxn>
              </a:cxnLst>
              <a:rect l="0" t="0" r="r" b="b"/>
              <a:pathLst>
                <a:path w="179" h="150">
                  <a:moveTo>
                    <a:pt x="65" y="148"/>
                  </a:moveTo>
                  <a:lnTo>
                    <a:pt x="48" y="148"/>
                  </a:lnTo>
                  <a:lnTo>
                    <a:pt x="33" y="148"/>
                  </a:lnTo>
                  <a:lnTo>
                    <a:pt x="16" y="148"/>
                  </a:lnTo>
                  <a:lnTo>
                    <a:pt x="0" y="150"/>
                  </a:lnTo>
                  <a:lnTo>
                    <a:pt x="1" y="146"/>
                  </a:lnTo>
                  <a:lnTo>
                    <a:pt x="20" y="140"/>
                  </a:lnTo>
                  <a:lnTo>
                    <a:pt x="27" y="134"/>
                  </a:lnTo>
                  <a:lnTo>
                    <a:pt x="40" y="124"/>
                  </a:lnTo>
                  <a:lnTo>
                    <a:pt x="45" y="117"/>
                  </a:lnTo>
                  <a:lnTo>
                    <a:pt x="50" y="108"/>
                  </a:lnTo>
                  <a:lnTo>
                    <a:pt x="50" y="102"/>
                  </a:lnTo>
                  <a:lnTo>
                    <a:pt x="46" y="97"/>
                  </a:lnTo>
                  <a:lnTo>
                    <a:pt x="48" y="85"/>
                  </a:lnTo>
                  <a:lnTo>
                    <a:pt x="53" y="75"/>
                  </a:lnTo>
                  <a:lnTo>
                    <a:pt x="57" y="72"/>
                  </a:lnTo>
                  <a:lnTo>
                    <a:pt x="58" y="64"/>
                  </a:lnTo>
                  <a:lnTo>
                    <a:pt x="69" y="50"/>
                  </a:lnTo>
                  <a:lnTo>
                    <a:pt x="85" y="42"/>
                  </a:lnTo>
                  <a:lnTo>
                    <a:pt x="95" y="34"/>
                  </a:lnTo>
                  <a:lnTo>
                    <a:pt x="100" y="26"/>
                  </a:lnTo>
                  <a:lnTo>
                    <a:pt x="107" y="4"/>
                  </a:lnTo>
                  <a:lnTo>
                    <a:pt x="114" y="0"/>
                  </a:lnTo>
                  <a:lnTo>
                    <a:pt x="121" y="10"/>
                  </a:lnTo>
                  <a:lnTo>
                    <a:pt x="129" y="15"/>
                  </a:lnTo>
                  <a:lnTo>
                    <a:pt x="150" y="12"/>
                  </a:lnTo>
                  <a:lnTo>
                    <a:pt x="157" y="16"/>
                  </a:lnTo>
                  <a:lnTo>
                    <a:pt x="159" y="16"/>
                  </a:lnTo>
                  <a:lnTo>
                    <a:pt x="165" y="16"/>
                  </a:lnTo>
                  <a:lnTo>
                    <a:pt x="164" y="17"/>
                  </a:lnTo>
                  <a:lnTo>
                    <a:pt x="164" y="18"/>
                  </a:lnTo>
                  <a:lnTo>
                    <a:pt x="167" y="22"/>
                  </a:lnTo>
                  <a:lnTo>
                    <a:pt x="167" y="23"/>
                  </a:lnTo>
                  <a:lnTo>
                    <a:pt x="169" y="26"/>
                  </a:lnTo>
                  <a:lnTo>
                    <a:pt x="167" y="28"/>
                  </a:lnTo>
                  <a:lnTo>
                    <a:pt x="170" y="33"/>
                  </a:lnTo>
                  <a:lnTo>
                    <a:pt x="169" y="40"/>
                  </a:lnTo>
                  <a:lnTo>
                    <a:pt x="171" y="43"/>
                  </a:lnTo>
                  <a:lnTo>
                    <a:pt x="170" y="48"/>
                  </a:lnTo>
                  <a:lnTo>
                    <a:pt x="171" y="54"/>
                  </a:lnTo>
                  <a:lnTo>
                    <a:pt x="173" y="59"/>
                  </a:lnTo>
                  <a:lnTo>
                    <a:pt x="179" y="63"/>
                  </a:lnTo>
                  <a:lnTo>
                    <a:pt x="176" y="66"/>
                  </a:lnTo>
                  <a:lnTo>
                    <a:pt x="177" y="70"/>
                  </a:lnTo>
                  <a:lnTo>
                    <a:pt x="151" y="70"/>
                  </a:lnTo>
                  <a:lnTo>
                    <a:pt x="150" y="75"/>
                  </a:lnTo>
                  <a:lnTo>
                    <a:pt x="138" y="78"/>
                  </a:lnTo>
                  <a:lnTo>
                    <a:pt x="136" y="82"/>
                  </a:lnTo>
                  <a:lnTo>
                    <a:pt x="139" y="83"/>
                  </a:lnTo>
                  <a:lnTo>
                    <a:pt x="136" y="87"/>
                  </a:lnTo>
                  <a:lnTo>
                    <a:pt x="140" y="90"/>
                  </a:lnTo>
                  <a:lnTo>
                    <a:pt x="140" y="91"/>
                  </a:lnTo>
                  <a:lnTo>
                    <a:pt x="122" y="98"/>
                  </a:lnTo>
                  <a:lnTo>
                    <a:pt x="116" y="107"/>
                  </a:lnTo>
                  <a:lnTo>
                    <a:pt x="110" y="109"/>
                  </a:lnTo>
                  <a:lnTo>
                    <a:pt x="96" y="112"/>
                  </a:lnTo>
                  <a:lnTo>
                    <a:pt x="96" y="115"/>
                  </a:lnTo>
                  <a:lnTo>
                    <a:pt x="88" y="114"/>
                  </a:lnTo>
                  <a:lnTo>
                    <a:pt x="82" y="120"/>
                  </a:lnTo>
                  <a:lnTo>
                    <a:pt x="78" y="120"/>
                  </a:lnTo>
                  <a:lnTo>
                    <a:pt x="72" y="124"/>
                  </a:lnTo>
                  <a:lnTo>
                    <a:pt x="65" y="130"/>
                  </a:lnTo>
                  <a:lnTo>
                    <a:pt x="65" y="14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8" name="Freeform 436"/>
            <p:cNvSpPr>
              <a:spLocks/>
            </p:cNvSpPr>
            <p:nvPr/>
          </p:nvSpPr>
          <p:spPr bwMode="gray">
            <a:xfrm>
              <a:off x="2076693" y="1822656"/>
              <a:ext cx="839659" cy="955632"/>
            </a:xfrm>
            <a:custGeom>
              <a:avLst/>
              <a:gdLst/>
              <a:ahLst/>
              <a:cxnLst>
                <a:cxn ang="0">
                  <a:pos x="119" y="194"/>
                </a:cxn>
                <a:cxn ang="0">
                  <a:pos x="154" y="195"/>
                </a:cxn>
                <a:cxn ang="0">
                  <a:pos x="174" y="182"/>
                </a:cxn>
                <a:cxn ang="0">
                  <a:pos x="167" y="163"/>
                </a:cxn>
                <a:cxn ang="0">
                  <a:pos x="163" y="128"/>
                </a:cxn>
                <a:cxn ang="0">
                  <a:pos x="160" y="93"/>
                </a:cxn>
                <a:cxn ang="0">
                  <a:pos x="156" y="56"/>
                </a:cxn>
                <a:cxn ang="0">
                  <a:pos x="168" y="39"/>
                </a:cxn>
                <a:cxn ang="0">
                  <a:pos x="167" y="29"/>
                </a:cxn>
                <a:cxn ang="0">
                  <a:pos x="139" y="10"/>
                </a:cxn>
                <a:cxn ang="0">
                  <a:pos x="125" y="21"/>
                </a:cxn>
                <a:cxn ang="0">
                  <a:pos x="101" y="21"/>
                </a:cxn>
                <a:cxn ang="0">
                  <a:pos x="77" y="21"/>
                </a:cxn>
                <a:cxn ang="0">
                  <a:pos x="76" y="49"/>
                </a:cxn>
                <a:cxn ang="0">
                  <a:pos x="62" y="68"/>
                </a:cxn>
                <a:cxn ang="0">
                  <a:pos x="60" y="85"/>
                </a:cxn>
                <a:cxn ang="0">
                  <a:pos x="46" y="98"/>
                </a:cxn>
                <a:cxn ang="0">
                  <a:pos x="18" y="98"/>
                </a:cxn>
                <a:cxn ang="0">
                  <a:pos x="0" y="106"/>
                </a:cxn>
                <a:cxn ang="0">
                  <a:pos x="6" y="112"/>
                </a:cxn>
                <a:cxn ang="0">
                  <a:pos x="11" y="117"/>
                </a:cxn>
                <a:cxn ang="0">
                  <a:pos x="11" y="125"/>
                </a:cxn>
                <a:cxn ang="0">
                  <a:pos x="12" y="139"/>
                </a:cxn>
                <a:cxn ang="0">
                  <a:pos x="13" y="160"/>
                </a:cxn>
                <a:cxn ang="0">
                  <a:pos x="10" y="178"/>
                </a:cxn>
                <a:cxn ang="0">
                  <a:pos x="27" y="176"/>
                </a:cxn>
                <a:cxn ang="0">
                  <a:pos x="46" y="184"/>
                </a:cxn>
                <a:cxn ang="0">
                  <a:pos x="56" y="192"/>
                </a:cxn>
                <a:cxn ang="0">
                  <a:pos x="62" y="198"/>
                </a:cxn>
                <a:cxn ang="0">
                  <a:pos x="71" y="206"/>
                </a:cxn>
                <a:cxn ang="0">
                  <a:pos x="83" y="189"/>
                </a:cxn>
                <a:cxn ang="0">
                  <a:pos x="90" y="199"/>
                </a:cxn>
                <a:cxn ang="0">
                  <a:pos x="102" y="194"/>
                </a:cxn>
              </a:cxnLst>
              <a:rect l="0" t="0" r="r" b="b"/>
              <a:pathLst>
                <a:path w="181" h="206">
                  <a:moveTo>
                    <a:pt x="102" y="194"/>
                  </a:moveTo>
                  <a:lnTo>
                    <a:pt x="119" y="194"/>
                  </a:lnTo>
                  <a:lnTo>
                    <a:pt x="137" y="195"/>
                  </a:lnTo>
                  <a:lnTo>
                    <a:pt x="154" y="195"/>
                  </a:lnTo>
                  <a:lnTo>
                    <a:pt x="171" y="195"/>
                  </a:lnTo>
                  <a:lnTo>
                    <a:pt x="174" y="182"/>
                  </a:lnTo>
                  <a:lnTo>
                    <a:pt x="168" y="180"/>
                  </a:lnTo>
                  <a:lnTo>
                    <a:pt x="167" y="163"/>
                  </a:lnTo>
                  <a:lnTo>
                    <a:pt x="164" y="145"/>
                  </a:lnTo>
                  <a:lnTo>
                    <a:pt x="163" y="128"/>
                  </a:lnTo>
                  <a:lnTo>
                    <a:pt x="161" y="111"/>
                  </a:lnTo>
                  <a:lnTo>
                    <a:pt x="160" y="93"/>
                  </a:lnTo>
                  <a:lnTo>
                    <a:pt x="158" y="75"/>
                  </a:lnTo>
                  <a:lnTo>
                    <a:pt x="156" y="56"/>
                  </a:lnTo>
                  <a:lnTo>
                    <a:pt x="155" y="39"/>
                  </a:lnTo>
                  <a:lnTo>
                    <a:pt x="168" y="39"/>
                  </a:lnTo>
                  <a:lnTo>
                    <a:pt x="181" y="39"/>
                  </a:lnTo>
                  <a:lnTo>
                    <a:pt x="167" y="29"/>
                  </a:lnTo>
                  <a:lnTo>
                    <a:pt x="154" y="20"/>
                  </a:lnTo>
                  <a:lnTo>
                    <a:pt x="139" y="10"/>
                  </a:lnTo>
                  <a:lnTo>
                    <a:pt x="125" y="0"/>
                  </a:lnTo>
                  <a:lnTo>
                    <a:pt x="125" y="21"/>
                  </a:lnTo>
                  <a:lnTo>
                    <a:pt x="113" y="21"/>
                  </a:lnTo>
                  <a:lnTo>
                    <a:pt x="101" y="21"/>
                  </a:lnTo>
                  <a:lnTo>
                    <a:pt x="89" y="21"/>
                  </a:lnTo>
                  <a:lnTo>
                    <a:pt x="77" y="21"/>
                  </a:lnTo>
                  <a:lnTo>
                    <a:pt x="77" y="33"/>
                  </a:lnTo>
                  <a:lnTo>
                    <a:pt x="76" y="49"/>
                  </a:lnTo>
                  <a:lnTo>
                    <a:pt x="76" y="64"/>
                  </a:lnTo>
                  <a:lnTo>
                    <a:pt x="62" y="68"/>
                  </a:lnTo>
                  <a:lnTo>
                    <a:pt x="58" y="74"/>
                  </a:lnTo>
                  <a:lnTo>
                    <a:pt x="60" y="85"/>
                  </a:lnTo>
                  <a:lnTo>
                    <a:pt x="61" y="98"/>
                  </a:lnTo>
                  <a:lnTo>
                    <a:pt x="46" y="98"/>
                  </a:lnTo>
                  <a:lnTo>
                    <a:pt x="32" y="98"/>
                  </a:lnTo>
                  <a:lnTo>
                    <a:pt x="18" y="98"/>
                  </a:lnTo>
                  <a:lnTo>
                    <a:pt x="4" y="99"/>
                  </a:lnTo>
                  <a:lnTo>
                    <a:pt x="0" y="106"/>
                  </a:lnTo>
                  <a:lnTo>
                    <a:pt x="2" y="104"/>
                  </a:lnTo>
                  <a:lnTo>
                    <a:pt x="6" y="112"/>
                  </a:lnTo>
                  <a:lnTo>
                    <a:pt x="8" y="112"/>
                  </a:lnTo>
                  <a:lnTo>
                    <a:pt x="11" y="117"/>
                  </a:lnTo>
                  <a:lnTo>
                    <a:pt x="12" y="123"/>
                  </a:lnTo>
                  <a:lnTo>
                    <a:pt x="11" y="125"/>
                  </a:lnTo>
                  <a:lnTo>
                    <a:pt x="7" y="131"/>
                  </a:lnTo>
                  <a:lnTo>
                    <a:pt x="12" y="139"/>
                  </a:lnTo>
                  <a:lnTo>
                    <a:pt x="13" y="146"/>
                  </a:lnTo>
                  <a:lnTo>
                    <a:pt x="13" y="160"/>
                  </a:lnTo>
                  <a:lnTo>
                    <a:pt x="6" y="185"/>
                  </a:lnTo>
                  <a:lnTo>
                    <a:pt x="10" y="178"/>
                  </a:lnTo>
                  <a:lnTo>
                    <a:pt x="18" y="179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6" y="184"/>
                  </a:lnTo>
                  <a:lnTo>
                    <a:pt x="52" y="184"/>
                  </a:lnTo>
                  <a:lnTo>
                    <a:pt x="56" y="192"/>
                  </a:lnTo>
                  <a:lnTo>
                    <a:pt x="60" y="194"/>
                  </a:lnTo>
                  <a:lnTo>
                    <a:pt x="62" y="198"/>
                  </a:lnTo>
                  <a:lnTo>
                    <a:pt x="61" y="199"/>
                  </a:lnTo>
                  <a:lnTo>
                    <a:pt x="71" y="206"/>
                  </a:lnTo>
                  <a:lnTo>
                    <a:pt x="77" y="200"/>
                  </a:lnTo>
                  <a:lnTo>
                    <a:pt x="83" y="189"/>
                  </a:lnTo>
                  <a:lnTo>
                    <a:pt x="87" y="190"/>
                  </a:lnTo>
                  <a:lnTo>
                    <a:pt x="90" y="199"/>
                  </a:lnTo>
                  <a:lnTo>
                    <a:pt x="95" y="200"/>
                  </a:lnTo>
                  <a:lnTo>
                    <a:pt x="102" y="194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79" name="Freeform 437"/>
            <p:cNvSpPr>
              <a:spLocks/>
            </p:cNvSpPr>
            <p:nvPr/>
          </p:nvSpPr>
          <p:spPr bwMode="gray">
            <a:xfrm>
              <a:off x="2076693" y="1780903"/>
              <a:ext cx="579876" cy="533486"/>
            </a:xfrm>
            <a:custGeom>
              <a:avLst/>
              <a:gdLst/>
              <a:ahLst/>
              <a:cxnLst>
                <a:cxn ang="0">
                  <a:pos x="125" y="30"/>
                </a:cxn>
                <a:cxn ang="0">
                  <a:pos x="113" y="30"/>
                </a:cxn>
                <a:cxn ang="0">
                  <a:pos x="101" y="30"/>
                </a:cxn>
                <a:cxn ang="0">
                  <a:pos x="89" y="30"/>
                </a:cxn>
                <a:cxn ang="0">
                  <a:pos x="77" y="30"/>
                </a:cxn>
                <a:cxn ang="0">
                  <a:pos x="77" y="42"/>
                </a:cxn>
                <a:cxn ang="0">
                  <a:pos x="76" y="58"/>
                </a:cxn>
                <a:cxn ang="0">
                  <a:pos x="76" y="73"/>
                </a:cxn>
                <a:cxn ang="0">
                  <a:pos x="62" y="77"/>
                </a:cxn>
                <a:cxn ang="0">
                  <a:pos x="58" y="83"/>
                </a:cxn>
                <a:cxn ang="0">
                  <a:pos x="60" y="94"/>
                </a:cxn>
                <a:cxn ang="0">
                  <a:pos x="61" y="107"/>
                </a:cxn>
                <a:cxn ang="0">
                  <a:pos x="46" y="107"/>
                </a:cxn>
                <a:cxn ang="0">
                  <a:pos x="32" y="107"/>
                </a:cxn>
                <a:cxn ang="0">
                  <a:pos x="18" y="107"/>
                </a:cxn>
                <a:cxn ang="0">
                  <a:pos x="4" y="108"/>
                </a:cxn>
                <a:cxn ang="0">
                  <a:pos x="0" y="115"/>
                </a:cxn>
                <a:cxn ang="0">
                  <a:pos x="1" y="101"/>
                </a:cxn>
                <a:cxn ang="0">
                  <a:pos x="4" y="94"/>
                </a:cxn>
                <a:cxn ang="0">
                  <a:pos x="7" y="93"/>
                </a:cxn>
                <a:cxn ang="0">
                  <a:pos x="13" y="81"/>
                </a:cxn>
                <a:cxn ang="0">
                  <a:pos x="12" y="79"/>
                </a:cxn>
                <a:cxn ang="0">
                  <a:pos x="19" y="65"/>
                </a:cxn>
                <a:cxn ang="0">
                  <a:pos x="32" y="47"/>
                </a:cxn>
                <a:cxn ang="0">
                  <a:pos x="37" y="29"/>
                </a:cxn>
                <a:cxn ang="0">
                  <a:pos x="42" y="24"/>
                </a:cxn>
                <a:cxn ang="0">
                  <a:pos x="52" y="16"/>
                </a:cxn>
                <a:cxn ang="0">
                  <a:pos x="55" y="10"/>
                </a:cxn>
                <a:cxn ang="0">
                  <a:pos x="60" y="2"/>
                </a:cxn>
                <a:cxn ang="0">
                  <a:pos x="76" y="0"/>
                </a:cxn>
                <a:cxn ang="0">
                  <a:pos x="93" y="0"/>
                </a:cxn>
                <a:cxn ang="0">
                  <a:pos x="108" y="0"/>
                </a:cxn>
                <a:cxn ang="0">
                  <a:pos x="125" y="0"/>
                </a:cxn>
                <a:cxn ang="0">
                  <a:pos x="125" y="9"/>
                </a:cxn>
                <a:cxn ang="0">
                  <a:pos x="125" y="30"/>
                </a:cxn>
              </a:cxnLst>
              <a:rect l="0" t="0" r="r" b="b"/>
              <a:pathLst>
                <a:path w="125" h="115">
                  <a:moveTo>
                    <a:pt x="125" y="30"/>
                  </a:moveTo>
                  <a:lnTo>
                    <a:pt x="113" y="30"/>
                  </a:lnTo>
                  <a:lnTo>
                    <a:pt x="101" y="30"/>
                  </a:lnTo>
                  <a:lnTo>
                    <a:pt x="89" y="30"/>
                  </a:lnTo>
                  <a:lnTo>
                    <a:pt x="77" y="30"/>
                  </a:lnTo>
                  <a:lnTo>
                    <a:pt x="77" y="42"/>
                  </a:lnTo>
                  <a:lnTo>
                    <a:pt x="76" y="58"/>
                  </a:lnTo>
                  <a:lnTo>
                    <a:pt x="76" y="73"/>
                  </a:lnTo>
                  <a:lnTo>
                    <a:pt x="62" y="77"/>
                  </a:lnTo>
                  <a:lnTo>
                    <a:pt x="58" y="83"/>
                  </a:lnTo>
                  <a:lnTo>
                    <a:pt x="60" y="94"/>
                  </a:lnTo>
                  <a:lnTo>
                    <a:pt x="61" y="107"/>
                  </a:lnTo>
                  <a:lnTo>
                    <a:pt x="46" y="107"/>
                  </a:lnTo>
                  <a:lnTo>
                    <a:pt x="32" y="107"/>
                  </a:lnTo>
                  <a:lnTo>
                    <a:pt x="18" y="107"/>
                  </a:lnTo>
                  <a:lnTo>
                    <a:pt x="4" y="108"/>
                  </a:lnTo>
                  <a:lnTo>
                    <a:pt x="0" y="115"/>
                  </a:lnTo>
                  <a:lnTo>
                    <a:pt x="1" y="101"/>
                  </a:lnTo>
                  <a:lnTo>
                    <a:pt x="4" y="94"/>
                  </a:lnTo>
                  <a:lnTo>
                    <a:pt x="7" y="93"/>
                  </a:lnTo>
                  <a:lnTo>
                    <a:pt x="13" y="81"/>
                  </a:lnTo>
                  <a:lnTo>
                    <a:pt x="12" y="79"/>
                  </a:lnTo>
                  <a:lnTo>
                    <a:pt x="19" y="65"/>
                  </a:lnTo>
                  <a:lnTo>
                    <a:pt x="32" y="47"/>
                  </a:lnTo>
                  <a:lnTo>
                    <a:pt x="37" y="29"/>
                  </a:lnTo>
                  <a:lnTo>
                    <a:pt x="42" y="24"/>
                  </a:lnTo>
                  <a:lnTo>
                    <a:pt x="52" y="16"/>
                  </a:lnTo>
                  <a:lnTo>
                    <a:pt x="55" y="10"/>
                  </a:lnTo>
                  <a:lnTo>
                    <a:pt x="60" y="2"/>
                  </a:lnTo>
                  <a:lnTo>
                    <a:pt x="76" y="0"/>
                  </a:lnTo>
                  <a:lnTo>
                    <a:pt x="93" y="0"/>
                  </a:lnTo>
                  <a:lnTo>
                    <a:pt x="108" y="0"/>
                  </a:lnTo>
                  <a:lnTo>
                    <a:pt x="125" y="0"/>
                  </a:lnTo>
                  <a:lnTo>
                    <a:pt x="125" y="9"/>
                  </a:lnTo>
                  <a:lnTo>
                    <a:pt x="125" y="3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0" name="Freeform 438"/>
            <p:cNvSpPr>
              <a:spLocks/>
            </p:cNvSpPr>
            <p:nvPr/>
          </p:nvSpPr>
          <p:spPr bwMode="gray">
            <a:xfrm>
              <a:off x="2406061" y="2003575"/>
              <a:ext cx="1141192" cy="1113359"/>
            </a:xfrm>
            <a:custGeom>
              <a:avLst/>
              <a:gdLst/>
              <a:ahLst/>
              <a:cxnLst>
                <a:cxn ang="0">
                  <a:pos x="48" y="155"/>
                </a:cxn>
                <a:cxn ang="0">
                  <a:pos x="83" y="156"/>
                </a:cxn>
                <a:cxn ang="0">
                  <a:pos x="103" y="143"/>
                </a:cxn>
                <a:cxn ang="0">
                  <a:pos x="96" y="124"/>
                </a:cxn>
                <a:cxn ang="0">
                  <a:pos x="92" y="89"/>
                </a:cxn>
                <a:cxn ang="0">
                  <a:pos x="89" y="54"/>
                </a:cxn>
                <a:cxn ang="0">
                  <a:pos x="85" y="17"/>
                </a:cxn>
                <a:cxn ang="0">
                  <a:pos x="96" y="0"/>
                </a:cxn>
                <a:cxn ang="0">
                  <a:pos x="121" y="8"/>
                </a:cxn>
                <a:cxn ang="0">
                  <a:pos x="143" y="24"/>
                </a:cxn>
                <a:cxn ang="0">
                  <a:pos x="166" y="40"/>
                </a:cxn>
                <a:cxn ang="0">
                  <a:pos x="187" y="56"/>
                </a:cxn>
                <a:cxn ang="0">
                  <a:pos x="200" y="69"/>
                </a:cxn>
                <a:cxn ang="0">
                  <a:pos x="210" y="78"/>
                </a:cxn>
                <a:cxn ang="0">
                  <a:pos x="219" y="81"/>
                </a:cxn>
                <a:cxn ang="0">
                  <a:pos x="231" y="91"/>
                </a:cxn>
                <a:cxn ang="0">
                  <a:pos x="233" y="100"/>
                </a:cxn>
                <a:cxn ang="0">
                  <a:pos x="244" y="110"/>
                </a:cxn>
                <a:cxn ang="0">
                  <a:pos x="246" y="135"/>
                </a:cxn>
                <a:cxn ang="0">
                  <a:pos x="241" y="149"/>
                </a:cxn>
                <a:cxn ang="0">
                  <a:pos x="219" y="159"/>
                </a:cxn>
                <a:cxn ang="0">
                  <a:pos x="196" y="164"/>
                </a:cxn>
                <a:cxn ang="0">
                  <a:pos x="171" y="166"/>
                </a:cxn>
                <a:cxn ang="0">
                  <a:pos x="125" y="193"/>
                </a:cxn>
                <a:cxn ang="0">
                  <a:pos x="108" y="219"/>
                </a:cxn>
                <a:cxn ang="0">
                  <a:pos x="105" y="237"/>
                </a:cxn>
                <a:cxn ang="0">
                  <a:pos x="99" y="236"/>
                </a:cxn>
                <a:cxn ang="0">
                  <a:pos x="92" y="238"/>
                </a:cxn>
                <a:cxn ang="0">
                  <a:pos x="90" y="231"/>
                </a:cxn>
                <a:cxn ang="0">
                  <a:pos x="86" y="234"/>
                </a:cxn>
                <a:cxn ang="0">
                  <a:pos x="83" y="237"/>
                </a:cxn>
                <a:cxn ang="0">
                  <a:pos x="78" y="240"/>
                </a:cxn>
                <a:cxn ang="0">
                  <a:pos x="72" y="238"/>
                </a:cxn>
                <a:cxn ang="0">
                  <a:pos x="64" y="240"/>
                </a:cxn>
                <a:cxn ang="0">
                  <a:pos x="58" y="226"/>
                </a:cxn>
                <a:cxn ang="0">
                  <a:pos x="53" y="227"/>
                </a:cxn>
                <a:cxn ang="0">
                  <a:pos x="58" y="222"/>
                </a:cxn>
                <a:cxn ang="0">
                  <a:pos x="54" y="219"/>
                </a:cxn>
                <a:cxn ang="0">
                  <a:pos x="50" y="216"/>
                </a:cxn>
                <a:cxn ang="0">
                  <a:pos x="49" y="208"/>
                </a:cxn>
                <a:cxn ang="0">
                  <a:pos x="47" y="203"/>
                </a:cxn>
                <a:cxn ang="0">
                  <a:pos x="42" y="205"/>
                </a:cxn>
                <a:cxn ang="0">
                  <a:pos x="37" y="210"/>
                </a:cxn>
                <a:cxn ang="0">
                  <a:pos x="23" y="211"/>
                </a:cxn>
                <a:cxn ang="0">
                  <a:pos x="15" y="210"/>
                </a:cxn>
                <a:cxn ang="0">
                  <a:pos x="11" y="209"/>
                </a:cxn>
                <a:cxn ang="0">
                  <a:pos x="14" y="195"/>
                </a:cxn>
                <a:cxn ang="0">
                  <a:pos x="6" y="189"/>
                </a:cxn>
                <a:cxn ang="0">
                  <a:pos x="4" y="181"/>
                </a:cxn>
                <a:cxn ang="0">
                  <a:pos x="0" y="173"/>
                </a:cxn>
                <a:cxn ang="0">
                  <a:pos x="6" y="161"/>
                </a:cxn>
                <a:cxn ang="0">
                  <a:pos x="16" y="151"/>
                </a:cxn>
                <a:cxn ang="0">
                  <a:pos x="24" y="161"/>
                </a:cxn>
              </a:cxnLst>
              <a:rect l="0" t="0" r="r" b="b"/>
              <a:pathLst>
                <a:path w="246" h="240">
                  <a:moveTo>
                    <a:pt x="31" y="155"/>
                  </a:moveTo>
                  <a:lnTo>
                    <a:pt x="48" y="155"/>
                  </a:lnTo>
                  <a:lnTo>
                    <a:pt x="66" y="156"/>
                  </a:lnTo>
                  <a:lnTo>
                    <a:pt x="83" y="156"/>
                  </a:lnTo>
                  <a:lnTo>
                    <a:pt x="100" y="156"/>
                  </a:lnTo>
                  <a:lnTo>
                    <a:pt x="103" y="143"/>
                  </a:lnTo>
                  <a:lnTo>
                    <a:pt x="97" y="141"/>
                  </a:lnTo>
                  <a:lnTo>
                    <a:pt x="96" y="124"/>
                  </a:lnTo>
                  <a:lnTo>
                    <a:pt x="93" y="106"/>
                  </a:lnTo>
                  <a:lnTo>
                    <a:pt x="92" y="89"/>
                  </a:lnTo>
                  <a:lnTo>
                    <a:pt x="90" y="72"/>
                  </a:lnTo>
                  <a:lnTo>
                    <a:pt x="89" y="54"/>
                  </a:lnTo>
                  <a:lnTo>
                    <a:pt x="87" y="36"/>
                  </a:lnTo>
                  <a:lnTo>
                    <a:pt x="85" y="17"/>
                  </a:lnTo>
                  <a:lnTo>
                    <a:pt x="84" y="0"/>
                  </a:lnTo>
                  <a:lnTo>
                    <a:pt x="96" y="0"/>
                  </a:lnTo>
                  <a:lnTo>
                    <a:pt x="110" y="0"/>
                  </a:lnTo>
                  <a:lnTo>
                    <a:pt x="121" y="8"/>
                  </a:lnTo>
                  <a:lnTo>
                    <a:pt x="133" y="16"/>
                  </a:lnTo>
                  <a:lnTo>
                    <a:pt x="143" y="24"/>
                  </a:lnTo>
                  <a:lnTo>
                    <a:pt x="154" y="32"/>
                  </a:lnTo>
                  <a:lnTo>
                    <a:pt x="166" y="40"/>
                  </a:lnTo>
                  <a:lnTo>
                    <a:pt x="177" y="48"/>
                  </a:lnTo>
                  <a:lnTo>
                    <a:pt x="187" y="56"/>
                  </a:lnTo>
                  <a:lnTo>
                    <a:pt x="199" y="63"/>
                  </a:lnTo>
                  <a:lnTo>
                    <a:pt x="200" y="69"/>
                  </a:lnTo>
                  <a:lnTo>
                    <a:pt x="206" y="73"/>
                  </a:lnTo>
                  <a:lnTo>
                    <a:pt x="210" y="78"/>
                  </a:lnTo>
                  <a:lnTo>
                    <a:pt x="217" y="79"/>
                  </a:lnTo>
                  <a:lnTo>
                    <a:pt x="219" y="81"/>
                  </a:lnTo>
                  <a:lnTo>
                    <a:pt x="230" y="85"/>
                  </a:lnTo>
                  <a:lnTo>
                    <a:pt x="231" y="91"/>
                  </a:lnTo>
                  <a:lnTo>
                    <a:pt x="230" y="97"/>
                  </a:lnTo>
                  <a:lnTo>
                    <a:pt x="233" y="100"/>
                  </a:lnTo>
                  <a:lnTo>
                    <a:pt x="244" y="97"/>
                  </a:lnTo>
                  <a:lnTo>
                    <a:pt x="244" y="110"/>
                  </a:lnTo>
                  <a:lnTo>
                    <a:pt x="246" y="122"/>
                  </a:lnTo>
                  <a:lnTo>
                    <a:pt x="246" y="135"/>
                  </a:lnTo>
                  <a:lnTo>
                    <a:pt x="246" y="148"/>
                  </a:lnTo>
                  <a:lnTo>
                    <a:pt x="241" y="149"/>
                  </a:lnTo>
                  <a:lnTo>
                    <a:pt x="235" y="159"/>
                  </a:lnTo>
                  <a:lnTo>
                    <a:pt x="219" y="159"/>
                  </a:lnTo>
                  <a:lnTo>
                    <a:pt x="203" y="159"/>
                  </a:lnTo>
                  <a:lnTo>
                    <a:pt x="196" y="164"/>
                  </a:lnTo>
                  <a:lnTo>
                    <a:pt x="185" y="164"/>
                  </a:lnTo>
                  <a:lnTo>
                    <a:pt x="171" y="166"/>
                  </a:lnTo>
                  <a:lnTo>
                    <a:pt x="146" y="186"/>
                  </a:lnTo>
                  <a:lnTo>
                    <a:pt x="125" y="193"/>
                  </a:lnTo>
                  <a:lnTo>
                    <a:pt x="119" y="207"/>
                  </a:lnTo>
                  <a:lnTo>
                    <a:pt x="108" y="219"/>
                  </a:lnTo>
                  <a:lnTo>
                    <a:pt x="105" y="227"/>
                  </a:lnTo>
                  <a:lnTo>
                    <a:pt x="105" y="237"/>
                  </a:lnTo>
                  <a:lnTo>
                    <a:pt x="102" y="238"/>
                  </a:lnTo>
                  <a:lnTo>
                    <a:pt x="99" y="236"/>
                  </a:lnTo>
                  <a:lnTo>
                    <a:pt x="97" y="236"/>
                  </a:lnTo>
                  <a:lnTo>
                    <a:pt x="92" y="238"/>
                  </a:lnTo>
                  <a:lnTo>
                    <a:pt x="90" y="238"/>
                  </a:lnTo>
                  <a:lnTo>
                    <a:pt x="90" y="231"/>
                  </a:lnTo>
                  <a:lnTo>
                    <a:pt x="87" y="231"/>
                  </a:lnTo>
                  <a:lnTo>
                    <a:pt x="86" y="234"/>
                  </a:lnTo>
                  <a:lnTo>
                    <a:pt x="84" y="232"/>
                  </a:lnTo>
                  <a:lnTo>
                    <a:pt x="83" y="237"/>
                  </a:lnTo>
                  <a:lnTo>
                    <a:pt x="78" y="237"/>
                  </a:lnTo>
                  <a:lnTo>
                    <a:pt x="78" y="240"/>
                  </a:lnTo>
                  <a:lnTo>
                    <a:pt x="74" y="238"/>
                  </a:lnTo>
                  <a:lnTo>
                    <a:pt x="72" y="238"/>
                  </a:lnTo>
                  <a:lnTo>
                    <a:pt x="69" y="235"/>
                  </a:lnTo>
                  <a:lnTo>
                    <a:pt x="64" y="240"/>
                  </a:lnTo>
                  <a:lnTo>
                    <a:pt x="59" y="234"/>
                  </a:lnTo>
                  <a:lnTo>
                    <a:pt x="58" y="226"/>
                  </a:lnTo>
                  <a:lnTo>
                    <a:pt x="55" y="226"/>
                  </a:lnTo>
                  <a:lnTo>
                    <a:pt x="53" y="227"/>
                  </a:lnTo>
                  <a:lnTo>
                    <a:pt x="53" y="226"/>
                  </a:lnTo>
                  <a:lnTo>
                    <a:pt x="58" y="222"/>
                  </a:lnTo>
                  <a:lnTo>
                    <a:pt x="58" y="221"/>
                  </a:lnTo>
                  <a:lnTo>
                    <a:pt x="54" y="219"/>
                  </a:lnTo>
                  <a:lnTo>
                    <a:pt x="53" y="216"/>
                  </a:lnTo>
                  <a:lnTo>
                    <a:pt x="50" y="216"/>
                  </a:lnTo>
                  <a:lnTo>
                    <a:pt x="50" y="211"/>
                  </a:lnTo>
                  <a:lnTo>
                    <a:pt x="49" y="208"/>
                  </a:lnTo>
                  <a:lnTo>
                    <a:pt x="48" y="208"/>
                  </a:lnTo>
                  <a:lnTo>
                    <a:pt x="47" y="203"/>
                  </a:lnTo>
                  <a:lnTo>
                    <a:pt x="43" y="203"/>
                  </a:lnTo>
                  <a:lnTo>
                    <a:pt x="42" y="205"/>
                  </a:lnTo>
                  <a:lnTo>
                    <a:pt x="39" y="208"/>
                  </a:lnTo>
                  <a:lnTo>
                    <a:pt x="37" y="210"/>
                  </a:lnTo>
                  <a:lnTo>
                    <a:pt x="29" y="208"/>
                  </a:lnTo>
                  <a:lnTo>
                    <a:pt x="23" y="211"/>
                  </a:lnTo>
                  <a:lnTo>
                    <a:pt x="19" y="208"/>
                  </a:lnTo>
                  <a:lnTo>
                    <a:pt x="15" y="210"/>
                  </a:lnTo>
                  <a:lnTo>
                    <a:pt x="12" y="210"/>
                  </a:lnTo>
                  <a:lnTo>
                    <a:pt x="11" y="209"/>
                  </a:lnTo>
                  <a:lnTo>
                    <a:pt x="14" y="204"/>
                  </a:lnTo>
                  <a:lnTo>
                    <a:pt x="14" y="195"/>
                  </a:lnTo>
                  <a:lnTo>
                    <a:pt x="9" y="189"/>
                  </a:lnTo>
                  <a:lnTo>
                    <a:pt x="6" y="189"/>
                  </a:lnTo>
                  <a:lnTo>
                    <a:pt x="3" y="184"/>
                  </a:lnTo>
                  <a:lnTo>
                    <a:pt x="4" y="181"/>
                  </a:lnTo>
                  <a:lnTo>
                    <a:pt x="3" y="175"/>
                  </a:lnTo>
                  <a:lnTo>
                    <a:pt x="0" y="173"/>
                  </a:lnTo>
                  <a:lnTo>
                    <a:pt x="0" y="167"/>
                  </a:lnTo>
                  <a:lnTo>
                    <a:pt x="6" y="161"/>
                  </a:lnTo>
                  <a:lnTo>
                    <a:pt x="12" y="150"/>
                  </a:lnTo>
                  <a:lnTo>
                    <a:pt x="16" y="151"/>
                  </a:lnTo>
                  <a:lnTo>
                    <a:pt x="19" y="160"/>
                  </a:lnTo>
                  <a:lnTo>
                    <a:pt x="24" y="161"/>
                  </a:lnTo>
                  <a:lnTo>
                    <a:pt x="31" y="155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1" name="Freeform 439"/>
            <p:cNvSpPr>
              <a:spLocks/>
            </p:cNvSpPr>
            <p:nvPr/>
          </p:nvSpPr>
          <p:spPr bwMode="gray">
            <a:xfrm>
              <a:off x="2893156" y="2764370"/>
              <a:ext cx="524207" cy="403594"/>
            </a:xfrm>
            <a:custGeom>
              <a:avLst/>
              <a:gdLst/>
              <a:ahLst/>
              <a:cxnLst>
                <a:cxn ang="0">
                  <a:pos x="38" y="87"/>
                </a:cxn>
                <a:cxn ang="0">
                  <a:pos x="37" y="73"/>
                </a:cxn>
                <a:cxn ang="0">
                  <a:pos x="35" y="67"/>
                </a:cxn>
                <a:cxn ang="0">
                  <a:pos x="36" y="63"/>
                </a:cxn>
                <a:cxn ang="0">
                  <a:pos x="66" y="65"/>
                </a:cxn>
                <a:cxn ang="0">
                  <a:pos x="76" y="63"/>
                </a:cxn>
                <a:cxn ang="0">
                  <a:pos x="81" y="63"/>
                </a:cxn>
                <a:cxn ang="0">
                  <a:pos x="86" y="65"/>
                </a:cxn>
                <a:cxn ang="0">
                  <a:pos x="92" y="63"/>
                </a:cxn>
                <a:cxn ang="0">
                  <a:pos x="99" y="55"/>
                </a:cxn>
                <a:cxn ang="0">
                  <a:pos x="108" y="56"/>
                </a:cxn>
                <a:cxn ang="0">
                  <a:pos x="113" y="49"/>
                </a:cxn>
                <a:cxn ang="0">
                  <a:pos x="108" y="44"/>
                </a:cxn>
                <a:cxn ang="0">
                  <a:pos x="110" y="41"/>
                </a:cxn>
                <a:cxn ang="0">
                  <a:pos x="112" y="40"/>
                </a:cxn>
                <a:cxn ang="0">
                  <a:pos x="110" y="36"/>
                </a:cxn>
                <a:cxn ang="0">
                  <a:pos x="107" y="36"/>
                </a:cxn>
                <a:cxn ang="0">
                  <a:pos x="103" y="38"/>
                </a:cxn>
                <a:cxn ang="0">
                  <a:pos x="98" y="36"/>
                </a:cxn>
                <a:cxn ang="0">
                  <a:pos x="91" y="24"/>
                </a:cxn>
                <a:cxn ang="0">
                  <a:pos x="83" y="16"/>
                </a:cxn>
                <a:cxn ang="0">
                  <a:pos x="82" y="11"/>
                </a:cxn>
                <a:cxn ang="0">
                  <a:pos x="79" y="7"/>
                </a:cxn>
                <a:cxn ang="0">
                  <a:pos x="80" y="0"/>
                </a:cxn>
                <a:cxn ang="0">
                  <a:pos x="66" y="2"/>
                </a:cxn>
                <a:cxn ang="0">
                  <a:pos x="41" y="22"/>
                </a:cxn>
                <a:cxn ang="0">
                  <a:pos x="20" y="29"/>
                </a:cxn>
                <a:cxn ang="0">
                  <a:pos x="14" y="43"/>
                </a:cxn>
                <a:cxn ang="0">
                  <a:pos x="3" y="55"/>
                </a:cxn>
                <a:cxn ang="0">
                  <a:pos x="0" y="63"/>
                </a:cxn>
                <a:cxn ang="0">
                  <a:pos x="0" y="73"/>
                </a:cxn>
                <a:cxn ang="0">
                  <a:pos x="4" y="81"/>
                </a:cxn>
                <a:cxn ang="0">
                  <a:pos x="7" y="83"/>
                </a:cxn>
                <a:cxn ang="0">
                  <a:pos x="10" y="82"/>
                </a:cxn>
                <a:cxn ang="0">
                  <a:pos x="12" y="84"/>
                </a:cxn>
                <a:cxn ang="0">
                  <a:pos x="14" y="82"/>
                </a:cxn>
                <a:cxn ang="0">
                  <a:pos x="24" y="79"/>
                </a:cxn>
                <a:cxn ang="0">
                  <a:pos x="29" y="81"/>
                </a:cxn>
                <a:cxn ang="0">
                  <a:pos x="31" y="79"/>
                </a:cxn>
                <a:cxn ang="0">
                  <a:pos x="35" y="87"/>
                </a:cxn>
                <a:cxn ang="0">
                  <a:pos x="38" y="87"/>
                </a:cxn>
              </a:cxnLst>
              <a:rect l="0" t="0" r="r" b="b"/>
              <a:pathLst>
                <a:path w="113" h="87">
                  <a:moveTo>
                    <a:pt x="38" y="87"/>
                  </a:moveTo>
                  <a:lnTo>
                    <a:pt x="37" y="73"/>
                  </a:lnTo>
                  <a:lnTo>
                    <a:pt x="35" y="67"/>
                  </a:lnTo>
                  <a:lnTo>
                    <a:pt x="36" y="63"/>
                  </a:lnTo>
                  <a:lnTo>
                    <a:pt x="66" y="65"/>
                  </a:lnTo>
                  <a:lnTo>
                    <a:pt x="76" y="63"/>
                  </a:lnTo>
                  <a:lnTo>
                    <a:pt x="81" y="63"/>
                  </a:lnTo>
                  <a:lnTo>
                    <a:pt x="86" y="65"/>
                  </a:lnTo>
                  <a:lnTo>
                    <a:pt x="92" y="63"/>
                  </a:lnTo>
                  <a:lnTo>
                    <a:pt x="99" y="55"/>
                  </a:lnTo>
                  <a:lnTo>
                    <a:pt x="108" y="56"/>
                  </a:lnTo>
                  <a:lnTo>
                    <a:pt x="113" y="49"/>
                  </a:lnTo>
                  <a:lnTo>
                    <a:pt x="108" y="44"/>
                  </a:lnTo>
                  <a:lnTo>
                    <a:pt x="110" y="41"/>
                  </a:lnTo>
                  <a:lnTo>
                    <a:pt x="112" y="40"/>
                  </a:lnTo>
                  <a:lnTo>
                    <a:pt x="110" y="36"/>
                  </a:lnTo>
                  <a:lnTo>
                    <a:pt x="107" y="36"/>
                  </a:lnTo>
                  <a:lnTo>
                    <a:pt x="103" y="38"/>
                  </a:lnTo>
                  <a:lnTo>
                    <a:pt x="98" y="36"/>
                  </a:lnTo>
                  <a:lnTo>
                    <a:pt x="91" y="24"/>
                  </a:lnTo>
                  <a:lnTo>
                    <a:pt x="83" y="16"/>
                  </a:lnTo>
                  <a:lnTo>
                    <a:pt x="82" y="11"/>
                  </a:lnTo>
                  <a:lnTo>
                    <a:pt x="79" y="7"/>
                  </a:lnTo>
                  <a:lnTo>
                    <a:pt x="80" y="0"/>
                  </a:lnTo>
                  <a:lnTo>
                    <a:pt x="66" y="2"/>
                  </a:lnTo>
                  <a:lnTo>
                    <a:pt x="41" y="22"/>
                  </a:lnTo>
                  <a:lnTo>
                    <a:pt x="20" y="29"/>
                  </a:lnTo>
                  <a:lnTo>
                    <a:pt x="14" y="43"/>
                  </a:lnTo>
                  <a:lnTo>
                    <a:pt x="3" y="55"/>
                  </a:lnTo>
                  <a:lnTo>
                    <a:pt x="0" y="63"/>
                  </a:lnTo>
                  <a:lnTo>
                    <a:pt x="0" y="73"/>
                  </a:lnTo>
                  <a:lnTo>
                    <a:pt x="4" y="81"/>
                  </a:lnTo>
                  <a:lnTo>
                    <a:pt x="7" y="83"/>
                  </a:lnTo>
                  <a:lnTo>
                    <a:pt x="10" y="82"/>
                  </a:lnTo>
                  <a:lnTo>
                    <a:pt x="12" y="84"/>
                  </a:lnTo>
                  <a:lnTo>
                    <a:pt x="14" y="82"/>
                  </a:lnTo>
                  <a:lnTo>
                    <a:pt x="24" y="79"/>
                  </a:lnTo>
                  <a:lnTo>
                    <a:pt x="29" y="81"/>
                  </a:lnTo>
                  <a:lnTo>
                    <a:pt x="31" y="79"/>
                  </a:lnTo>
                  <a:lnTo>
                    <a:pt x="35" y="87"/>
                  </a:lnTo>
                  <a:lnTo>
                    <a:pt x="38" y="8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2" name="Freeform 440"/>
            <p:cNvSpPr>
              <a:spLocks/>
            </p:cNvSpPr>
            <p:nvPr/>
          </p:nvSpPr>
          <p:spPr bwMode="gray">
            <a:xfrm>
              <a:off x="5328625" y="3557639"/>
              <a:ext cx="366482" cy="389676"/>
            </a:xfrm>
            <a:custGeom>
              <a:avLst/>
              <a:gdLst/>
              <a:ahLst/>
              <a:cxnLst>
                <a:cxn ang="0">
                  <a:pos x="12" y="43"/>
                </a:cxn>
                <a:cxn ang="0">
                  <a:pos x="12" y="46"/>
                </a:cxn>
                <a:cxn ang="0">
                  <a:pos x="14" y="46"/>
                </a:cxn>
                <a:cxn ang="0">
                  <a:pos x="19" y="40"/>
                </a:cxn>
                <a:cxn ang="0">
                  <a:pos x="24" y="37"/>
                </a:cxn>
                <a:cxn ang="0">
                  <a:pos x="25" y="34"/>
                </a:cxn>
                <a:cxn ang="0">
                  <a:pos x="25" y="29"/>
                </a:cxn>
                <a:cxn ang="0">
                  <a:pos x="24" y="29"/>
                </a:cxn>
                <a:cxn ang="0">
                  <a:pos x="18" y="25"/>
                </a:cxn>
                <a:cxn ang="0">
                  <a:pos x="17" y="21"/>
                </a:cxn>
                <a:cxn ang="0">
                  <a:pos x="18" y="7"/>
                </a:cxn>
                <a:cxn ang="0">
                  <a:pos x="20" y="5"/>
                </a:cxn>
                <a:cxn ang="0">
                  <a:pos x="33" y="5"/>
                </a:cxn>
                <a:cxn ang="0">
                  <a:pos x="35" y="8"/>
                </a:cxn>
                <a:cxn ang="0">
                  <a:pos x="46" y="4"/>
                </a:cxn>
                <a:cxn ang="0">
                  <a:pos x="56" y="4"/>
                </a:cxn>
                <a:cxn ang="0">
                  <a:pos x="63" y="0"/>
                </a:cxn>
                <a:cxn ang="0">
                  <a:pos x="69" y="2"/>
                </a:cxn>
                <a:cxn ang="0">
                  <a:pos x="71" y="15"/>
                </a:cxn>
                <a:cxn ang="0">
                  <a:pos x="79" y="20"/>
                </a:cxn>
                <a:cxn ang="0">
                  <a:pos x="79" y="30"/>
                </a:cxn>
                <a:cxn ang="0">
                  <a:pos x="79" y="40"/>
                </a:cxn>
                <a:cxn ang="0">
                  <a:pos x="64" y="59"/>
                </a:cxn>
                <a:cxn ang="0">
                  <a:pos x="64" y="59"/>
                </a:cxn>
                <a:cxn ang="0">
                  <a:pos x="63" y="59"/>
                </a:cxn>
                <a:cxn ang="0">
                  <a:pos x="61" y="59"/>
                </a:cxn>
                <a:cxn ang="0">
                  <a:pos x="58" y="59"/>
                </a:cxn>
                <a:cxn ang="0">
                  <a:pos x="55" y="58"/>
                </a:cxn>
                <a:cxn ang="0">
                  <a:pos x="54" y="57"/>
                </a:cxn>
                <a:cxn ang="0">
                  <a:pos x="50" y="62"/>
                </a:cxn>
                <a:cxn ang="0">
                  <a:pos x="48" y="61"/>
                </a:cxn>
                <a:cxn ang="0">
                  <a:pos x="45" y="61"/>
                </a:cxn>
                <a:cxn ang="0">
                  <a:pos x="43" y="59"/>
                </a:cxn>
                <a:cxn ang="0">
                  <a:pos x="43" y="62"/>
                </a:cxn>
                <a:cxn ang="0">
                  <a:pos x="42" y="62"/>
                </a:cxn>
                <a:cxn ang="0">
                  <a:pos x="39" y="62"/>
                </a:cxn>
                <a:cxn ang="0">
                  <a:pos x="38" y="63"/>
                </a:cxn>
                <a:cxn ang="0">
                  <a:pos x="36" y="64"/>
                </a:cxn>
                <a:cxn ang="0">
                  <a:pos x="33" y="65"/>
                </a:cxn>
                <a:cxn ang="0">
                  <a:pos x="32" y="67"/>
                </a:cxn>
                <a:cxn ang="0">
                  <a:pos x="33" y="68"/>
                </a:cxn>
                <a:cxn ang="0">
                  <a:pos x="30" y="77"/>
                </a:cxn>
                <a:cxn ang="0">
                  <a:pos x="31" y="78"/>
                </a:cxn>
                <a:cxn ang="0">
                  <a:pos x="11" y="78"/>
                </a:cxn>
                <a:cxn ang="0">
                  <a:pos x="7" y="79"/>
                </a:cxn>
                <a:cxn ang="0">
                  <a:pos x="5" y="84"/>
                </a:cxn>
                <a:cxn ang="0">
                  <a:pos x="0" y="83"/>
                </a:cxn>
                <a:cxn ang="0">
                  <a:pos x="0" y="68"/>
                </a:cxn>
                <a:cxn ang="0">
                  <a:pos x="1" y="64"/>
                </a:cxn>
                <a:cxn ang="0">
                  <a:pos x="2" y="56"/>
                </a:cxn>
                <a:cxn ang="0">
                  <a:pos x="12" y="43"/>
                </a:cxn>
              </a:cxnLst>
              <a:rect l="0" t="0" r="r" b="b"/>
              <a:pathLst>
                <a:path w="79" h="84">
                  <a:moveTo>
                    <a:pt x="12" y="43"/>
                  </a:moveTo>
                  <a:lnTo>
                    <a:pt x="12" y="46"/>
                  </a:lnTo>
                  <a:lnTo>
                    <a:pt x="14" y="46"/>
                  </a:lnTo>
                  <a:lnTo>
                    <a:pt x="19" y="40"/>
                  </a:lnTo>
                  <a:lnTo>
                    <a:pt x="24" y="37"/>
                  </a:lnTo>
                  <a:lnTo>
                    <a:pt x="25" y="34"/>
                  </a:lnTo>
                  <a:lnTo>
                    <a:pt x="25" y="29"/>
                  </a:lnTo>
                  <a:lnTo>
                    <a:pt x="24" y="29"/>
                  </a:lnTo>
                  <a:lnTo>
                    <a:pt x="18" y="25"/>
                  </a:lnTo>
                  <a:lnTo>
                    <a:pt x="17" y="21"/>
                  </a:lnTo>
                  <a:lnTo>
                    <a:pt x="18" y="7"/>
                  </a:lnTo>
                  <a:lnTo>
                    <a:pt x="20" y="5"/>
                  </a:lnTo>
                  <a:lnTo>
                    <a:pt x="33" y="5"/>
                  </a:lnTo>
                  <a:lnTo>
                    <a:pt x="35" y="8"/>
                  </a:lnTo>
                  <a:lnTo>
                    <a:pt x="46" y="4"/>
                  </a:lnTo>
                  <a:lnTo>
                    <a:pt x="56" y="4"/>
                  </a:lnTo>
                  <a:lnTo>
                    <a:pt x="63" y="0"/>
                  </a:lnTo>
                  <a:lnTo>
                    <a:pt x="69" y="2"/>
                  </a:lnTo>
                  <a:lnTo>
                    <a:pt x="71" y="15"/>
                  </a:lnTo>
                  <a:lnTo>
                    <a:pt x="79" y="20"/>
                  </a:lnTo>
                  <a:lnTo>
                    <a:pt x="79" y="30"/>
                  </a:lnTo>
                  <a:lnTo>
                    <a:pt x="79" y="40"/>
                  </a:lnTo>
                  <a:lnTo>
                    <a:pt x="64" y="59"/>
                  </a:lnTo>
                  <a:lnTo>
                    <a:pt x="64" y="59"/>
                  </a:lnTo>
                  <a:lnTo>
                    <a:pt x="63" y="59"/>
                  </a:lnTo>
                  <a:lnTo>
                    <a:pt x="61" y="59"/>
                  </a:lnTo>
                  <a:lnTo>
                    <a:pt x="58" y="59"/>
                  </a:lnTo>
                  <a:lnTo>
                    <a:pt x="55" y="58"/>
                  </a:lnTo>
                  <a:lnTo>
                    <a:pt x="54" y="57"/>
                  </a:lnTo>
                  <a:lnTo>
                    <a:pt x="50" y="62"/>
                  </a:lnTo>
                  <a:lnTo>
                    <a:pt x="48" y="61"/>
                  </a:lnTo>
                  <a:lnTo>
                    <a:pt x="45" y="61"/>
                  </a:lnTo>
                  <a:lnTo>
                    <a:pt x="43" y="59"/>
                  </a:lnTo>
                  <a:lnTo>
                    <a:pt x="43" y="62"/>
                  </a:lnTo>
                  <a:lnTo>
                    <a:pt x="42" y="62"/>
                  </a:lnTo>
                  <a:lnTo>
                    <a:pt x="39" y="62"/>
                  </a:lnTo>
                  <a:lnTo>
                    <a:pt x="38" y="63"/>
                  </a:lnTo>
                  <a:lnTo>
                    <a:pt x="36" y="64"/>
                  </a:lnTo>
                  <a:lnTo>
                    <a:pt x="33" y="65"/>
                  </a:lnTo>
                  <a:lnTo>
                    <a:pt x="32" y="67"/>
                  </a:lnTo>
                  <a:lnTo>
                    <a:pt x="33" y="68"/>
                  </a:lnTo>
                  <a:lnTo>
                    <a:pt x="30" y="77"/>
                  </a:lnTo>
                  <a:lnTo>
                    <a:pt x="31" y="78"/>
                  </a:lnTo>
                  <a:lnTo>
                    <a:pt x="11" y="78"/>
                  </a:lnTo>
                  <a:lnTo>
                    <a:pt x="7" y="79"/>
                  </a:lnTo>
                  <a:lnTo>
                    <a:pt x="5" y="84"/>
                  </a:lnTo>
                  <a:lnTo>
                    <a:pt x="0" y="83"/>
                  </a:lnTo>
                  <a:lnTo>
                    <a:pt x="0" y="68"/>
                  </a:lnTo>
                  <a:lnTo>
                    <a:pt x="1" y="64"/>
                  </a:lnTo>
                  <a:lnTo>
                    <a:pt x="2" y="56"/>
                  </a:lnTo>
                  <a:lnTo>
                    <a:pt x="12" y="43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3" name="Freeform 442"/>
            <p:cNvSpPr>
              <a:spLocks/>
            </p:cNvSpPr>
            <p:nvPr/>
          </p:nvSpPr>
          <p:spPr bwMode="gray">
            <a:xfrm>
              <a:off x="6112616" y="2996319"/>
              <a:ext cx="719046" cy="969551"/>
            </a:xfrm>
            <a:custGeom>
              <a:avLst/>
              <a:gdLst/>
              <a:ahLst/>
              <a:cxnLst>
                <a:cxn ang="0">
                  <a:pos x="92" y="75"/>
                </a:cxn>
                <a:cxn ang="0">
                  <a:pos x="71" y="96"/>
                </a:cxn>
                <a:cxn ang="0">
                  <a:pos x="43" y="107"/>
                </a:cxn>
                <a:cxn ang="0">
                  <a:pos x="29" y="117"/>
                </a:cxn>
                <a:cxn ang="0">
                  <a:pos x="18" y="120"/>
                </a:cxn>
                <a:cxn ang="0">
                  <a:pos x="7" y="134"/>
                </a:cxn>
                <a:cxn ang="0">
                  <a:pos x="0" y="155"/>
                </a:cxn>
                <a:cxn ang="0">
                  <a:pos x="0" y="183"/>
                </a:cxn>
                <a:cxn ang="0">
                  <a:pos x="8" y="209"/>
                </a:cxn>
                <a:cxn ang="0">
                  <a:pos x="24" y="186"/>
                </a:cxn>
                <a:cxn ang="0">
                  <a:pos x="38" y="175"/>
                </a:cxn>
                <a:cxn ang="0">
                  <a:pos x="73" y="150"/>
                </a:cxn>
                <a:cxn ang="0">
                  <a:pos x="100" y="121"/>
                </a:cxn>
                <a:cxn ang="0">
                  <a:pos x="118" y="97"/>
                </a:cxn>
                <a:cxn ang="0">
                  <a:pos x="132" y="66"/>
                </a:cxn>
                <a:cxn ang="0">
                  <a:pos x="137" y="58"/>
                </a:cxn>
                <a:cxn ang="0">
                  <a:pos x="148" y="26"/>
                </a:cxn>
                <a:cxn ang="0">
                  <a:pos x="152" y="23"/>
                </a:cxn>
                <a:cxn ang="0">
                  <a:pos x="151" y="21"/>
                </a:cxn>
                <a:cxn ang="0">
                  <a:pos x="150" y="8"/>
                </a:cxn>
                <a:cxn ang="0">
                  <a:pos x="144" y="0"/>
                </a:cxn>
                <a:cxn ang="0">
                  <a:pos x="123" y="8"/>
                </a:cxn>
                <a:cxn ang="0">
                  <a:pos x="113" y="10"/>
                </a:cxn>
                <a:cxn ang="0">
                  <a:pos x="94" y="12"/>
                </a:cxn>
                <a:cxn ang="0">
                  <a:pos x="71" y="16"/>
                </a:cxn>
                <a:cxn ang="0">
                  <a:pos x="51" y="23"/>
                </a:cxn>
                <a:cxn ang="0">
                  <a:pos x="33" y="6"/>
                </a:cxn>
                <a:cxn ang="0">
                  <a:pos x="27" y="18"/>
                </a:cxn>
                <a:cxn ang="0">
                  <a:pos x="38" y="37"/>
                </a:cxn>
                <a:cxn ang="0">
                  <a:pos x="57" y="48"/>
                </a:cxn>
                <a:cxn ang="0">
                  <a:pos x="80" y="56"/>
                </a:cxn>
                <a:cxn ang="0">
                  <a:pos x="106" y="60"/>
                </a:cxn>
              </a:cxnLst>
              <a:rect l="0" t="0" r="r" b="b"/>
              <a:pathLst>
                <a:path w="155" h="209">
                  <a:moveTo>
                    <a:pt x="102" y="64"/>
                  </a:moveTo>
                  <a:lnTo>
                    <a:pt x="92" y="75"/>
                  </a:lnTo>
                  <a:lnTo>
                    <a:pt x="82" y="86"/>
                  </a:lnTo>
                  <a:lnTo>
                    <a:pt x="71" y="96"/>
                  </a:lnTo>
                  <a:lnTo>
                    <a:pt x="61" y="107"/>
                  </a:lnTo>
                  <a:lnTo>
                    <a:pt x="43" y="107"/>
                  </a:lnTo>
                  <a:lnTo>
                    <a:pt x="35" y="110"/>
                  </a:lnTo>
                  <a:lnTo>
                    <a:pt x="29" y="117"/>
                  </a:lnTo>
                  <a:lnTo>
                    <a:pt x="19" y="119"/>
                  </a:lnTo>
                  <a:lnTo>
                    <a:pt x="18" y="120"/>
                  </a:lnTo>
                  <a:lnTo>
                    <a:pt x="13" y="124"/>
                  </a:lnTo>
                  <a:lnTo>
                    <a:pt x="7" y="134"/>
                  </a:lnTo>
                  <a:lnTo>
                    <a:pt x="0" y="141"/>
                  </a:lnTo>
                  <a:lnTo>
                    <a:pt x="0" y="155"/>
                  </a:lnTo>
                  <a:lnTo>
                    <a:pt x="0" y="169"/>
                  </a:lnTo>
                  <a:lnTo>
                    <a:pt x="0" y="183"/>
                  </a:lnTo>
                  <a:lnTo>
                    <a:pt x="0" y="198"/>
                  </a:lnTo>
                  <a:lnTo>
                    <a:pt x="8" y="209"/>
                  </a:lnTo>
                  <a:lnTo>
                    <a:pt x="23" y="193"/>
                  </a:lnTo>
                  <a:lnTo>
                    <a:pt x="24" y="186"/>
                  </a:lnTo>
                  <a:lnTo>
                    <a:pt x="29" y="186"/>
                  </a:lnTo>
                  <a:lnTo>
                    <a:pt x="38" y="175"/>
                  </a:lnTo>
                  <a:lnTo>
                    <a:pt x="60" y="156"/>
                  </a:lnTo>
                  <a:lnTo>
                    <a:pt x="73" y="150"/>
                  </a:lnTo>
                  <a:lnTo>
                    <a:pt x="82" y="139"/>
                  </a:lnTo>
                  <a:lnTo>
                    <a:pt x="100" y="121"/>
                  </a:lnTo>
                  <a:lnTo>
                    <a:pt x="108" y="107"/>
                  </a:lnTo>
                  <a:lnTo>
                    <a:pt x="118" y="97"/>
                  </a:lnTo>
                  <a:lnTo>
                    <a:pt x="123" y="83"/>
                  </a:lnTo>
                  <a:lnTo>
                    <a:pt x="132" y="66"/>
                  </a:lnTo>
                  <a:lnTo>
                    <a:pt x="132" y="61"/>
                  </a:lnTo>
                  <a:lnTo>
                    <a:pt x="137" y="58"/>
                  </a:lnTo>
                  <a:lnTo>
                    <a:pt x="145" y="44"/>
                  </a:lnTo>
                  <a:lnTo>
                    <a:pt x="148" y="26"/>
                  </a:lnTo>
                  <a:lnTo>
                    <a:pt x="155" y="24"/>
                  </a:lnTo>
                  <a:lnTo>
                    <a:pt x="152" y="23"/>
                  </a:lnTo>
                  <a:lnTo>
                    <a:pt x="150" y="23"/>
                  </a:lnTo>
                  <a:lnTo>
                    <a:pt x="151" y="21"/>
                  </a:lnTo>
                  <a:lnTo>
                    <a:pt x="152" y="13"/>
                  </a:lnTo>
                  <a:lnTo>
                    <a:pt x="150" y="8"/>
                  </a:lnTo>
                  <a:lnTo>
                    <a:pt x="152" y="2"/>
                  </a:lnTo>
                  <a:lnTo>
                    <a:pt x="144" y="0"/>
                  </a:lnTo>
                  <a:lnTo>
                    <a:pt x="136" y="5"/>
                  </a:lnTo>
                  <a:lnTo>
                    <a:pt x="123" y="8"/>
                  </a:lnTo>
                  <a:lnTo>
                    <a:pt x="118" y="10"/>
                  </a:lnTo>
                  <a:lnTo>
                    <a:pt x="113" y="10"/>
                  </a:lnTo>
                  <a:lnTo>
                    <a:pt x="108" y="12"/>
                  </a:lnTo>
                  <a:lnTo>
                    <a:pt x="94" y="12"/>
                  </a:lnTo>
                  <a:lnTo>
                    <a:pt x="83" y="18"/>
                  </a:lnTo>
                  <a:lnTo>
                    <a:pt x="71" y="16"/>
                  </a:lnTo>
                  <a:lnTo>
                    <a:pt x="60" y="23"/>
                  </a:lnTo>
                  <a:lnTo>
                    <a:pt x="51" y="23"/>
                  </a:lnTo>
                  <a:lnTo>
                    <a:pt x="46" y="21"/>
                  </a:lnTo>
                  <a:lnTo>
                    <a:pt x="33" y="6"/>
                  </a:lnTo>
                  <a:lnTo>
                    <a:pt x="29" y="15"/>
                  </a:lnTo>
                  <a:lnTo>
                    <a:pt x="27" y="18"/>
                  </a:lnTo>
                  <a:lnTo>
                    <a:pt x="29" y="24"/>
                  </a:lnTo>
                  <a:lnTo>
                    <a:pt x="38" y="37"/>
                  </a:lnTo>
                  <a:lnTo>
                    <a:pt x="45" y="43"/>
                  </a:lnTo>
                  <a:lnTo>
                    <a:pt x="57" y="48"/>
                  </a:lnTo>
                  <a:lnTo>
                    <a:pt x="68" y="51"/>
                  </a:lnTo>
                  <a:lnTo>
                    <a:pt x="80" y="56"/>
                  </a:lnTo>
                  <a:lnTo>
                    <a:pt x="92" y="60"/>
                  </a:lnTo>
                  <a:lnTo>
                    <a:pt x="106" y="60"/>
                  </a:lnTo>
                  <a:lnTo>
                    <a:pt x="102" y="64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4" name="Freeform 443"/>
            <p:cNvSpPr>
              <a:spLocks/>
            </p:cNvSpPr>
            <p:nvPr/>
          </p:nvSpPr>
          <p:spPr bwMode="gray">
            <a:xfrm>
              <a:off x="5555938" y="2778288"/>
              <a:ext cx="1048412" cy="821103"/>
            </a:xfrm>
            <a:custGeom>
              <a:avLst/>
              <a:gdLst/>
              <a:ahLst/>
              <a:cxnLst>
                <a:cxn ang="0">
                  <a:pos x="212" y="122"/>
                </a:cxn>
                <a:cxn ang="0">
                  <a:pos x="191" y="143"/>
                </a:cxn>
                <a:cxn ang="0">
                  <a:pos x="163" y="154"/>
                </a:cxn>
                <a:cxn ang="0">
                  <a:pos x="149" y="164"/>
                </a:cxn>
                <a:cxn ang="0">
                  <a:pos x="138" y="167"/>
                </a:cxn>
                <a:cxn ang="0">
                  <a:pos x="126" y="171"/>
                </a:cxn>
                <a:cxn ang="0">
                  <a:pos x="106" y="168"/>
                </a:cxn>
                <a:cxn ang="0">
                  <a:pos x="95" y="177"/>
                </a:cxn>
                <a:cxn ang="0">
                  <a:pos x="72" y="173"/>
                </a:cxn>
                <a:cxn ang="0">
                  <a:pos x="43" y="160"/>
                </a:cxn>
                <a:cxn ang="0">
                  <a:pos x="32" y="144"/>
                </a:cxn>
                <a:cxn ang="0">
                  <a:pos x="18" y="122"/>
                </a:cxn>
                <a:cxn ang="0">
                  <a:pos x="0" y="108"/>
                </a:cxn>
                <a:cxn ang="0">
                  <a:pos x="3" y="101"/>
                </a:cxn>
                <a:cxn ang="0">
                  <a:pos x="17" y="97"/>
                </a:cxn>
                <a:cxn ang="0">
                  <a:pos x="19" y="69"/>
                </a:cxn>
                <a:cxn ang="0">
                  <a:pos x="28" y="60"/>
                </a:cxn>
                <a:cxn ang="0">
                  <a:pos x="40" y="36"/>
                </a:cxn>
                <a:cxn ang="0">
                  <a:pos x="52" y="13"/>
                </a:cxn>
                <a:cxn ang="0">
                  <a:pos x="59" y="10"/>
                </a:cxn>
                <a:cxn ang="0">
                  <a:pos x="63" y="6"/>
                </a:cxn>
                <a:cxn ang="0">
                  <a:pos x="72" y="0"/>
                </a:cxn>
                <a:cxn ang="0">
                  <a:pos x="80" y="6"/>
                </a:cxn>
                <a:cxn ang="0">
                  <a:pos x="88" y="4"/>
                </a:cxn>
                <a:cxn ang="0">
                  <a:pos x="96" y="5"/>
                </a:cxn>
                <a:cxn ang="0">
                  <a:pos x="107" y="6"/>
                </a:cxn>
                <a:cxn ang="0">
                  <a:pos x="121" y="20"/>
                </a:cxn>
                <a:cxn ang="0">
                  <a:pos x="133" y="32"/>
                </a:cxn>
                <a:cxn ang="0">
                  <a:pos x="139" y="41"/>
                </a:cxn>
                <a:cxn ang="0">
                  <a:pos x="132" y="57"/>
                </a:cxn>
                <a:cxn ang="0">
                  <a:pos x="140" y="62"/>
                </a:cxn>
                <a:cxn ang="0">
                  <a:pos x="149" y="62"/>
                </a:cxn>
                <a:cxn ang="0">
                  <a:pos x="149" y="71"/>
                </a:cxn>
                <a:cxn ang="0">
                  <a:pos x="165" y="90"/>
                </a:cxn>
                <a:cxn ang="0">
                  <a:pos x="188" y="98"/>
                </a:cxn>
                <a:cxn ang="0">
                  <a:pos x="212" y="107"/>
                </a:cxn>
                <a:cxn ang="0">
                  <a:pos x="222" y="111"/>
                </a:cxn>
              </a:cxnLst>
              <a:rect l="0" t="0" r="r" b="b"/>
              <a:pathLst>
                <a:path w="226" h="177">
                  <a:moveTo>
                    <a:pt x="222" y="111"/>
                  </a:moveTo>
                  <a:lnTo>
                    <a:pt x="212" y="122"/>
                  </a:lnTo>
                  <a:lnTo>
                    <a:pt x="202" y="133"/>
                  </a:lnTo>
                  <a:lnTo>
                    <a:pt x="191" y="143"/>
                  </a:lnTo>
                  <a:lnTo>
                    <a:pt x="181" y="154"/>
                  </a:lnTo>
                  <a:lnTo>
                    <a:pt x="163" y="154"/>
                  </a:lnTo>
                  <a:lnTo>
                    <a:pt x="155" y="157"/>
                  </a:lnTo>
                  <a:lnTo>
                    <a:pt x="149" y="164"/>
                  </a:lnTo>
                  <a:lnTo>
                    <a:pt x="139" y="166"/>
                  </a:lnTo>
                  <a:lnTo>
                    <a:pt x="138" y="167"/>
                  </a:lnTo>
                  <a:lnTo>
                    <a:pt x="133" y="171"/>
                  </a:lnTo>
                  <a:lnTo>
                    <a:pt x="126" y="171"/>
                  </a:lnTo>
                  <a:lnTo>
                    <a:pt x="116" y="166"/>
                  </a:lnTo>
                  <a:lnTo>
                    <a:pt x="106" y="168"/>
                  </a:lnTo>
                  <a:lnTo>
                    <a:pt x="102" y="173"/>
                  </a:lnTo>
                  <a:lnTo>
                    <a:pt x="95" y="177"/>
                  </a:lnTo>
                  <a:lnTo>
                    <a:pt x="89" y="177"/>
                  </a:lnTo>
                  <a:lnTo>
                    <a:pt x="72" y="173"/>
                  </a:lnTo>
                  <a:lnTo>
                    <a:pt x="55" y="161"/>
                  </a:lnTo>
                  <a:lnTo>
                    <a:pt x="43" y="160"/>
                  </a:lnTo>
                  <a:lnTo>
                    <a:pt x="43" y="149"/>
                  </a:lnTo>
                  <a:lnTo>
                    <a:pt x="32" y="144"/>
                  </a:lnTo>
                  <a:lnTo>
                    <a:pt x="26" y="128"/>
                  </a:lnTo>
                  <a:lnTo>
                    <a:pt x="18" y="122"/>
                  </a:lnTo>
                  <a:lnTo>
                    <a:pt x="13" y="114"/>
                  </a:lnTo>
                  <a:lnTo>
                    <a:pt x="0" y="108"/>
                  </a:lnTo>
                  <a:lnTo>
                    <a:pt x="3" y="106"/>
                  </a:lnTo>
                  <a:lnTo>
                    <a:pt x="3" y="101"/>
                  </a:lnTo>
                  <a:lnTo>
                    <a:pt x="12" y="101"/>
                  </a:lnTo>
                  <a:lnTo>
                    <a:pt x="17" y="97"/>
                  </a:lnTo>
                  <a:lnTo>
                    <a:pt x="18" y="68"/>
                  </a:lnTo>
                  <a:lnTo>
                    <a:pt x="19" y="69"/>
                  </a:lnTo>
                  <a:lnTo>
                    <a:pt x="22" y="63"/>
                  </a:lnTo>
                  <a:lnTo>
                    <a:pt x="28" y="60"/>
                  </a:lnTo>
                  <a:lnTo>
                    <a:pt x="31" y="49"/>
                  </a:lnTo>
                  <a:lnTo>
                    <a:pt x="40" y="36"/>
                  </a:lnTo>
                  <a:lnTo>
                    <a:pt x="47" y="30"/>
                  </a:lnTo>
                  <a:lnTo>
                    <a:pt x="52" y="13"/>
                  </a:lnTo>
                  <a:lnTo>
                    <a:pt x="52" y="9"/>
                  </a:lnTo>
                  <a:lnTo>
                    <a:pt x="59" y="10"/>
                  </a:lnTo>
                  <a:lnTo>
                    <a:pt x="61" y="6"/>
                  </a:lnTo>
                  <a:lnTo>
                    <a:pt x="63" y="6"/>
                  </a:lnTo>
                  <a:lnTo>
                    <a:pt x="66" y="13"/>
                  </a:lnTo>
                  <a:lnTo>
                    <a:pt x="72" y="0"/>
                  </a:lnTo>
                  <a:lnTo>
                    <a:pt x="77" y="3"/>
                  </a:lnTo>
                  <a:lnTo>
                    <a:pt x="80" y="6"/>
                  </a:lnTo>
                  <a:lnTo>
                    <a:pt x="87" y="6"/>
                  </a:lnTo>
                  <a:lnTo>
                    <a:pt x="88" y="4"/>
                  </a:lnTo>
                  <a:lnTo>
                    <a:pt x="91" y="6"/>
                  </a:lnTo>
                  <a:lnTo>
                    <a:pt x="96" y="5"/>
                  </a:lnTo>
                  <a:lnTo>
                    <a:pt x="102" y="6"/>
                  </a:lnTo>
                  <a:lnTo>
                    <a:pt x="107" y="6"/>
                  </a:lnTo>
                  <a:lnTo>
                    <a:pt x="115" y="11"/>
                  </a:lnTo>
                  <a:lnTo>
                    <a:pt x="121" y="20"/>
                  </a:lnTo>
                  <a:lnTo>
                    <a:pt x="130" y="26"/>
                  </a:lnTo>
                  <a:lnTo>
                    <a:pt x="133" y="32"/>
                  </a:lnTo>
                  <a:lnTo>
                    <a:pt x="140" y="40"/>
                  </a:lnTo>
                  <a:lnTo>
                    <a:pt x="139" y="41"/>
                  </a:lnTo>
                  <a:lnTo>
                    <a:pt x="137" y="49"/>
                  </a:lnTo>
                  <a:lnTo>
                    <a:pt x="132" y="57"/>
                  </a:lnTo>
                  <a:lnTo>
                    <a:pt x="134" y="62"/>
                  </a:lnTo>
                  <a:lnTo>
                    <a:pt x="140" y="62"/>
                  </a:lnTo>
                  <a:lnTo>
                    <a:pt x="145" y="59"/>
                  </a:lnTo>
                  <a:lnTo>
                    <a:pt x="149" y="62"/>
                  </a:lnTo>
                  <a:lnTo>
                    <a:pt x="147" y="65"/>
                  </a:lnTo>
                  <a:lnTo>
                    <a:pt x="149" y="71"/>
                  </a:lnTo>
                  <a:lnTo>
                    <a:pt x="158" y="84"/>
                  </a:lnTo>
                  <a:lnTo>
                    <a:pt x="165" y="90"/>
                  </a:lnTo>
                  <a:lnTo>
                    <a:pt x="177" y="95"/>
                  </a:lnTo>
                  <a:lnTo>
                    <a:pt x="188" y="98"/>
                  </a:lnTo>
                  <a:lnTo>
                    <a:pt x="200" y="103"/>
                  </a:lnTo>
                  <a:lnTo>
                    <a:pt x="212" y="107"/>
                  </a:lnTo>
                  <a:lnTo>
                    <a:pt x="226" y="107"/>
                  </a:lnTo>
                  <a:lnTo>
                    <a:pt x="222" y="111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5" name="Freeform 678"/>
            <p:cNvSpPr>
              <a:spLocks/>
            </p:cNvSpPr>
            <p:nvPr/>
          </p:nvSpPr>
          <p:spPr bwMode="gray">
            <a:xfrm>
              <a:off x="6228590" y="2866427"/>
              <a:ext cx="4641" cy="46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6" name="Freeform 679"/>
            <p:cNvSpPr>
              <a:spLocks/>
            </p:cNvSpPr>
            <p:nvPr/>
          </p:nvSpPr>
          <p:spPr bwMode="gray">
            <a:xfrm>
              <a:off x="6228590" y="2843234"/>
              <a:ext cx="4641" cy="464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lnTo>
                    <a:pt x="1" y="1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7" name="Freeform 680"/>
            <p:cNvSpPr>
              <a:spLocks/>
            </p:cNvSpPr>
            <p:nvPr/>
          </p:nvSpPr>
          <p:spPr bwMode="gray">
            <a:xfrm>
              <a:off x="6896605" y="2973126"/>
              <a:ext cx="18556" cy="46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8" name="Freeform 681"/>
            <p:cNvSpPr>
              <a:spLocks/>
            </p:cNvSpPr>
            <p:nvPr/>
          </p:nvSpPr>
          <p:spPr bwMode="gray">
            <a:xfrm>
              <a:off x="6975469" y="2931374"/>
              <a:ext cx="74224" cy="37112"/>
            </a:xfrm>
            <a:custGeom>
              <a:avLst/>
              <a:gdLst/>
              <a:ahLst/>
              <a:cxnLst>
                <a:cxn ang="0">
                  <a:pos x="15" y="3"/>
                </a:cxn>
                <a:cxn ang="0">
                  <a:pos x="16" y="3"/>
                </a:cxn>
                <a:cxn ang="0">
                  <a:pos x="14" y="5"/>
                </a:cxn>
                <a:cxn ang="0">
                  <a:pos x="9" y="8"/>
                </a:cxn>
                <a:cxn ang="0">
                  <a:pos x="0" y="4"/>
                </a:cxn>
                <a:cxn ang="0">
                  <a:pos x="3" y="0"/>
                </a:cxn>
                <a:cxn ang="0">
                  <a:pos x="6" y="3"/>
                </a:cxn>
                <a:cxn ang="0">
                  <a:pos x="15" y="3"/>
                </a:cxn>
              </a:cxnLst>
              <a:rect l="0" t="0" r="r" b="b"/>
              <a:pathLst>
                <a:path w="16" h="8">
                  <a:moveTo>
                    <a:pt x="15" y="3"/>
                  </a:moveTo>
                  <a:lnTo>
                    <a:pt x="16" y="3"/>
                  </a:lnTo>
                  <a:lnTo>
                    <a:pt x="14" y="5"/>
                  </a:lnTo>
                  <a:lnTo>
                    <a:pt x="9" y="8"/>
                  </a:lnTo>
                  <a:lnTo>
                    <a:pt x="0" y="4"/>
                  </a:lnTo>
                  <a:lnTo>
                    <a:pt x="3" y="0"/>
                  </a:lnTo>
                  <a:lnTo>
                    <a:pt x="6" y="3"/>
                  </a:lnTo>
                  <a:lnTo>
                    <a:pt x="15" y="3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89" name="Freeform 682"/>
            <p:cNvSpPr>
              <a:spLocks/>
            </p:cNvSpPr>
            <p:nvPr/>
          </p:nvSpPr>
          <p:spPr bwMode="gray">
            <a:xfrm>
              <a:off x="6163645" y="2625200"/>
              <a:ext cx="9278" cy="1855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0" y="0"/>
                </a:cxn>
                <a:cxn ang="0">
                  <a:pos x="2" y="4"/>
                </a:cxn>
              </a:cxnLst>
              <a:rect l="0" t="0" r="r" b="b"/>
              <a:pathLst>
                <a:path w="2" h="4">
                  <a:moveTo>
                    <a:pt x="2" y="4"/>
                  </a:moveTo>
                  <a:lnTo>
                    <a:pt x="0" y="0"/>
                  </a:lnTo>
                  <a:lnTo>
                    <a:pt x="2" y="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0" name="Freeform 683"/>
            <p:cNvSpPr>
              <a:spLocks/>
            </p:cNvSpPr>
            <p:nvPr/>
          </p:nvSpPr>
          <p:spPr bwMode="gray">
            <a:xfrm>
              <a:off x="6168284" y="2620562"/>
              <a:ext cx="4641" cy="92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1" name="Freeform 684"/>
            <p:cNvSpPr>
              <a:spLocks/>
            </p:cNvSpPr>
            <p:nvPr/>
          </p:nvSpPr>
          <p:spPr bwMode="gray">
            <a:xfrm>
              <a:off x="6177563" y="2629841"/>
              <a:ext cx="9278" cy="13918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0"/>
                </a:cxn>
                <a:cxn ang="0">
                  <a:pos x="2" y="3"/>
                </a:cxn>
              </a:cxnLst>
              <a:rect l="0" t="0" r="r" b="b"/>
              <a:pathLst>
                <a:path w="2" h="3">
                  <a:moveTo>
                    <a:pt x="2" y="3"/>
                  </a:moveTo>
                  <a:lnTo>
                    <a:pt x="0" y="0"/>
                  </a:lnTo>
                  <a:lnTo>
                    <a:pt x="2" y="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2" name="Freeform 734"/>
            <p:cNvSpPr>
              <a:spLocks/>
            </p:cNvSpPr>
            <p:nvPr/>
          </p:nvSpPr>
          <p:spPr bwMode="gray">
            <a:xfrm>
              <a:off x="2081331" y="1720598"/>
              <a:ext cx="51031" cy="46390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4"/>
                </a:cxn>
                <a:cxn ang="0">
                  <a:pos x="1" y="7"/>
                </a:cxn>
                <a:cxn ang="0">
                  <a:pos x="4" y="10"/>
                </a:cxn>
                <a:cxn ang="0">
                  <a:pos x="6" y="9"/>
                </a:cxn>
                <a:cxn ang="0">
                  <a:pos x="7" y="4"/>
                </a:cxn>
                <a:cxn ang="0">
                  <a:pos x="11" y="1"/>
                </a:cxn>
                <a:cxn ang="0">
                  <a:pos x="10" y="0"/>
                </a:cxn>
              </a:cxnLst>
              <a:rect l="0" t="0" r="r" b="b"/>
              <a:pathLst>
                <a:path w="11" h="10">
                  <a:moveTo>
                    <a:pt x="10" y="0"/>
                  </a:moveTo>
                  <a:lnTo>
                    <a:pt x="0" y="4"/>
                  </a:lnTo>
                  <a:lnTo>
                    <a:pt x="1" y="7"/>
                  </a:lnTo>
                  <a:lnTo>
                    <a:pt x="4" y="10"/>
                  </a:lnTo>
                  <a:lnTo>
                    <a:pt x="6" y="9"/>
                  </a:lnTo>
                  <a:lnTo>
                    <a:pt x="7" y="4"/>
                  </a:lnTo>
                  <a:lnTo>
                    <a:pt x="11" y="1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3" name="Freeform 735"/>
            <p:cNvSpPr>
              <a:spLocks/>
            </p:cNvSpPr>
            <p:nvPr/>
          </p:nvSpPr>
          <p:spPr bwMode="gray">
            <a:xfrm>
              <a:off x="2160195" y="1753070"/>
              <a:ext cx="27834" cy="3711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6"/>
                </a:cxn>
                <a:cxn ang="0">
                  <a:pos x="3" y="8"/>
                </a:cxn>
                <a:cxn ang="0">
                  <a:pos x="6" y="5"/>
                </a:cxn>
                <a:cxn ang="0">
                  <a:pos x="6" y="2"/>
                </a:cxn>
                <a:cxn ang="0">
                  <a:pos x="1" y="0"/>
                </a:cxn>
              </a:cxnLst>
              <a:rect l="0" t="0" r="r" b="b"/>
              <a:pathLst>
                <a:path w="6" h="8">
                  <a:moveTo>
                    <a:pt x="1" y="0"/>
                  </a:moveTo>
                  <a:lnTo>
                    <a:pt x="0" y="6"/>
                  </a:lnTo>
                  <a:lnTo>
                    <a:pt x="3" y="8"/>
                  </a:lnTo>
                  <a:lnTo>
                    <a:pt x="6" y="5"/>
                  </a:lnTo>
                  <a:lnTo>
                    <a:pt x="6" y="2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4" name="Freeform 736"/>
            <p:cNvSpPr>
              <a:spLocks/>
            </p:cNvSpPr>
            <p:nvPr/>
          </p:nvSpPr>
          <p:spPr bwMode="gray">
            <a:xfrm>
              <a:off x="2257613" y="1706680"/>
              <a:ext cx="32474" cy="55668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" y="0"/>
                </a:cxn>
                <a:cxn ang="0">
                  <a:pos x="2" y="10"/>
                </a:cxn>
                <a:cxn ang="0">
                  <a:pos x="0" y="12"/>
                </a:cxn>
                <a:cxn ang="0">
                  <a:pos x="6" y="7"/>
                </a:cxn>
                <a:cxn ang="0">
                  <a:pos x="7" y="0"/>
                </a:cxn>
              </a:cxnLst>
              <a:rect l="0" t="0" r="r" b="b"/>
              <a:pathLst>
                <a:path w="7" h="12">
                  <a:moveTo>
                    <a:pt x="7" y="0"/>
                  </a:moveTo>
                  <a:lnTo>
                    <a:pt x="6" y="0"/>
                  </a:lnTo>
                  <a:lnTo>
                    <a:pt x="2" y="10"/>
                  </a:lnTo>
                  <a:lnTo>
                    <a:pt x="0" y="12"/>
                  </a:lnTo>
                  <a:lnTo>
                    <a:pt x="6" y="7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5" name="Freeform 737"/>
            <p:cNvSpPr>
              <a:spLocks/>
            </p:cNvSpPr>
            <p:nvPr/>
          </p:nvSpPr>
          <p:spPr bwMode="gray">
            <a:xfrm>
              <a:off x="2290087" y="1669568"/>
              <a:ext cx="27834" cy="2319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3" y="2"/>
                </a:cxn>
                <a:cxn ang="0">
                  <a:pos x="0" y="5"/>
                </a:cxn>
                <a:cxn ang="0">
                  <a:pos x="5" y="4"/>
                </a:cxn>
                <a:cxn ang="0">
                  <a:pos x="6" y="0"/>
                </a:cxn>
              </a:cxnLst>
              <a:rect l="0" t="0" r="r" b="b"/>
              <a:pathLst>
                <a:path w="6" h="5">
                  <a:moveTo>
                    <a:pt x="6" y="0"/>
                  </a:moveTo>
                  <a:lnTo>
                    <a:pt x="3" y="2"/>
                  </a:lnTo>
                  <a:lnTo>
                    <a:pt x="0" y="5"/>
                  </a:lnTo>
                  <a:lnTo>
                    <a:pt x="5" y="4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6" name="Freeform 738"/>
            <p:cNvSpPr>
              <a:spLocks/>
            </p:cNvSpPr>
            <p:nvPr/>
          </p:nvSpPr>
          <p:spPr bwMode="gray">
            <a:xfrm>
              <a:off x="3992596" y="1275255"/>
              <a:ext cx="18556" cy="1391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2" y="0"/>
                </a:cxn>
              </a:cxnLst>
              <a:rect l="0" t="0" r="r" b="b"/>
              <a:pathLst>
                <a:path w="4" h="3">
                  <a:moveTo>
                    <a:pt x="2" y="0"/>
                  </a:moveTo>
                  <a:lnTo>
                    <a:pt x="4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7" name="Freeform 739"/>
            <p:cNvSpPr>
              <a:spLocks/>
            </p:cNvSpPr>
            <p:nvPr/>
          </p:nvSpPr>
          <p:spPr bwMode="gray">
            <a:xfrm>
              <a:off x="6033753" y="2690146"/>
              <a:ext cx="13918" cy="464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2" y="0"/>
                </a:cxn>
              </a:cxnLst>
              <a:rect l="0" t="0" r="r" b="b"/>
              <a:pathLst>
                <a:path w="3" h="1">
                  <a:moveTo>
                    <a:pt x="2" y="0"/>
                  </a:moveTo>
                  <a:lnTo>
                    <a:pt x="0" y="0"/>
                  </a:lnTo>
                  <a:lnTo>
                    <a:pt x="3" y="1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8" name="Freeform 740"/>
            <p:cNvSpPr>
              <a:spLocks/>
            </p:cNvSpPr>
            <p:nvPr/>
          </p:nvSpPr>
          <p:spPr bwMode="gray">
            <a:xfrm>
              <a:off x="6029114" y="2699423"/>
              <a:ext cx="41753" cy="23196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3" y="0"/>
                </a:cxn>
                <a:cxn ang="0">
                  <a:pos x="0" y="1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1" y="4"/>
                </a:cxn>
                <a:cxn ang="0">
                  <a:pos x="3" y="5"/>
                </a:cxn>
                <a:cxn ang="0">
                  <a:pos x="9" y="5"/>
                </a:cxn>
                <a:cxn ang="0">
                  <a:pos x="5" y="4"/>
                </a:cxn>
              </a:cxnLst>
              <a:rect l="0" t="0" r="r" b="b"/>
              <a:pathLst>
                <a:path w="9" h="5">
                  <a:moveTo>
                    <a:pt x="5" y="4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3" y="4"/>
                  </a:lnTo>
                  <a:lnTo>
                    <a:pt x="1" y="4"/>
                  </a:lnTo>
                  <a:lnTo>
                    <a:pt x="3" y="5"/>
                  </a:lnTo>
                  <a:lnTo>
                    <a:pt x="9" y="5"/>
                  </a:lnTo>
                  <a:lnTo>
                    <a:pt x="5" y="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399" name="Freeform 741"/>
            <p:cNvSpPr>
              <a:spLocks/>
            </p:cNvSpPr>
            <p:nvPr/>
          </p:nvSpPr>
          <p:spPr bwMode="gray">
            <a:xfrm>
              <a:off x="6024475" y="4197820"/>
              <a:ext cx="9278" cy="37112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8"/>
                </a:cxn>
                <a:cxn ang="0">
                  <a:pos x="0" y="7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4"/>
                </a:cxn>
              </a:cxnLst>
              <a:rect l="0" t="0" r="r" b="b"/>
              <a:pathLst>
                <a:path w="2" h="8">
                  <a:moveTo>
                    <a:pt x="2" y="4"/>
                  </a:moveTo>
                  <a:lnTo>
                    <a:pt x="2" y="8"/>
                  </a:lnTo>
                  <a:lnTo>
                    <a:pt x="0" y="7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4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0" name="Freeform 742"/>
            <p:cNvSpPr>
              <a:spLocks/>
            </p:cNvSpPr>
            <p:nvPr/>
          </p:nvSpPr>
          <p:spPr bwMode="gray">
            <a:xfrm>
              <a:off x="5996640" y="4258125"/>
              <a:ext cx="23196" cy="5103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1"/>
                </a:cxn>
                <a:cxn ang="0">
                  <a:pos x="0" y="8"/>
                </a:cxn>
                <a:cxn ang="0">
                  <a:pos x="0" y="0"/>
                </a:cxn>
              </a:cxnLst>
              <a:rect l="0" t="0" r="r" b="b"/>
              <a:pathLst>
                <a:path w="5" h="11">
                  <a:moveTo>
                    <a:pt x="0" y="0"/>
                  </a:moveTo>
                  <a:lnTo>
                    <a:pt x="5" y="11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1" name="Freeform 744"/>
            <p:cNvSpPr>
              <a:spLocks/>
            </p:cNvSpPr>
            <p:nvPr/>
          </p:nvSpPr>
          <p:spPr bwMode="gray">
            <a:xfrm>
              <a:off x="6265702" y="4666357"/>
              <a:ext cx="18556" cy="3711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8"/>
                </a:cxn>
                <a:cxn ang="0">
                  <a:pos x="0" y="4"/>
                </a:cxn>
                <a:cxn ang="0">
                  <a:pos x="0" y="1"/>
                </a:cxn>
                <a:cxn ang="0">
                  <a:pos x="2" y="0"/>
                </a:cxn>
              </a:cxnLst>
              <a:rect l="0" t="0" r="r" b="b"/>
              <a:pathLst>
                <a:path w="4" h="8">
                  <a:moveTo>
                    <a:pt x="2" y="0"/>
                  </a:moveTo>
                  <a:lnTo>
                    <a:pt x="4" y="8"/>
                  </a:lnTo>
                  <a:lnTo>
                    <a:pt x="0" y="4"/>
                  </a:lnTo>
                  <a:lnTo>
                    <a:pt x="0" y="1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2" name="Freeform 745"/>
            <p:cNvSpPr>
              <a:spLocks/>
            </p:cNvSpPr>
            <p:nvPr/>
          </p:nvSpPr>
          <p:spPr bwMode="gray">
            <a:xfrm>
              <a:off x="6293535" y="4731302"/>
              <a:ext cx="18556" cy="9278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0" y="0"/>
                </a:cxn>
                <a:cxn ang="0">
                  <a:pos x="4" y="2"/>
                </a:cxn>
              </a:cxnLst>
              <a:rect l="0" t="0" r="r" b="b"/>
              <a:pathLst>
                <a:path w="4" h="2">
                  <a:moveTo>
                    <a:pt x="4" y="2"/>
                  </a:moveTo>
                  <a:lnTo>
                    <a:pt x="0" y="0"/>
                  </a:lnTo>
                  <a:lnTo>
                    <a:pt x="4" y="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3" name="Freeform 746"/>
            <p:cNvSpPr>
              <a:spLocks/>
            </p:cNvSpPr>
            <p:nvPr/>
          </p:nvSpPr>
          <p:spPr bwMode="gray">
            <a:xfrm>
              <a:off x="6339925" y="4722024"/>
              <a:ext cx="13918" cy="23196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3" y="5"/>
                </a:cxn>
                <a:cxn ang="0">
                  <a:pos x="0" y="1"/>
                </a:cxn>
                <a:cxn ang="0">
                  <a:pos x="3" y="0"/>
                </a:cxn>
              </a:cxnLst>
              <a:rect l="0" t="0" r="r" b="b"/>
              <a:pathLst>
                <a:path w="3" h="5">
                  <a:moveTo>
                    <a:pt x="3" y="0"/>
                  </a:moveTo>
                  <a:lnTo>
                    <a:pt x="3" y="5"/>
                  </a:lnTo>
                  <a:lnTo>
                    <a:pt x="0" y="1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4" name="Freeform 747"/>
            <p:cNvSpPr>
              <a:spLocks/>
            </p:cNvSpPr>
            <p:nvPr/>
          </p:nvSpPr>
          <p:spPr bwMode="gray">
            <a:xfrm>
              <a:off x="6395594" y="4768414"/>
              <a:ext cx="9278" cy="13918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0" y="0"/>
                </a:cxn>
                <a:cxn ang="0">
                  <a:pos x="2" y="1"/>
                </a:cxn>
              </a:cxnLst>
              <a:rect l="0" t="0" r="r" b="b"/>
              <a:pathLst>
                <a:path w="2" h="3">
                  <a:moveTo>
                    <a:pt x="2" y="1"/>
                  </a:moveTo>
                  <a:lnTo>
                    <a:pt x="2" y="3"/>
                  </a:lnTo>
                  <a:lnTo>
                    <a:pt x="1" y="3"/>
                  </a:lnTo>
                  <a:lnTo>
                    <a:pt x="0" y="0"/>
                  </a:lnTo>
                  <a:lnTo>
                    <a:pt x="2" y="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5" name="Freeform 748"/>
            <p:cNvSpPr>
              <a:spLocks/>
            </p:cNvSpPr>
            <p:nvPr/>
          </p:nvSpPr>
          <p:spPr bwMode="gray">
            <a:xfrm>
              <a:off x="6483736" y="4522549"/>
              <a:ext cx="13918" cy="464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2" y="0"/>
                </a:cxn>
              </a:cxnLst>
              <a:rect l="0" t="0" r="r" b="b"/>
              <a:pathLst>
                <a:path w="3" h="1">
                  <a:moveTo>
                    <a:pt x="2" y="0"/>
                  </a:moveTo>
                  <a:lnTo>
                    <a:pt x="0" y="1"/>
                  </a:lnTo>
                  <a:lnTo>
                    <a:pt x="2" y="1"/>
                  </a:lnTo>
                  <a:lnTo>
                    <a:pt x="3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6" name="Freeform 749"/>
            <p:cNvSpPr>
              <a:spLocks/>
            </p:cNvSpPr>
            <p:nvPr/>
          </p:nvSpPr>
          <p:spPr bwMode="gray">
            <a:xfrm>
              <a:off x="6261064" y="4726665"/>
              <a:ext cx="496374" cy="1015941"/>
            </a:xfrm>
            <a:custGeom>
              <a:avLst/>
              <a:gdLst/>
              <a:ahLst/>
              <a:cxnLst>
                <a:cxn ang="0">
                  <a:pos x="19" y="63"/>
                </a:cxn>
                <a:cxn ang="0">
                  <a:pos x="29" y="60"/>
                </a:cxn>
                <a:cxn ang="0">
                  <a:pos x="32" y="60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50" y="61"/>
                </a:cxn>
                <a:cxn ang="0">
                  <a:pos x="48" y="54"/>
                </a:cxn>
                <a:cxn ang="0">
                  <a:pos x="55" y="49"/>
                </a:cxn>
                <a:cxn ang="0">
                  <a:pos x="60" y="52"/>
                </a:cxn>
                <a:cxn ang="0">
                  <a:pos x="61" y="42"/>
                </a:cxn>
                <a:cxn ang="0">
                  <a:pos x="62" y="44"/>
                </a:cxn>
                <a:cxn ang="0">
                  <a:pos x="70" y="39"/>
                </a:cxn>
                <a:cxn ang="0">
                  <a:pos x="69" y="30"/>
                </a:cxn>
                <a:cxn ang="0">
                  <a:pos x="69" y="22"/>
                </a:cxn>
                <a:cxn ang="0">
                  <a:pos x="73" y="22"/>
                </a:cxn>
                <a:cxn ang="0">
                  <a:pos x="78" y="17"/>
                </a:cxn>
                <a:cxn ang="0">
                  <a:pos x="82" y="17"/>
                </a:cxn>
                <a:cxn ang="0">
                  <a:pos x="82" y="4"/>
                </a:cxn>
                <a:cxn ang="0">
                  <a:pos x="88" y="0"/>
                </a:cxn>
                <a:cxn ang="0">
                  <a:pos x="107" y="52"/>
                </a:cxn>
                <a:cxn ang="0">
                  <a:pos x="103" y="59"/>
                </a:cxn>
                <a:cxn ang="0">
                  <a:pos x="98" y="52"/>
                </a:cxn>
                <a:cxn ang="0">
                  <a:pos x="99" y="70"/>
                </a:cxn>
                <a:cxn ang="0">
                  <a:pos x="91" y="103"/>
                </a:cxn>
                <a:cxn ang="0">
                  <a:pos x="64" y="193"/>
                </a:cxn>
                <a:cxn ang="0">
                  <a:pos x="57" y="208"/>
                </a:cxn>
                <a:cxn ang="0">
                  <a:pos x="42" y="212"/>
                </a:cxn>
                <a:cxn ang="0">
                  <a:pos x="13" y="208"/>
                </a:cxn>
                <a:cxn ang="0">
                  <a:pos x="6" y="192"/>
                </a:cxn>
                <a:cxn ang="0">
                  <a:pos x="5" y="176"/>
                </a:cxn>
                <a:cxn ang="0">
                  <a:pos x="0" y="156"/>
                </a:cxn>
                <a:cxn ang="0">
                  <a:pos x="6" y="146"/>
                </a:cxn>
                <a:cxn ang="0">
                  <a:pos x="11" y="138"/>
                </a:cxn>
                <a:cxn ang="0">
                  <a:pos x="19" y="118"/>
                </a:cxn>
                <a:cxn ang="0">
                  <a:pos x="13" y="90"/>
                </a:cxn>
                <a:cxn ang="0">
                  <a:pos x="18" y="69"/>
                </a:cxn>
              </a:cxnLst>
              <a:rect l="0" t="0" r="r" b="b"/>
              <a:pathLst>
                <a:path w="107" h="219">
                  <a:moveTo>
                    <a:pt x="18" y="65"/>
                  </a:moveTo>
                  <a:lnTo>
                    <a:pt x="19" y="63"/>
                  </a:lnTo>
                  <a:lnTo>
                    <a:pt x="25" y="63"/>
                  </a:lnTo>
                  <a:lnTo>
                    <a:pt x="29" y="60"/>
                  </a:lnTo>
                  <a:lnTo>
                    <a:pt x="31" y="63"/>
                  </a:lnTo>
                  <a:lnTo>
                    <a:pt x="32" y="60"/>
                  </a:lnTo>
                  <a:lnTo>
                    <a:pt x="34" y="61"/>
                  </a:lnTo>
                  <a:lnTo>
                    <a:pt x="36" y="58"/>
                  </a:lnTo>
                  <a:lnTo>
                    <a:pt x="39" y="58"/>
                  </a:lnTo>
                  <a:lnTo>
                    <a:pt x="42" y="57"/>
                  </a:lnTo>
                  <a:lnTo>
                    <a:pt x="47" y="61"/>
                  </a:lnTo>
                  <a:lnTo>
                    <a:pt x="50" y="61"/>
                  </a:lnTo>
                  <a:lnTo>
                    <a:pt x="47" y="57"/>
                  </a:lnTo>
                  <a:lnTo>
                    <a:pt x="48" y="54"/>
                  </a:lnTo>
                  <a:lnTo>
                    <a:pt x="54" y="48"/>
                  </a:lnTo>
                  <a:lnTo>
                    <a:pt x="55" y="49"/>
                  </a:lnTo>
                  <a:lnTo>
                    <a:pt x="56" y="53"/>
                  </a:lnTo>
                  <a:lnTo>
                    <a:pt x="60" y="52"/>
                  </a:lnTo>
                  <a:lnTo>
                    <a:pt x="57" y="47"/>
                  </a:lnTo>
                  <a:lnTo>
                    <a:pt x="61" y="42"/>
                  </a:lnTo>
                  <a:lnTo>
                    <a:pt x="62" y="39"/>
                  </a:lnTo>
                  <a:lnTo>
                    <a:pt x="62" y="44"/>
                  </a:lnTo>
                  <a:lnTo>
                    <a:pt x="67" y="39"/>
                  </a:lnTo>
                  <a:lnTo>
                    <a:pt x="70" y="39"/>
                  </a:lnTo>
                  <a:lnTo>
                    <a:pt x="66" y="34"/>
                  </a:lnTo>
                  <a:lnTo>
                    <a:pt x="69" y="30"/>
                  </a:lnTo>
                  <a:lnTo>
                    <a:pt x="70" y="32"/>
                  </a:lnTo>
                  <a:lnTo>
                    <a:pt x="69" y="22"/>
                  </a:lnTo>
                  <a:lnTo>
                    <a:pt x="70" y="21"/>
                  </a:lnTo>
                  <a:lnTo>
                    <a:pt x="73" y="22"/>
                  </a:lnTo>
                  <a:lnTo>
                    <a:pt x="74" y="26"/>
                  </a:lnTo>
                  <a:lnTo>
                    <a:pt x="78" y="17"/>
                  </a:lnTo>
                  <a:lnTo>
                    <a:pt x="80" y="18"/>
                  </a:lnTo>
                  <a:lnTo>
                    <a:pt x="82" y="17"/>
                  </a:lnTo>
                  <a:lnTo>
                    <a:pt x="84" y="6"/>
                  </a:lnTo>
                  <a:lnTo>
                    <a:pt x="82" y="4"/>
                  </a:lnTo>
                  <a:lnTo>
                    <a:pt x="84" y="5"/>
                  </a:lnTo>
                  <a:lnTo>
                    <a:pt x="88" y="0"/>
                  </a:lnTo>
                  <a:lnTo>
                    <a:pt x="99" y="12"/>
                  </a:lnTo>
                  <a:lnTo>
                    <a:pt x="107" y="52"/>
                  </a:lnTo>
                  <a:lnTo>
                    <a:pt x="105" y="59"/>
                  </a:lnTo>
                  <a:lnTo>
                    <a:pt x="103" y="59"/>
                  </a:lnTo>
                  <a:lnTo>
                    <a:pt x="100" y="52"/>
                  </a:lnTo>
                  <a:lnTo>
                    <a:pt x="98" y="52"/>
                  </a:lnTo>
                  <a:lnTo>
                    <a:pt x="97" y="63"/>
                  </a:lnTo>
                  <a:lnTo>
                    <a:pt x="99" y="70"/>
                  </a:lnTo>
                  <a:lnTo>
                    <a:pt x="93" y="80"/>
                  </a:lnTo>
                  <a:lnTo>
                    <a:pt x="91" y="103"/>
                  </a:lnTo>
                  <a:lnTo>
                    <a:pt x="79" y="138"/>
                  </a:lnTo>
                  <a:lnTo>
                    <a:pt x="64" y="193"/>
                  </a:lnTo>
                  <a:lnTo>
                    <a:pt x="61" y="201"/>
                  </a:lnTo>
                  <a:lnTo>
                    <a:pt x="57" y="208"/>
                  </a:lnTo>
                  <a:lnTo>
                    <a:pt x="53" y="211"/>
                  </a:lnTo>
                  <a:lnTo>
                    <a:pt x="42" y="212"/>
                  </a:lnTo>
                  <a:lnTo>
                    <a:pt x="29" y="219"/>
                  </a:lnTo>
                  <a:lnTo>
                    <a:pt x="13" y="208"/>
                  </a:lnTo>
                  <a:lnTo>
                    <a:pt x="9" y="201"/>
                  </a:lnTo>
                  <a:lnTo>
                    <a:pt x="6" y="192"/>
                  </a:lnTo>
                  <a:lnTo>
                    <a:pt x="7" y="184"/>
                  </a:lnTo>
                  <a:lnTo>
                    <a:pt x="5" y="176"/>
                  </a:lnTo>
                  <a:lnTo>
                    <a:pt x="0" y="169"/>
                  </a:lnTo>
                  <a:lnTo>
                    <a:pt x="0" y="156"/>
                  </a:lnTo>
                  <a:lnTo>
                    <a:pt x="4" y="149"/>
                  </a:lnTo>
                  <a:lnTo>
                    <a:pt x="6" y="146"/>
                  </a:lnTo>
                  <a:lnTo>
                    <a:pt x="7" y="145"/>
                  </a:lnTo>
                  <a:lnTo>
                    <a:pt x="11" y="138"/>
                  </a:lnTo>
                  <a:lnTo>
                    <a:pt x="19" y="123"/>
                  </a:lnTo>
                  <a:lnTo>
                    <a:pt x="19" y="118"/>
                  </a:lnTo>
                  <a:lnTo>
                    <a:pt x="14" y="106"/>
                  </a:lnTo>
                  <a:lnTo>
                    <a:pt x="13" y="90"/>
                  </a:lnTo>
                  <a:lnTo>
                    <a:pt x="10" y="85"/>
                  </a:lnTo>
                  <a:lnTo>
                    <a:pt x="18" y="69"/>
                  </a:lnTo>
                  <a:lnTo>
                    <a:pt x="18" y="65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7" name="Freeform 752"/>
            <p:cNvSpPr>
              <a:spLocks/>
            </p:cNvSpPr>
            <p:nvPr/>
          </p:nvSpPr>
          <p:spPr bwMode="gray">
            <a:xfrm>
              <a:off x="3904457" y="3692168"/>
              <a:ext cx="134533" cy="88143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5" y="1"/>
                </a:cxn>
                <a:cxn ang="0">
                  <a:pos x="2" y="9"/>
                </a:cxn>
                <a:cxn ang="0">
                  <a:pos x="0" y="16"/>
                </a:cxn>
                <a:cxn ang="0">
                  <a:pos x="4" y="17"/>
                </a:cxn>
                <a:cxn ang="0">
                  <a:pos x="2" y="19"/>
                </a:cxn>
                <a:cxn ang="0">
                  <a:pos x="10" y="17"/>
                </a:cxn>
                <a:cxn ang="0">
                  <a:pos x="29" y="17"/>
                </a:cxn>
                <a:cxn ang="0">
                  <a:pos x="27" y="3"/>
                </a:cxn>
                <a:cxn ang="0">
                  <a:pos x="29" y="0"/>
                </a:cxn>
              </a:cxnLst>
              <a:rect l="0" t="0" r="r" b="b"/>
              <a:pathLst>
                <a:path w="29" h="19">
                  <a:moveTo>
                    <a:pt x="29" y="0"/>
                  </a:moveTo>
                  <a:lnTo>
                    <a:pt x="5" y="1"/>
                  </a:lnTo>
                  <a:lnTo>
                    <a:pt x="2" y="9"/>
                  </a:lnTo>
                  <a:lnTo>
                    <a:pt x="0" y="16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10" y="17"/>
                  </a:lnTo>
                  <a:lnTo>
                    <a:pt x="29" y="17"/>
                  </a:lnTo>
                  <a:lnTo>
                    <a:pt x="27" y="3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8" name="Freeform 753"/>
            <p:cNvSpPr>
              <a:spLocks/>
            </p:cNvSpPr>
            <p:nvPr/>
          </p:nvSpPr>
          <p:spPr bwMode="gray">
            <a:xfrm>
              <a:off x="3844149" y="3576194"/>
              <a:ext cx="32474" cy="32474"/>
            </a:xfrm>
            <a:custGeom>
              <a:avLst/>
              <a:gdLst/>
              <a:ahLst/>
              <a:cxnLst>
                <a:cxn ang="0">
                  <a:pos x="7" y="3"/>
                </a:cxn>
                <a:cxn ang="0">
                  <a:pos x="5" y="7"/>
                </a:cxn>
                <a:cxn ang="0">
                  <a:pos x="0" y="7"/>
                </a:cxn>
                <a:cxn ang="0">
                  <a:pos x="2" y="0"/>
                </a:cxn>
                <a:cxn ang="0">
                  <a:pos x="7" y="3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lnTo>
                    <a:pt x="5" y="7"/>
                  </a:lnTo>
                  <a:lnTo>
                    <a:pt x="0" y="7"/>
                  </a:lnTo>
                  <a:lnTo>
                    <a:pt x="2" y="0"/>
                  </a:lnTo>
                  <a:lnTo>
                    <a:pt x="7" y="3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09" name="Freeform 755"/>
            <p:cNvSpPr>
              <a:spLocks/>
            </p:cNvSpPr>
            <p:nvPr/>
          </p:nvSpPr>
          <p:spPr bwMode="gray">
            <a:xfrm>
              <a:off x="3760647" y="3724643"/>
              <a:ext cx="4641" cy="927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0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0" name="Freeform 756"/>
            <p:cNvSpPr>
              <a:spLocks/>
            </p:cNvSpPr>
            <p:nvPr/>
          </p:nvSpPr>
          <p:spPr bwMode="gray">
            <a:xfrm>
              <a:off x="3700341" y="3817423"/>
              <a:ext cx="23196" cy="23196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5" y="2"/>
                </a:cxn>
                <a:cxn ang="0">
                  <a:pos x="2" y="5"/>
                </a:cxn>
                <a:cxn ang="0">
                  <a:pos x="0" y="2"/>
                </a:cxn>
                <a:cxn ang="0">
                  <a:pos x="4" y="0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lnTo>
                    <a:pt x="5" y="2"/>
                  </a:lnTo>
                  <a:lnTo>
                    <a:pt x="2" y="5"/>
                  </a:lnTo>
                  <a:lnTo>
                    <a:pt x="0" y="2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1" name="Freeform 978"/>
            <p:cNvSpPr>
              <a:spLocks/>
            </p:cNvSpPr>
            <p:nvPr/>
          </p:nvSpPr>
          <p:spPr bwMode="gray">
            <a:xfrm>
              <a:off x="5384293" y="3692168"/>
              <a:ext cx="60308" cy="7886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0" y="11"/>
                </a:cxn>
                <a:cxn ang="0">
                  <a:pos x="0" y="14"/>
                </a:cxn>
                <a:cxn ang="0">
                  <a:pos x="0" y="17"/>
                </a:cxn>
                <a:cxn ang="0">
                  <a:pos x="2" y="17"/>
                </a:cxn>
                <a:cxn ang="0">
                  <a:pos x="7" y="11"/>
                </a:cxn>
                <a:cxn ang="0">
                  <a:pos x="12" y="8"/>
                </a:cxn>
                <a:cxn ang="0">
                  <a:pos x="13" y="5"/>
                </a:cxn>
                <a:cxn ang="0">
                  <a:pos x="13" y="0"/>
                </a:cxn>
                <a:cxn ang="0">
                  <a:pos x="12" y="0"/>
                </a:cxn>
              </a:cxnLst>
              <a:rect l="0" t="0" r="r" b="b"/>
              <a:pathLst>
                <a:path w="13" h="17">
                  <a:moveTo>
                    <a:pt x="12" y="0"/>
                  </a:moveTo>
                  <a:lnTo>
                    <a:pt x="0" y="11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2" y="17"/>
                  </a:lnTo>
                  <a:lnTo>
                    <a:pt x="7" y="11"/>
                  </a:lnTo>
                  <a:lnTo>
                    <a:pt x="12" y="8"/>
                  </a:lnTo>
                  <a:lnTo>
                    <a:pt x="13" y="5"/>
                  </a:lnTo>
                  <a:lnTo>
                    <a:pt x="13" y="0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2" name="Freeform 979"/>
            <p:cNvSpPr>
              <a:spLocks/>
            </p:cNvSpPr>
            <p:nvPr/>
          </p:nvSpPr>
          <p:spPr bwMode="gray">
            <a:xfrm>
              <a:off x="3148299" y="3195797"/>
              <a:ext cx="129892" cy="208756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15" y="13"/>
                </a:cxn>
                <a:cxn ang="0">
                  <a:pos x="13" y="7"/>
                </a:cxn>
                <a:cxn ang="0">
                  <a:pos x="12" y="8"/>
                </a:cxn>
                <a:cxn ang="0">
                  <a:pos x="6" y="0"/>
                </a:cxn>
                <a:cxn ang="0">
                  <a:pos x="8" y="7"/>
                </a:cxn>
                <a:cxn ang="0">
                  <a:pos x="0" y="7"/>
                </a:cxn>
                <a:cxn ang="0">
                  <a:pos x="5" y="7"/>
                </a:cxn>
                <a:cxn ang="0">
                  <a:pos x="6" y="8"/>
                </a:cxn>
                <a:cxn ang="0">
                  <a:pos x="8" y="7"/>
                </a:cxn>
                <a:cxn ang="0">
                  <a:pos x="12" y="12"/>
                </a:cxn>
                <a:cxn ang="0">
                  <a:pos x="14" y="15"/>
                </a:cxn>
                <a:cxn ang="0">
                  <a:pos x="11" y="18"/>
                </a:cxn>
                <a:cxn ang="0">
                  <a:pos x="18" y="17"/>
                </a:cxn>
                <a:cxn ang="0">
                  <a:pos x="19" y="17"/>
                </a:cxn>
                <a:cxn ang="0">
                  <a:pos x="21" y="22"/>
                </a:cxn>
                <a:cxn ang="0">
                  <a:pos x="17" y="26"/>
                </a:cxn>
                <a:cxn ang="0">
                  <a:pos x="24" y="26"/>
                </a:cxn>
                <a:cxn ang="0">
                  <a:pos x="24" y="26"/>
                </a:cxn>
                <a:cxn ang="0">
                  <a:pos x="20" y="31"/>
                </a:cxn>
                <a:cxn ang="0">
                  <a:pos x="25" y="35"/>
                </a:cxn>
                <a:cxn ang="0">
                  <a:pos x="26" y="38"/>
                </a:cxn>
                <a:cxn ang="0">
                  <a:pos x="20" y="38"/>
                </a:cxn>
                <a:cxn ang="0">
                  <a:pos x="11" y="34"/>
                </a:cxn>
                <a:cxn ang="0">
                  <a:pos x="21" y="42"/>
                </a:cxn>
                <a:cxn ang="0">
                  <a:pos x="25" y="42"/>
                </a:cxn>
                <a:cxn ang="0">
                  <a:pos x="26" y="44"/>
                </a:cxn>
                <a:cxn ang="0">
                  <a:pos x="28" y="38"/>
                </a:cxn>
                <a:cxn ang="0">
                  <a:pos x="28" y="27"/>
                </a:cxn>
                <a:cxn ang="0">
                  <a:pos x="26" y="18"/>
                </a:cxn>
                <a:cxn ang="0">
                  <a:pos x="28" y="16"/>
                </a:cxn>
                <a:cxn ang="0">
                  <a:pos x="28" y="12"/>
                </a:cxn>
                <a:cxn ang="0">
                  <a:pos x="26" y="7"/>
                </a:cxn>
                <a:cxn ang="0">
                  <a:pos x="25" y="11"/>
                </a:cxn>
                <a:cxn ang="0">
                  <a:pos x="25" y="13"/>
                </a:cxn>
                <a:cxn ang="0">
                  <a:pos x="25" y="17"/>
                </a:cxn>
                <a:cxn ang="0">
                  <a:pos x="19" y="16"/>
                </a:cxn>
              </a:cxnLst>
              <a:rect l="0" t="0" r="r" b="b"/>
              <a:pathLst>
                <a:path w="28" h="45">
                  <a:moveTo>
                    <a:pt x="21" y="13"/>
                  </a:moveTo>
                  <a:lnTo>
                    <a:pt x="18" y="13"/>
                  </a:lnTo>
                  <a:lnTo>
                    <a:pt x="18" y="15"/>
                  </a:lnTo>
                  <a:lnTo>
                    <a:pt x="15" y="13"/>
                  </a:lnTo>
                  <a:lnTo>
                    <a:pt x="12" y="11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2" y="8"/>
                  </a:lnTo>
                  <a:lnTo>
                    <a:pt x="11" y="8"/>
                  </a:lnTo>
                  <a:lnTo>
                    <a:pt x="6" y="0"/>
                  </a:lnTo>
                  <a:lnTo>
                    <a:pt x="6" y="4"/>
                  </a:lnTo>
                  <a:lnTo>
                    <a:pt x="8" y="7"/>
                  </a:lnTo>
                  <a:lnTo>
                    <a:pt x="4" y="5"/>
                  </a:lnTo>
                  <a:lnTo>
                    <a:pt x="0" y="7"/>
                  </a:lnTo>
                  <a:lnTo>
                    <a:pt x="4" y="8"/>
                  </a:lnTo>
                  <a:lnTo>
                    <a:pt x="5" y="7"/>
                  </a:lnTo>
                  <a:lnTo>
                    <a:pt x="5" y="8"/>
                  </a:lnTo>
                  <a:lnTo>
                    <a:pt x="6" y="8"/>
                  </a:lnTo>
                  <a:lnTo>
                    <a:pt x="6" y="10"/>
                  </a:lnTo>
                  <a:lnTo>
                    <a:pt x="8" y="7"/>
                  </a:lnTo>
                  <a:lnTo>
                    <a:pt x="11" y="10"/>
                  </a:lnTo>
                  <a:lnTo>
                    <a:pt x="12" y="12"/>
                  </a:lnTo>
                  <a:lnTo>
                    <a:pt x="11" y="13"/>
                  </a:lnTo>
                  <a:lnTo>
                    <a:pt x="14" y="15"/>
                  </a:lnTo>
                  <a:lnTo>
                    <a:pt x="12" y="16"/>
                  </a:lnTo>
                  <a:lnTo>
                    <a:pt x="11" y="18"/>
                  </a:lnTo>
                  <a:lnTo>
                    <a:pt x="14" y="16"/>
                  </a:lnTo>
                  <a:lnTo>
                    <a:pt x="18" y="17"/>
                  </a:lnTo>
                  <a:lnTo>
                    <a:pt x="17" y="18"/>
                  </a:lnTo>
                  <a:lnTo>
                    <a:pt x="19" y="17"/>
                  </a:lnTo>
                  <a:lnTo>
                    <a:pt x="20" y="18"/>
                  </a:lnTo>
                  <a:lnTo>
                    <a:pt x="21" y="22"/>
                  </a:lnTo>
                  <a:lnTo>
                    <a:pt x="14" y="26"/>
                  </a:lnTo>
                  <a:lnTo>
                    <a:pt x="17" y="26"/>
                  </a:lnTo>
                  <a:lnTo>
                    <a:pt x="21" y="23"/>
                  </a:lnTo>
                  <a:lnTo>
                    <a:pt x="24" y="26"/>
                  </a:lnTo>
                  <a:lnTo>
                    <a:pt x="21" y="26"/>
                  </a:lnTo>
                  <a:lnTo>
                    <a:pt x="24" y="26"/>
                  </a:lnTo>
                  <a:lnTo>
                    <a:pt x="26" y="29"/>
                  </a:lnTo>
                  <a:lnTo>
                    <a:pt x="20" y="31"/>
                  </a:lnTo>
                  <a:lnTo>
                    <a:pt x="25" y="32"/>
                  </a:lnTo>
                  <a:lnTo>
                    <a:pt x="25" y="35"/>
                  </a:lnTo>
                  <a:lnTo>
                    <a:pt x="23" y="37"/>
                  </a:lnTo>
                  <a:lnTo>
                    <a:pt x="26" y="38"/>
                  </a:lnTo>
                  <a:lnTo>
                    <a:pt x="21" y="39"/>
                  </a:lnTo>
                  <a:lnTo>
                    <a:pt x="20" y="38"/>
                  </a:lnTo>
                  <a:lnTo>
                    <a:pt x="14" y="37"/>
                  </a:lnTo>
                  <a:lnTo>
                    <a:pt x="11" y="34"/>
                  </a:lnTo>
                  <a:lnTo>
                    <a:pt x="13" y="37"/>
                  </a:lnTo>
                  <a:lnTo>
                    <a:pt x="21" y="42"/>
                  </a:lnTo>
                  <a:lnTo>
                    <a:pt x="23" y="45"/>
                  </a:lnTo>
                  <a:lnTo>
                    <a:pt x="25" y="42"/>
                  </a:lnTo>
                  <a:lnTo>
                    <a:pt x="25" y="44"/>
                  </a:lnTo>
                  <a:lnTo>
                    <a:pt x="26" y="44"/>
                  </a:lnTo>
                  <a:lnTo>
                    <a:pt x="26" y="39"/>
                  </a:lnTo>
                  <a:lnTo>
                    <a:pt x="28" y="38"/>
                  </a:lnTo>
                  <a:lnTo>
                    <a:pt x="27" y="35"/>
                  </a:lnTo>
                  <a:lnTo>
                    <a:pt x="28" y="27"/>
                  </a:lnTo>
                  <a:lnTo>
                    <a:pt x="27" y="20"/>
                  </a:lnTo>
                  <a:lnTo>
                    <a:pt x="26" y="18"/>
                  </a:lnTo>
                  <a:lnTo>
                    <a:pt x="26" y="16"/>
                  </a:lnTo>
                  <a:lnTo>
                    <a:pt x="28" y="16"/>
                  </a:lnTo>
                  <a:lnTo>
                    <a:pt x="27" y="13"/>
                  </a:lnTo>
                  <a:lnTo>
                    <a:pt x="28" y="12"/>
                  </a:lnTo>
                  <a:lnTo>
                    <a:pt x="26" y="11"/>
                  </a:lnTo>
                  <a:lnTo>
                    <a:pt x="26" y="7"/>
                  </a:lnTo>
                  <a:lnTo>
                    <a:pt x="25" y="10"/>
                  </a:lnTo>
                  <a:lnTo>
                    <a:pt x="25" y="11"/>
                  </a:lnTo>
                  <a:lnTo>
                    <a:pt x="26" y="12"/>
                  </a:lnTo>
                  <a:lnTo>
                    <a:pt x="25" y="13"/>
                  </a:lnTo>
                  <a:lnTo>
                    <a:pt x="26" y="15"/>
                  </a:lnTo>
                  <a:lnTo>
                    <a:pt x="25" y="17"/>
                  </a:lnTo>
                  <a:lnTo>
                    <a:pt x="24" y="21"/>
                  </a:lnTo>
                  <a:lnTo>
                    <a:pt x="19" y="16"/>
                  </a:lnTo>
                  <a:lnTo>
                    <a:pt x="21" y="1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3" name="Freeform 980"/>
            <p:cNvSpPr>
              <a:spLocks/>
            </p:cNvSpPr>
            <p:nvPr/>
          </p:nvSpPr>
          <p:spPr bwMode="gray">
            <a:xfrm>
              <a:off x="4164240" y="2815400"/>
              <a:ext cx="143810" cy="134533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19" y="25"/>
                </a:cxn>
                <a:cxn ang="0">
                  <a:pos x="17" y="29"/>
                </a:cxn>
                <a:cxn ang="0">
                  <a:pos x="13" y="27"/>
                </a:cxn>
                <a:cxn ang="0">
                  <a:pos x="11" y="20"/>
                </a:cxn>
                <a:cxn ang="0">
                  <a:pos x="6" y="17"/>
                </a:cxn>
                <a:cxn ang="0">
                  <a:pos x="0" y="5"/>
                </a:cxn>
                <a:cxn ang="0">
                  <a:pos x="1" y="1"/>
                </a:cxn>
                <a:cxn ang="0">
                  <a:pos x="5" y="0"/>
                </a:cxn>
                <a:cxn ang="0">
                  <a:pos x="9" y="1"/>
                </a:cxn>
                <a:cxn ang="0">
                  <a:pos x="14" y="6"/>
                </a:cxn>
                <a:cxn ang="0">
                  <a:pos x="15" y="12"/>
                </a:cxn>
                <a:cxn ang="0">
                  <a:pos x="30" y="13"/>
                </a:cxn>
                <a:cxn ang="0">
                  <a:pos x="31" y="17"/>
                </a:cxn>
                <a:cxn ang="0">
                  <a:pos x="30" y="20"/>
                </a:cxn>
                <a:cxn ang="0">
                  <a:pos x="24" y="24"/>
                </a:cxn>
              </a:cxnLst>
              <a:rect l="0" t="0" r="r" b="b"/>
              <a:pathLst>
                <a:path w="31" h="29">
                  <a:moveTo>
                    <a:pt x="24" y="24"/>
                  </a:moveTo>
                  <a:lnTo>
                    <a:pt x="19" y="25"/>
                  </a:lnTo>
                  <a:lnTo>
                    <a:pt x="17" y="29"/>
                  </a:lnTo>
                  <a:lnTo>
                    <a:pt x="13" y="27"/>
                  </a:lnTo>
                  <a:lnTo>
                    <a:pt x="11" y="20"/>
                  </a:lnTo>
                  <a:lnTo>
                    <a:pt x="6" y="17"/>
                  </a:lnTo>
                  <a:lnTo>
                    <a:pt x="0" y="5"/>
                  </a:lnTo>
                  <a:lnTo>
                    <a:pt x="1" y="1"/>
                  </a:lnTo>
                  <a:lnTo>
                    <a:pt x="5" y="0"/>
                  </a:lnTo>
                  <a:lnTo>
                    <a:pt x="9" y="1"/>
                  </a:lnTo>
                  <a:lnTo>
                    <a:pt x="14" y="6"/>
                  </a:lnTo>
                  <a:lnTo>
                    <a:pt x="15" y="12"/>
                  </a:lnTo>
                  <a:lnTo>
                    <a:pt x="30" y="13"/>
                  </a:lnTo>
                  <a:lnTo>
                    <a:pt x="31" y="17"/>
                  </a:lnTo>
                  <a:lnTo>
                    <a:pt x="30" y="20"/>
                  </a:lnTo>
                  <a:lnTo>
                    <a:pt x="24" y="2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4" name="Freeform 981"/>
            <p:cNvSpPr>
              <a:spLocks/>
            </p:cNvSpPr>
            <p:nvPr/>
          </p:nvSpPr>
          <p:spPr bwMode="gray">
            <a:xfrm>
              <a:off x="5760053" y="3525165"/>
              <a:ext cx="55668" cy="15308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6" y="6"/>
                </a:cxn>
                <a:cxn ang="0">
                  <a:pos x="7" y="22"/>
                </a:cxn>
                <a:cxn ang="0">
                  <a:pos x="12" y="28"/>
                </a:cxn>
                <a:cxn ang="0">
                  <a:pos x="12" y="33"/>
                </a:cxn>
                <a:cxn ang="0">
                  <a:pos x="11" y="33"/>
                </a:cxn>
                <a:cxn ang="0">
                  <a:pos x="9" y="28"/>
                </a:cxn>
                <a:cxn ang="0">
                  <a:pos x="2" y="22"/>
                </a:cxn>
                <a:cxn ang="0">
                  <a:pos x="0" y="10"/>
                </a:cxn>
                <a:cxn ang="0">
                  <a:pos x="0" y="3"/>
                </a:cxn>
                <a:cxn ang="0">
                  <a:pos x="2" y="0"/>
                </a:cxn>
              </a:cxnLst>
              <a:rect l="0" t="0" r="r" b="b"/>
              <a:pathLst>
                <a:path w="12" h="33">
                  <a:moveTo>
                    <a:pt x="2" y="0"/>
                  </a:moveTo>
                  <a:lnTo>
                    <a:pt x="6" y="6"/>
                  </a:lnTo>
                  <a:lnTo>
                    <a:pt x="7" y="22"/>
                  </a:lnTo>
                  <a:lnTo>
                    <a:pt x="12" y="28"/>
                  </a:lnTo>
                  <a:lnTo>
                    <a:pt x="12" y="33"/>
                  </a:lnTo>
                  <a:lnTo>
                    <a:pt x="11" y="33"/>
                  </a:lnTo>
                  <a:lnTo>
                    <a:pt x="9" y="28"/>
                  </a:lnTo>
                  <a:lnTo>
                    <a:pt x="2" y="22"/>
                  </a:lnTo>
                  <a:lnTo>
                    <a:pt x="0" y="10"/>
                  </a:lnTo>
                  <a:lnTo>
                    <a:pt x="0" y="3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5" name="Freeform 984"/>
            <p:cNvSpPr>
              <a:spLocks/>
            </p:cNvSpPr>
            <p:nvPr/>
          </p:nvSpPr>
          <p:spPr bwMode="gray">
            <a:xfrm>
              <a:off x="5129151" y="5046754"/>
              <a:ext cx="134533" cy="97420"/>
            </a:xfrm>
            <a:custGeom>
              <a:avLst/>
              <a:gdLst/>
              <a:ahLst/>
              <a:cxnLst>
                <a:cxn ang="0">
                  <a:pos x="12" y="5"/>
                </a:cxn>
                <a:cxn ang="0">
                  <a:pos x="16" y="5"/>
                </a:cxn>
                <a:cxn ang="0">
                  <a:pos x="20" y="0"/>
                </a:cxn>
                <a:cxn ang="0">
                  <a:pos x="26" y="0"/>
                </a:cxn>
                <a:cxn ang="0">
                  <a:pos x="29" y="2"/>
                </a:cxn>
                <a:cxn ang="0">
                  <a:pos x="28" y="5"/>
                </a:cxn>
                <a:cxn ang="0">
                  <a:pos x="23" y="3"/>
                </a:cxn>
                <a:cxn ang="0">
                  <a:pos x="17" y="6"/>
                </a:cxn>
                <a:cxn ang="0">
                  <a:pos x="17" y="8"/>
                </a:cxn>
                <a:cxn ang="0">
                  <a:pos x="11" y="12"/>
                </a:cxn>
                <a:cxn ang="0">
                  <a:pos x="4" y="19"/>
                </a:cxn>
                <a:cxn ang="0">
                  <a:pos x="0" y="21"/>
                </a:cxn>
                <a:cxn ang="0">
                  <a:pos x="12" y="5"/>
                </a:cxn>
              </a:cxnLst>
              <a:rect l="0" t="0" r="r" b="b"/>
              <a:pathLst>
                <a:path w="29" h="21">
                  <a:moveTo>
                    <a:pt x="12" y="5"/>
                  </a:moveTo>
                  <a:lnTo>
                    <a:pt x="16" y="5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29" y="2"/>
                  </a:lnTo>
                  <a:lnTo>
                    <a:pt x="28" y="5"/>
                  </a:lnTo>
                  <a:lnTo>
                    <a:pt x="23" y="3"/>
                  </a:lnTo>
                  <a:lnTo>
                    <a:pt x="17" y="6"/>
                  </a:lnTo>
                  <a:lnTo>
                    <a:pt x="17" y="8"/>
                  </a:lnTo>
                  <a:lnTo>
                    <a:pt x="11" y="12"/>
                  </a:lnTo>
                  <a:lnTo>
                    <a:pt x="4" y="19"/>
                  </a:lnTo>
                  <a:lnTo>
                    <a:pt x="0" y="21"/>
                  </a:lnTo>
                  <a:lnTo>
                    <a:pt x="12" y="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6" name="Freeform 991"/>
            <p:cNvSpPr>
              <a:spLocks/>
            </p:cNvSpPr>
            <p:nvPr/>
          </p:nvSpPr>
          <p:spPr bwMode="gray">
            <a:xfrm>
              <a:off x="5402850" y="4977170"/>
              <a:ext cx="102058" cy="18556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19" y="3"/>
                </a:cxn>
                <a:cxn ang="0">
                  <a:pos x="22" y="1"/>
                </a:cxn>
                <a:cxn ang="0">
                  <a:pos x="16" y="0"/>
                </a:cxn>
                <a:cxn ang="0">
                  <a:pos x="8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5" y="4"/>
                </a:cxn>
              </a:cxnLst>
              <a:rect l="0" t="0" r="r" b="b"/>
              <a:pathLst>
                <a:path w="22" h="4">
                  <a:moveTo>
                    <a:pt x="5" y="4"/>
                  </a:moveTo>
                  <a:lnTo>
                    <a:pt x="19" y="3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8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5" y="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7" name="Freeform 999"/>
            <p:cNvSpPr>
              <a:spLocks/>
            </p:cNvSpPr>
            <p:nvPr/>
          </p:nvSpPr>
          <p:spPr bwMode="gray">
            <a:xfrm>
              <a:off x="5416768" y="2077799"/>
              <a:ext cx="143810" cy="194837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27" y="0"/>
                </a:cxn>
                <a:cxn ang="0">
                  <a:pos x="30" y="1"/>
                </a:cxn>
                <a:cxn ang="0">
                  <a:pos x="31" y="11"/>
                </a:cxn>
                <a:cxn ang="0">
                  <a:pos x="29" y="14"/>
                </a:cxn>
                <a:cxn ang="0">
                  <a:pos x="31" y="19"/>
                </a:cxn>
                <a:cxn ang="0">
                  <a:pos x="26" y="16"/>
                </a:cxn>
                <a:cxn ang="0">
                  <a:pos x="22" y="22"/>
                </a:cxn>
                <a:cxn ang="0">
                  <a:pos x="19" y="22"/>
                </a:cxn>
                <a:cxn ang="0">
                  <a:pos x="17" y="20"/>
                </a:cxn>
                <a:cxn ang="0">
                  <a:pos x="12" y="27"/>
                </a:cxn>
                <a:cxn ang="0">
                  <a:pos x="8" y="30"/>
                </a:cxn>
                <a:cxn ang="0">
                  <a:pos x="7" y="31"/>
                </a:cxn>
                <a:cxn ang="0">
                  <a:pos x="6" y="35"/>
                </a:cxn>
                <a:cxn ang="0">
                  <a:pos x="0" y="42"/>
                </a:cxn>
                <a:cxn ang="0">
                  <a:pos x="0" y="38"/>
                </a:cxn>
                <a:cxn ang="0">
                  <a:pos x="4" y="35"/>
                </a:cxn>
                <a:cxn ang="0">
                  <a:pos x="5" y="31"/>
                </a:cxn>
                <a:cxn ang="0">
                  <a:pos x="7" y="26"/>
                </a:cxn>
                <a:cxn ang="0">
                  <a:pos x="8" y="26"/>
                </a:cxn>
                <a:cxn ang="0">
                  <a:pos x="12" y="22"/>
                </a:cxn>
                <a:cxn ang="0">
                  <a:pos x="12" y="19"/>
                </a:cxn>
                <a:cxn ang="0">
                  <a:pos x="13" y="20"/>
                </a:cxn>
                <a:cxn ang="0">
                  <a:pos x="18" y="17"/>
                </a:cxn>
                <a:cxn ang="0">
                  <a:pos x="24" y="17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29" y="5"/>
                </a:cxn>
                <a:cxn ang="0">
                  <a:pos x="26" y="0"/>
                </a:cxn>
              </a:cxnLst>
              <a:rect l="0" t="0" r="r" b="b"/>
              <a:pathLst>
                <a:path w="31" h="42">
                  <a:moveTo>
                    <a:pt x="26" y="0"/>
                  </a:moveTo>
                  <a:lnTo>
                    <a:pt x="27" y="0"/>
                  </a:lnTo>
                  <a:lnTo>
                    <a:pt x="30" y="1"/>
                  </a:lnTo>
                  <a:lnTo>
                    <a:pt x="31" y="11"/>
                  </a:lnTo>
                  <a:lnTo>
                    <a:pt x="29" y="14"/>
                  </a:lnTo>
                  <a:lnTo>
                    <a:pt x="31" y="19"/>
                  </a:lnTo>
                  <a:lnTo>
                    <a:pt x="26" y="16"/>
                  </a:lnTo>
                  <a:lnTo>
                    <a:pt x="22" y="22"/>
                  </a:lnTo>
                  <a:lnTo>
                    <a:pt x="19" y="22"/>
                  </a:lnTo>
                  <a:lnTo>
                    <a:pt x="17" y="20"/>
                  </a:lnTo>
                  <a:lnTo>
                    <a:pt x="12" y="27"/>
                  </a:lnTo>
                  <a:lnTo>
                    <a:pt x="8" y="30"/>
                  </a:lnTo>
                  <a:lnTo>
                    <a:pt x="7" y="31"/>
                  </a:lnTo>
                  <a:lnTo>
                    <a:pt x="6" y="35"/>
                  </a:lnTo>
                  <a:lnTo>
                    <a:pt x="0" y="42"/>
                  </a:lnTo>
                  <a:lnTo>
                    <a:pt x="0" y="38"/>
                  </a:lnTo>
                  <a:lnTo>
                    <a:pt x="4" y="35"/>
                  </a:lnTo>
                  <a:lnTo>
                    <a:pt x="5" y="31"/>
                  </a:lnTo>
                  <a:lnTo>
                    <a:pt x="7" y="26"/>
                  </a:lnTo>
                  <a:lnTo>
                    <a:pt x="8" y="26"/>
                  </a:lnTo>
                  <a:lnTo>
                    <a:pt x="12" y="22"/>
                  </a:lnTo>
                  <a:lnTo>
                    <a:pt x="12" y="19"/>
                  </a:lnTo>
                  <a:lnTo>
                    <a:pt x="13" y="20"/>
                  </a:lnTo>
                  <a:lnTo>
                    <a:pt x="18" y="17"/>
                  </a:lnTo>
                  <a:lnTo>
                    <a:pt x="24" y="17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29" y="5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8" name="Freeform 1000"/>
            <p:cNvSpPr>
              <a:spLocks/>
            </p:cNvSpPr>
            <p:nvPr/>
          </p:nvSpPr>
          <p:spPr bwMode="gray">
            <a:xfrm>
              <a:off x="5296154" y="3854535"/>
              <a:ext cx="37112" cy="41753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0" y="6"/>
                </a:cxn>
                <a:cxn ang="0">
                  <a:pos x="1" y="9"/>
                </a:cxn>
                <a:cxn ang="0">
                  <a:pos x="7" y="4"/>
                </a:cxn>
                <a:cxn ang="0">
                  <a:pos x="8" y="0"/>
                </a:cxn>
                <a:cxn ang="0">
                  <a:pos x="7" y="0"/>
                </a:cxn>
                <a:cxn ang="0">
                  <a:pos x="5" y="1"/>
                </a:cxn>
              </a:cxnLst>
              <a:rect l="0" t="0" r="r" b="b"/>
              <a:pathLst>
                <a:path w="8" h="9">
                  <a:moveTo>
                    <a:pt x="5" y="1"/>
                  </a:moveTo>
                  <a:lnTo>
                    <a:pt x="0" y="6"/>
                  </a:lnTo>
                  <a:lnTo>
                    <a:pt x="1" y="9"/>
                  </a:lnTo>
                  <a:lnTo>
                    <a:pt x="7" y="4"/>
                  </a:lnTo>
                  <a:lnTo>
                    <a:pt x="8" y="0"/>
                  </a:lnTo>
                  <a:lnTo>
                    <a:pt x="7" y="0"/>
                  </a:lnTo>
                  <a:lnTo>
                    <a:pt x="5" y="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19" name="Freeform 1001"/>
            <p:cNvSpPr>
              <a:spLocks/>
            </p:cNvSpPr>
            <p:nvPr/>
          </p:nvSpPr>
          <p:spPr bwMode="gray">
            <a:xfrm>
              <a:off x="5263680" y="3965870"/>
              <a:ext cx="32474" cy="60308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1"/>
                </a:cxn>
                <a:cxn ang="0">
                  <a:pos x="3" y="0"/>
                </a:cxn>
                <a:cxn ang="0">
                  <a:pos x="1" y="6"/>
                </a:cxn>
                <a:cxn ang="0">
                  <a:pos x="0" y="12"/>
                </a:cxn>
                <a:cxn ang="0">
                  <a:pos x="1" y="13"/>
                </a:cxn>
                <a:cxn ang="0">
                  <a:pos x="3" y="11"/>
                </a:cxn>
                <a:cxn ang="0">
                  <a:pos x="7" y="4"/>
                </a:cxn>
              </a:cxnLst>
              <a:rect l="0" t="0" r="r" b="b"/>
              <a:pathLst>
                <a:path w="7" h="13">
                  <a:moveTo>
                    <a:pt x="7" y="4"/>
                  </a:moveTo>
                  <a:lnTo>
                    <a:pt x="7" y="1"/>
                  </a:lnTo>
                  <a:lnTo>
                    <a:pt x="3" y="0"/>
                  </a:lnTo>
                  <a:lnTo>
                    <a:pt x="1" y="6"/>
                  </a:lnTo>
                  <a:lnTo>
                    <a:pt x="0" y="12"/>
                  </a:lnTo>
                  <a:lnTo>
                    <a:pt x="1" y="13"/>
                  </a:lnTo>
                  <a:lnTo>
                    <a:pt x="3" y="11"/>
                  </a:lnTo>
                  <a:lnTo>
                    <a:pt x="7" y="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20" name="Freeform 1002"/>
            <p:cNvSpPr>
              <a:spLocks/>
            </p:cNvSpPr>
            <p:nvPr/>
          </p:nvSpPr>
          <p:spPr bwMode="gray">
            <a:xfrm>
              <a:off x="4359078" y="5195201"/>
              <a:ext cx="78865" cy="4639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" y="10"/>
                </a:cxn>
                <a:cxn ang="0">
                  <a:pos x="4" y="10"/>
                </a:cxn>
                <a:cxn ang="0">
                  <a:pos x="17" y="5"/>
                </a:cxn>
                <a:cxn ang="0">
                  <a:pos x="17" y="3"/>
                </a:cxn>
                <a:cxn ang="0">
                  <a:pos x="13" y="0"/>
                </a:cxn>
                <a:cxn ang="0">
                  <a:pos x="8" y="0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0" y="6"/>
                </a:cxn>
              </a:cxnLst>
              <a:rect l="0" t="0" r="r" b="b"/>
              <a:pathLst>
                <a:path w="17" h="10">
                  <a:moveTo>
                    <a:pt x="0" y="6"/>
                  </a:moveTo>
                  <a:lnTo>
                    <a:pt x="1" y="10"/>
                  </a:lnTo>
                  <a:lnTo>
                    <a:pt x="4" y="10"/>
                  </a:lnTo>
                  <a:lnTo>
                    <a:pt x="17" y="5"/>
                  </a:lnTo>
                  <a:lnTo>
                    <a:pt x="17" y="3"/>
                  </a:lnTo>
                  <a:lnTo>
                    <a:pt x="13" y="0"/>
                  </a:lnTo>
                  <a:lnTo>
                    <a:pt x="8" y="0"/>
                  </a:lnTo>
                  <a:lnTo>
                    <a:pt x="4" y="3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21" name="Freeform 1003"/>
            <p:cNvSpPr>
              <a:spLocks/>
            </p:cNvSpPr>
            <p:nvPr/>
          </p:nvSpPr>
          <p:spPr bwMode="gray">
            <a:xfrm>
              <a:off x="4989980" y="5301900"/>
              <a:ext cx="97420" cy="97420"/>
            </a:xfrm>
            <a:custGeom>
              <a:avLst/>
              <a:gdLst/>
              <a:ahLst/>
              <a:cxnLst>
                <a:cxn ang="0">
                  <a:pos x="19" y="6"/>
                </a:cxn>
                <a:cxn ang="0">
                  <a:pos x="17" y="5"/>
                </a:cxn>
                <a:cxn ang="0">
                  <a:pos x="16" y="6"/>
                </a:cxn>
                <a:cxn ang="0">
                  <a:pos x="14" y="16"/>
                </a:cxn>
                <a:cxn ang="0">
                  <a:pos x="11" y="16"/>
                </a:cxn>
                <a:cxn ang="0">
                  <a:pos x="10" y="14"/>
                </a:cxn>
                <a:cxn ang="0">
                  <a:pos x="12" y="10"/>
                </a:cxn>
                <a:cxn ang="0">
                  <a:pos x="10" y="7"/>
                </a:cxn>
                <a:cxn ang="0">
                  <a:pos x="15" y="0"/>
                </a:cxn>
                <a:cxn ang="0">
                  <a:pos x="9" y="2"/>
                </a:cxn>
                <a:cxn ang="0">
                  <a:pos x="6" y="9"/>
                </a:cxn>
                <a:cxn ang="0">
                  <a:pos x="3" y="9"/>
                </a:cxn>
                <a:cxn ang="0">
                  <a:pos x="0" y="11"/>
                </a:cxn>
                <a:cxn ang="0">
                  <a:pos x="0" y="16"/>
                </a:cxn>
                <a:cxn ang="0">
                  <a:pos x="2" y="17"/>
                </a:cxn>
                <a:cxn ang="0">
                  <a:pos x="5" y="17"/>
                </a:cxn>
                <a:cxn ang="0">
                  <a:pos x="11" y="16"/>
                </a:cxn>
                <a:cxn ang="0">
                  <a:pos x="17" y="21"/>
                </a:cxn>
                <a:cxn ang="0">
                  <a:pos x="19" y="20"/>
                </a:cxn>
                <a:cxn ang="0">
                  <a:pos x="21" y="16"/>
                </a:cxn>
                <a:cxn ang="0">
                  <a:pos x="17" y="15"/>
                </a:cxn>
                <a:cxn ang="0">
                  <a:pos x="18" y="10"/>
                </a:cxn>
                <a:cxn ang="0">
                  <a:pos x="21" y="7"/>
                </a:cxn>
                <a:cxn ang="0">
                  <a:pos x="19" y="6"/>
                </a:cxn>
              </a:cxnLst>
              <a:rect l="0" t="0" r="r" b="b"/>
              <a:pathLst>
                <a:path w="21" h="21">
                  <a:moveTo>
                    <a:pt x="19" y="6"/>
                  </a:moveTo>
                  <a:lnTo>
                    <a:pt x="17" y="5"/>
                  </a:lnTo>
                  <a:lnTo>
                    <a:pt x="16" y="6"/>
                  </a:lnTo>
                  <a:lnTo>
                    <a:pt x="14" y="16"/>
                  </a:lnTo>
                  <a:lnTo>
                    <a:pt x="11" y="16"/>
                  </a:lnTo>
                  <a:lnTo>
                    <a:pt x="10" y="14"/>
                  </a:lnTo>
                  <a:lnTo>
                    <a:pt x="12" y="10"/>
                  </a:lnTo>
                  <a:lnTo>
                    <a:pt x="10" y="7"/>
                  </a:lnTo>
                  <a:lnTo>
                    <a:pt x="15" y="0"/>
                  </a:lnTo>
                  <a:lnTo>
                    <a:pt x="9" y="2"/>
                  </a:lnTo>
                  <a:lnTo>
                    <a:pt x="6" y="9"/>
                  </a:lnTo>
                  <a:lnTo>
                    <a:pt x="3" y="9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2" y="17"/>
                  </a:lnTo>
                  <a:lnTo>
                    <a:pt x="5" y="17"/>
                  </a:lnTo>
                  <a:lnTo>
                    <a:pt x="11" y="16"/>
                  </a:lnTo>
                  <a:lnTo>
                    <a:pt x="17" y="21"/>
                  </a:lnTo>
                  <a:lnTo>
                    <a:pt x="19" y="20"/>
                  </a:lnTo>
                  <a:lnTo>
                    <a:pt x="21" y="16"/>
                  </a:lnTo>
                  <a:lnTo>
                    <a:pt x="17" y="15"/>
                  </a:lnTo>
                  <a:lnTo>
                    <a:pt x="18" y="10"/>
                  </a:lnTo>
                  <a:lnTo>
                    <a:pt x="21" y="7"/>
                  </a:lnTo>
                  <a:lnTo>
                    <a:pt x="19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422" name="Freeform 1013"/>
            <p:cNvSpPr>
              <a:spLocks/>
            </p:cNvSpPr>
            <p:nvPr/>
          </p:nvSpPr>
          <p:spPr bwMode="gray">
            <a:xfrm>
              <a:off x="5263680" y="4466881"/>
              <a:ext cx="32474" cy="41753"/>
            </a:xfrm>
            <a:custGeom>
              <a:avLst/>
              <a:gdLst/>
              <a:ahLst/>
              <a:cxnLst>
                <a:cxn ang="0">
                  <a:pos x="1" y="6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1" y="9"/>
                </a:cxn>
                <a:cxn ang="0">
                  <a:pos x="1" y="9"/>
                </a:cxn>
                <a:cxn ang="0">
                  <a:pos x="2" y="9"/>
                </a:cxn>
                <a:cxn ang="0">
                  <a:pos x="3" y="9"/>
                </a:cxn>
                <a:cxn ang="0">
                  <a:pos x="3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5" y="6"/>
                </a:cxn>
                <a:cxn ang="0">
                  <a:pos x="6" y="5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6" y="1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3"/>
                </a:cxn>
                <a:cxn ang="0">
                  <a:pos x="1" y="6"/>
                </a:cxn>
              </a:cxnLst>
              <a:rect l="0" t="0" r="r" b="b"/>
              <a:pathLst>
                <a:path w="7" h="9">
                  <a:moveTo>
                    <a:pt x="1" y="6"/>
                  </a:moveTo>
                  <a:lnTo>
                    <a:pt x="0" y="8"/>
                  </a:lnTo>
                  <a:lnTo>
                    <a:pt x="0" y="8"/>
                  </a:lnTo>
                  <a:lnTo>
                    <a:pt x="1" y="9"/>
                  </a:lnTo>
                  <a:lnTo>
                    <a:pt x="1" y="9"/>
                  </a:lnTo>
                  <a:lnTo>
                    <a:pt x="2" y="9"/>
                  </a:lnTo>
                  <a:lnTo>
                    <a:pt x="3" y="9"/>
                  </a:lnTo>
                  <a:lnTo>
                    <a:pt x="3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5" y="6"/>
                  </a:lnTo>
                  <a:lnTo>
                    <a:pt x="6" y="5"/>
                  </a:lnTo>
                  <a:lnTo>
                    <a:pt x="7" y="3"/>
                  </a:lnTo>
                  <a:lnTo>
                    <a:pt x="7" y="2"/>
                  </a:lnTo>
                  <a:lnTo>
                    <a:pt x="6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1"/>
                  </a:lnTo>
                  <a:lnTo>
                    <a:pt x="2" y="3"/>
                  </a:lnTo>
                  <a:lnTo>
                    <a:pt x="1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742927"/>
              <a:endParaRPr lang="en-US" sz="1950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</p:grpSp>
      <p:cxnSp>
        <p:nvCxnSpPr>
          <p:cNvPr id="490" name="Straight Connector 489"/>
          <p:cNvCxnSpPr/>
          <p:nvPr/>
        </p:nvCxnSpPr>
        <p:spPr>
          <a:xfrm flipH="1">
            <a:off x="6130445" y="5494329"/>
            <a:ext cx="445770" cy="1"/>
          </a:xfrm>
          <a:prstGeom prst="line">
            <a:avLst/>
          </a:prstGeom>
          <a:noFill/>
          <a:ln w="3175" cap="rnd" cmpd="sng" algn="ctr">
            <a:solidFill>
              <a:schemeClr val="accent6">
                <a:lumMod val="75000"/>
              </a:schemeClr>
            </a:solidFill>
            <a:prstDash val="solid"/>
            <a:tailEnd type="oval" w="lg" len="lg"/>
          </a:ln>
          <a:effectLst/>
        </p:spPr>
      </p:cxnSp>
      <p:cxnSp>
        <p:nvCxnSpPr>
          <p:cNvPr id="494" name="Straight Connector 493"/>
          <p:cNvCxnSpPr/>
          <p:nvPr/>
        </p:nvCxnSpPr>
        <p:spPr>
          <a:xfrm flipV="1">
            <a:off x="5269855" y="3421505"/>
            <a:ext cx="17714" cy="873573"/>
          </a:xfrm>
          <a:prstGeom prst="line">
            <a:avLst/>
          </a:prstGeom>
          <a:ln w="3175">
            <a:solidFill>
              <a:schemeClr val="accent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Straight Connector 499"/>
          <p:cNvCxnSpPr>
            <a:stCxn id="204" idx="2"/>
          </p:cNvCxnSpPr>
          <p:nvPr/>
        </p:nvCxnSpPr>
        <p:spPr>
          <a:xfrm flipH="1" flipV="1">
            <a:off x="6898126" y="3863205"/>
            <a:ext cx="381386" cy="11747"/>
          </a:xfrm>
          <a:prstGeom prst="line">
            <a:avLst/>
          </a:prstGeom>
          <a:noFill/>
          <a:ln w="3175" cap="rnd" cmpd="sng" algn="ctr">
            <a:solidFill>
              <a:srgbClr val="75787B"/>
            </a:solidFill>
            <a:prstDash val="solid"/>
            <a:tailEnd type="oval" w="lg" len="lg"/>
          </a:ln>
          <a:effectLst/>
        </p:spPr>
      </p:cxnSp>
      <p:cxnSp>
        <p:nvCxnSpPr>
          <p:cNvPr id="505" name="Straight Connector 504"/>
          <p:cNvCxnSpPr>
            <a:stCxn id="14" idx="6"/>
          </p:cNvCxnSpPr>
          <p:nvPr/>
        </p:nvCxnSpPr>
        <p:spPr>
          <a:xfrm>
            <a:off x="4248676" y="3393406"/>
            <a:ext cx="668655" cy="4467"/>
          </a:xfrm>
          <a:prstGeom prst="line">
            <a:avLst/>
          </a:prstGeom>
          <a:noFill/>
          <a:ln w="3175" cap="rnd" cmpd="sng" algn="ctr">
            <a:solidFill>
              <a:schemeClr val="accent5">
                <a:lumMod val="75000"/>
              </a:schemeClr>
            </a:solidFill>
            <a:prstDash val="solid"/>
            <a:tailEnd type="oval" w="lg" len="lg"/>
          </a:ln>
          <a:effectLst/>
        </p:spPr>
      </p:cxnSp>
      <p:pic>
        <p:nvPicPr>
          <p:cNvPr id="168" name="Picture 18" descr="z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2695" y="5416410"/>
            <a:ext cx="278255" cy="139129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6363" y="3779729"/>
            <a:ext cx="257761" cy="2048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7424" y="4426684"/>
            <a:ext cx="284621" cy="1423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7288" y="3313705"/>
            <a:ext cx="254205" cy="168349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3877201" y="3207670"/>
            <a:ext cx="371475" cy="371475"/>
          </a:xfrm>
          <a:prstGeom prst="ellipse">
            <a:avLst/>
          </a:prstGeom>
          <a:noFill/>
          <a:ln w="31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9" rIns="74295" bIns="371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42927"/>
            <a:endParaRPr lang="en-ZA" sz="1464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7" name="Oval 176"/>
          <p:cNvSpPr/>
          <p:nvPr/>
        </p:nvSpPr>
        <p:spPr>
          <a:xfrm>
            <a:off x="6577704" y="5285931"/>
            <a:ext cx="371475" cy="371475"/>
          </a:xfrm>
          <a:prstGeom prst="ellipse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9" rIns="74295" bIns="371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42927"/>
            <a:endParaRPr lang="en-ZA" sz="1464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3023838" y="3691478"/>
          <a:ext cx="1634490" cy="92570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84992">
                  <a:extLst>
                    <a:ext uri="{9D8B030D-6E8A-4147-A177-3AD203B41FA5}">
                      <a16:colId xmlns:a16="http://schemas.microsoft.com/office/drawing/2014/main" val="1816315984"/>
                    </a:ext>
                  </a:extLst>
                </a:gridCol>
                <a:gridCol w="449498">
                  <a:extLst>
                    <a:ext uri="{9D8B030D-6E8A-4147-A177-3AD203B41FA5}">
                      <a16:colId xmlns:a16="http://schemas.microsoft.com/office/drawing/2014/main" val="2476558227"/>
                    </a:ext>
                  </a:extLst>
                </a:gridCol>
              </a:tblGrid>
              <a:tr h="192057">
                <a:tc>
                  <a:txBody>
                    <a:bodyPr/>
                    <a:lstStyle/>
                    <a:p>
                      <a:r>
                        <a:rPr lang="en-US" sz="900" dirty="0"/>
                        <a:t>Type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%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3627601051"/>
                  </a:ext>
                </a:extLst>
              </a:tr>
              <a:tr h="192057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Total Tax to GDP (2015)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15.5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207682797"/>
                  </a:ext>
                </a:extLst>
              </a:tr>
              <a:tr h="192057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VAT to GDP (2011)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4.6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618776575"/>
                  </a:ext>
                </a:extLst>
              </a:tr>
              <a:tr h="192057">
                <a:tc>
                  <a:txBody>
                    <a:bodyPr/>
                    <a:lstStyle/>
                    <a:p>
                      <a:r>
                        <a:rPr lang="en-US" sz="900" dirty="0"/>
                        <a:t>Excise to GDP (2014)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1.7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2787243498"/>
                  </a:ext>
                </a:extLst>
              </a:tr>
            </a:tbl>
          </a:graphicData>
        </a:graphic>
      </p:graphicFrame>
      <p:graphicFrame>
        <p:nvGraphicFramePr>
          <p:cNvPr id="183" name="Table 182"/>
          <p:cNvGraphicFramePr>
            <a:graphicFrameLocks noGrp="1"/>
          </p:cNvGraphicFramePr>
          <p:nvPr/>
        </p:nvGraphicFramePr>
        <p:xfrm>
          <a:off x="3753293" y="4881027"/>
          <a:ext cx="1791925" cy="1033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3154">
                  <a:extLst>
                    <a:ext uri="{9D8B030D-6E8A-4147-A177-3AD203B41FA5}">
                      <a16:colId xmlns:a16="http://schemas.microsoft.com/office/drawing/2014/main" val="1816315984"/>
                    </a:ext>
                  </a:extLst>
                </a:gridCol>
                <a:gridCol w="528771">
                  <a:extLst>
                    <a:ext uri="{9D8B030D-6E8A-4147-A177-3AD203B41FA5}">
                      <a16:colId xmlns:a16="http://schemas.microsoft.com/office/drawing/2014/main" val="2476558227"/>
                    </a:ext>
                  </a:extLst>
                </a:gridCol>
              </a:tblGrid>
              <a:tr h="222579">
                <a:tc>
                  <a:txBody>
                    <a:bodyPr/>
                    <a:lstStyle/>
                    <a:p>
                      <a:r>
                        <a:rPr lang="en-US" sz="900" dirty="0"/>
                        <a:t>Type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%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3627601051"/>
                  </a:ext>
                </a:extLst>
              </a:tr>
              <a:tr h="365971">
                <a:tc>
                  <a:txBody>
                    <a:bodyPr/>
                    <a:lstStyle/>
                    <a:p>
                      <a:r>
                        <a:rPr lang="en-US" sz="900" dirty="0"/>
                        <a:t>Total Tax to GDP (2016)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5.3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207682797"/>
                  </a:ext>
                </a:extLst>
              </a:tr>
              <a:tr h="222579">
                <a:tc>
                  <a:txBody>
                    <a:bodyPr/>
                    <a:lstStyle/>
                    <a:p>
                      <a:r>
                        <a:rPr lang="en-US" sz="900" dirty="0"/>
                        <a:t>VAT to GDP (2015)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0.8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618776575"/>
                  </a:ext>
                </a:extLst>
              </a:tr>
              <a:tr h="222579">
                <a:tc>
                  <a:txBody>
                    <a:bodyPr/>
                    <a:lstStyle/>
                    <a:p>
                      <a:r>
                        <a:rPr lang="en-US" sz="900" dirty="0"/>
                        <a:t>Excise to GDP (2016)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0.1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2787243498"/>
                  </a:ext>
                </a:extLst>
              </a:tr>
            </a:tbl>
          </a:graphicData>
        </a:graphic>
      </p:graphicFrame>
      <p:graphicFrame>
        <p:nvGraphicFramePr>
          <p:cNvPr id="184" name="Table 183"/>
          <p:cNvGraphicFramePr>
            <a:graphicFrameLocks noGrp="1"/>
          </p:cNvGraphicFramePr>
          <p:nvPr/>
        </p:nvGraphicFramePr>
        <p:xfrm>
          <a:off x="7024279" y="5333131"/>
          <a:ext cx="1791925" cy="10942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1974">
                  <a:extLst>
                    <a:ext uri="{9D8B030D-6E8A-4147-A177-3AD203B41FA5}">
                      <a16:colId xmlns:a16="http://schemas.microsoft.com/office/drawing/2014/main" val="1816315984"/>
                    </a:ext>
                  </a:extLst>
                </a:gridCol>
                <a:gridCol w="459951">
                  <a:extLst>
                    <a:ext uri="{9D8B030D-6E8A-4147-A177-3AD203B41FA5}">
                      <a16:colId xmlns:a16="http://schemas.microsoft.com/office/drawing/2014/main" val="2476558227"/>
                    </a:ext>
                  </a:extLst>
                </a:gridCol>
              </a:tblGrid>
              <a:tr h="273571">
                <a:tc>
                  <a:txBody>
                    <a:bodyPr/>
                    <a:lstStyle/>
                    <a:p>
                      <a:r>
                        <a:rPr lang="en-US" sz="900" dirty="0"/>
                        <a:t>Type</a:t>
                      </a:r>
                      <a:endParaRPr lang="en-ZA" sz="900" dirty="0"/>
                    </a:p>
                  </a:txBody>
                  <a:tcPr marL="59977" marR="59977" marT="29988" marB="2998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%</a:t>
                      </a:r>
                      <a:endParaRPr lang="en-ZA" sz="900" dirty="0"/>
                    </a:p>
                  </a:txBody>
                  <a:tcPr marL="59977" marR="59977" marT="29988" marB="29988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601051"/>
                  </a:ext>
                </a:extLst>
              </a:tr>
              <a:tr h="273571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Total Tax to GDP (2016)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25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207682797"/>
                  </a:ext>
                </a:extLst>
              </a:tr>
              <a:tr h="273571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VAT to GDP (2015)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7.0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618776575"/>
                  </a:ext>
                </a:extLst>
              </a:tr>
              <a:tr h="273571">
                <a:tc>
                  <a:txBody>
                    <a:bodyPr/>
                    <a:lstStyle/>
                    <a:p>
                      <a:r>
                        <a:rPr lang="en-US" sz="900" dirty="0"/>
                        <a:t>Excise to GDP (2014)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3.5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2787243498"/>
                  </a:ext>
                </a:extLst>
              </a:tr>
            </a:tbl>
          </a:graphicData>
        </a:graphic>
      </p:graphicFrame>
      <p:graphicFrame>
        <p:nvGraphicFramePr>
          <p:cNvPr id="185" name="Table 184"/>
          <p:cNvGraphicFramePr>
            <a:graphicFrameLocks noGrp="1"/>
          </p:cNvGraphicFramePr>
          <p:nvPr/>
        </p:nvGraphicFramePr>
        <p:xfrm>
          <a:off x="7775992" y="3634675"/>
          <a:ext cx="1634490" cy="98097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14525">
                  <a:extLst>
                    <a:ext uri="{9D8B030D-6E8A-4147-A177-3AD203B41FA5}">
                      <a16:colId xmlns:a16="http://schemas.microsoft.com/office/drawing/2014/main" val="1816315984"/>
                    </a:ext>
                  </a:extLst>
                </a:gridCol>
                <a:gridCol w="419965">
                  <a:extLst>
                    <a:ext uri="{9D8B030D-6E8A-4147-A177-3AD203B41FA5}">
                      <a16:colId xmlns:a16="http://schemas.microsoft.com/office/drawing/2014/main" val="2476558227"/>
                    </a:ext>
                  </a:extLst>
                </a:gridCol>
              </a:tblGrid>
              <a:tr h="245244">
                <a:tc>
                  <a:txBody>
                    <a:bodyPr/>
                    <a:lstStyle/>
                    <a:p>
                      <a:r>
                        <a:rPr lang="en-US" sz="900" dirty="0"/>
                        <a:t>Type</a:t>
                      </a:r>
                      <a:endParaRPr lang="en-ZA" sz="900" dirty="0"/>
                    </a:p>
                  </a:txBody>
                  <a:tcPr marL="59977" marR="59977" marT="29988" marB="29988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%</a:t>
                      </a:r>
                      <a:endParaRPr lang="en-ZA" sz="900" dirty="0"/>
                    </a:p>
                  </a:txBody>
                  <a:tcPr marL="59977" marR="59977" marT="29988" marB="29988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601051"/>
                  </a:ext>
                </a:extLst>
              </a:tr>
              <a:tr h="245244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Total Tax to GDP (2015)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16.3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207682797"/>
                  </a:ext>
                </a:extLst>
              </a:tr>
              <a:tr h="245244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VAT to GDP (2015)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4.2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618776575"/>
                  </a:ext>
                </a:extLst>
              </a:tr>
              <a:tr h="245244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Excise to GDP (2014)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2.9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2787243498"/>
                  </a:ext>
                </a:extLst>
              </a:tr>
            </a:tbl>
          </a:graphicData>
        </a:graphic>
      </p:graphicFrame>
      <p:cxnSp>
        <p:nvCxnSpPr>
          <p:cNvPr id="187" name="Straight Connector 186"/>
          <p:cNvCxnSpPr/>
          <p:nvPr/>
        </p:nvCxnSpPr>
        <p:spPr>
          <a:xfrm flipH="1">
            <a:off x="5124269" y="2531650"/>
            <a:ext cx="831" cy="747881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195" idx="2"/>
          </p:cNvCxnSpPr>
          <p:nvPr/>
        </p:nvCxnSpPr>
        <p:spPr>
          <a:xfrm>
            <a:off x="5125615" y="2527074"/>
            <a:ext cx="2238973" cy="38281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" name="Table 193"/>
          <p:cNvGraphicFramePr>
            <a:graphicFrameLocks noGrp="1"/>
          </p:cNvGraphicFramePr>
          <p:nvPr/>
        </p:nvGraphicFramePr>
        <p:xfrm>
          <a:off x="7766321" y="2238108"/>
          <a:ext cx="1634490" cy="8974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15848">
                  <a:extLst>
                    <a:ext uri="{9D8B030D-6E8A-4147-A177-3AD203B41FA5}">
                      <a16:colId xmlns:a16="http://schemas.microsoft.com/office/drawing/2014/main" val="1816315984"/>
                    </a:ext>
                  </a:extLst>
                </a:gridCol>
                <a:gridCol w="418642">
                  <a:extLst>
                    <a:ext uri="{9D8B030D-6E8A-4147-A177-3AD203B41FA5}">
                      <a16:colId xmlns:a16="http://schemas.microsoft.com/office/drawing/2014/main" val="2476558227"/>
                    </a:ext>
                  </a:extLst>
                </a:gridCol>
              </a:tblGrid>
              <a:tr h="224352">
                <a:tc>
                  <a:txBody>
                    <a:bodyPr/>
                    <a:lstStyle/>
                    <a:p>
                      <a:r>
                        <a:rPr lang="en-US" sz="900" dirty="0"/>
                        <a:t>Type</a:t>
                      </a:r>
                      <a:endParaRPr lang="en-ZA" sz="900" dirty="0"/>
                    </a:p>
                  </a:txBody>
                  <a:tcPr marL="59977" marR="59977" marT="29988" marB="29988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%</a:t>
                      </a:r>
                      <a:endParaRPr lang="en-ZA" sz="900" dirty="0"/>
                    </a:p>
                  </a:txBody>
                  <a:tcPr marL="59977" marR="59977" marT="29988" marB="29988"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601051"/>
                  </a:ext>
                </a:extLst>
              </a:tr>
              <a:tr h="224352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Total Tax to GDP (2015)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14.5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207682797"/>
                  </a:ext>
                </a:extLst>
              </a:tr>
              <a:tr h="224352">
                <a:tc>
                  <a:txBody>
                    <a:bodyPr/>
                    <a:lstStyle/>
                    <a:p>
                      <a:r>
                        <a:rPr lang="en-US" sz="900" dirty="0"/>
                        <a:t>VAT to GDP (2013)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6.6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618776575"/>
                  </a:ext>
                </a:extLst>
              </a:tr>
              <a:tr h="224352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Excise to GDP 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-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2787243498"/>
                  </a:ext>
                </a:extLst>
              </a:tr>
            </a:tbl>
          </a:graphicData>
        </a:graphic>
      </p:graphicFrame>
      <p:sp>
        <p:nvSpPr>
          <p:cNvPr id="195" name="Oval 194"/>
          <p:cNvSpPr/>
          <p:nvPr/>
        </p:nvSpPr>
        <p:spPr>
          <a:xfrm>
            <a:off x="7364590" y="2379622"/>
            <a:ext cx="371475" cy="371475"/>
          </a:xfrm>
          <a:prstGeom prst="ellipse">
            <a:avLst/>
          </a:prstGeom>
          <a:noFill/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9" rIns="74295" bIns="371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42927"/>
            <a:endParaRPr lang="en-ZA" sz="1464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9477" y="2486528"/>
            <a:ext cx="274295" cy="181652"/>
          </a:xfrm>
          <a:prstGeom prst="rect">
            <a:avLst/>
          </a:prstGeom>
        </p:spPr>
      </p:pic>
      <p:sp>
        <p:nvSpPr>
          <p:cNvPr id="204" name="Oval 203"/>
          <p:cNvSpPr/>
          <p:nvPr/>
        </p:nvSpPr>
        <p:spPr>
          <a:xfrm>
            <a:off x="7279505" y="3689216"/>
            <a:ext cx="371475" cy="371475"/>
          </a:xfrm>
          <a:prstGeom prst="ellipse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9" rIns="74295" bIns="371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42927"/>
            <a:endParaRPr lang="en-ZA" sz="1464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5073713" y="4301311"/>
            <a:ext cx="371475" cy="371475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9" rIns="74295" bIns="371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42927"/>
            <a:endParaRPr lang="en-ZA" sz="1464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721224" y="3412456"/>
            <a:ext cx="709171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927"/>
            <a:r>
              <a:rPr lang="en-US" sz="975" b="1" u="sng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Kenya</a:t>
            </a:r>
            <a:endParaRPr lang="en-ZA" sz="975" b="1" u="sng" dirty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3872047" y="4651866"/>
            <a:ext cx="709171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927"/>
            <a:r>
              <a:rPr lang="en-US" sz="975" b="1" u="sng" dirty="0">
                <a:solidFill>
                  <a:srgbClr val="63A537"/>
                </a:solidFill>
                <a:latin typeface="Calibri" panose="020F0502020204030204"/>
              </a:rPr>
              <a:t>Nigeria</a:t>
            </a:r>
            <a:endParaRPr lang="en-ZA" sz="975" b="1" u="sng" dirty="0">
              <a:solidFill>
                <a:srgbClr val="63A537"/>
              </a:solidFill>
              <a:latin typeface="Calibri" panose="020F050202020403020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6970046" y="5122866"/>
            <a:ext cx="1027092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927"/>
            <a:r>
              <a:rPr lang="en-US" sz="975" b="1" u="sng" dirty="0">
                <a:solidFill>
                  <a:srgbClr val="51C3F9">
                    <a:lumMod val="75000"/>
                  </a:srgbClr>
                </a:solidFill>
                <a:latin typeface="Calibri" panose="020F0502020204030204"/>
              </a:rPr>
              <a:t>South Africa</a:t>
            </a:r>
            <a:endParaRPr lang="en-ZA" sz="975" b="1" u="sng" dirty="0">
              <a:solidFill>
                <a:srgbClr val="51C3F9">
                  <a:lumMod val="75000"/>
                </a:srgbClr>
              </a:solidFill>
              <a:latin typeface="Calibri" panose="020F050202020403020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704616" y="2001508"/>
            <a:ext cx="709171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927"/>
            <a:r>
              <a:rPr lang="en-US" sz="975" b="1" u="sng" dirty="0">
                <a:solidFill>
                  <a:srgbClr val="37A76F">
                    <a:lumMod val="50000"/>
                  </a:srgbClr>
                </a:solidFill>
                <a:latin typeface="Calibri" panose="020F0502020204030204"/>
              </a:rPr>
              <a:t>Benin</a:t>
            </a:r>
            <a:endParaRPr lang="en-ZA" sz="975" b="1" u="sng" dirty="0">
              <a:solidFill>
                <a:srgbClr val="37A76F">
                  <a:lumMod val="50000"/>
                </a:srgbClr>
              </a:solidFill>
              <a:latin typeface="Calibri" panose="020F0502020204030204"/>
            </a:endParaRPr>
          </a:p>
        </p:txBody>
      </p:sp>
      <p:graphicFrame>
        <p:nvGraphicFramePr>
          <p:cNvPr id="212" name="Table 211"/>
          <p:cNvGraphicFramePr>
            <a:graphicFrameLocks noGrp="1"/>
          </p:cNvGraphicFramePr>
          <p:nvPr/>
        </p:nvGraphicFramePr>
        <p:xfrm>
          <a:off x="5817139" y="1129264"/>
          <a:ext cx="1974526" cy="9257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92374">
                  <a:extLst>
                    <a:ext uri="{9D8B030D-6E8A-4147-A177-3AD203B41FA5}">
                      <a16:colId xmlns:a16="http://schemas.microsoft.com/office/drawing/2014/main" val="1816315984"/>
                    </a:ext>
                  </a:extLst>
                </a:gridCol>
                <a:gridCol w="382152">
                  <a:extLst>
                    <a:ext uri="{9D8B030D-6E8A-4147-A177-3AD203B41FA5}">
                      <a16:colId xmlns:a16="http://schemas.microsoft.com/office/drawing/2014/main" val="2476558227"/>
                    </a:ext>
                  </a:extLst>
                </a:gridCol>
              </a:tblGrid>
              <a:tr h="192057">
                <a:tc>
                  <a:txBody>
                    <a:bodyPr/>
                    <a:lstStyle/>
                    <a:p>
                      <a:r>
                        <a:rPr lang="en-US" sz="900" dirty="0"/>
                        <a:t>Type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%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3627601051"/>
                  </a:ext>
                </a:extLst>
              </a:tr>
              <a:tr h="192057">
                <a:tc>
                  <a:txBody>
                    <a:bodyPr/>
                    <a:lstStyle/>
                    <a:p>
                      <a:r>
                        <a:rPr lang="en-US" sz="900" dirty="0"/>
                        <a:t>Total Tax to GDP 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14.6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207682797"/>
                  </a:ext>
                </a:extLst>
              </a:tr>
              <a:tr h="192057">
                <a:tc>
                  <a:txBody>
                    <a:bodyPr/>
                    <a:lstStyle/>
                    <a:p>
                      <a:r>
                        <a:rPr lang="en-US" sz="900" dirty="0"/>
                        <a:t>VAT to GDP (excl. Nigeria, 2015)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6.7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1618776575"/>
                  </a:ext>
                </a:extLst>
              </a:tr>
              <a:tr h="192057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Excise to GDP 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-</a:t>
                      </a:r>
                      <a:endParaRPr lang="en-ZA" sz="900" dirty="0"/>
                    </a:p>
                  </a:txBody>
                  <a:tcPr marL="59977" marR="59977" marT="29988" marB="29988"/>
                </a:tc>
                <a:extLst>
                  <a:ext uri="{0D108BD9-81ED-4DB2-BD59-A6C34878D82A}">
                    <a16:rowId xmlns:a16="http://schemas.microsoft.com/office/drawing/2014/main" val="2787243498"/>
                  </a:ext>
                </a:extLst>
              </a:tr>
            </a:tbl>
          </a:graphicData>
        </a:graphic>
      </p:graphicFrame>
      <p:sp>
        <p:nvSpPr>
          <p:cNvPr id="213" name="TextBox 212"/>
          <p:cNvSpPr txBox="1"/>
          <p:nvPr/>
        </p:nvSpPr>
        <p:spPr>
          <a:xfrm>
            <a:off x="5762780" y="900102"/>
            <a:ext cx="1829455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927"/>
            <a:r>
              <a:rPr lang="en-US" sz="975" b="1" u="sng" dirty="0">
                <a:solidFill>
                  <a:prstClr val="black"/>
                </a:solidFill>
                <a:latin typeface="Calibri" panose="020F0502020204030204"/>
              </a:rPr>
              <a:t>ECOWAS Average</a:t>
            </a:r>
            <a:endParaRPr lang="en-ZA" sz="975" b="1" u="sng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2968541" y="3469265"/>
            <a:ext cx="709171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42927"/>
            <a:r>
              <a:rPr lang="en-US" sz="975" b="1" u="sng" dirty="0">
                <a:solidFill>
                  <a:srgbClr val="4EB3CF">
                    <a:lumMod val="75000"/>
                  </a:srgbClr>
                </a:solidFill>
                <a:latin typeface="Calibri" panose="020F0502020204030204"/>
              </a:rPr>
              <a:t>Ghana</a:t>
            </a:r>
            <a:endParaRPr lang="en-ZA" sz="975" b="1" u="sng" dirty="0">
              <a:solidFill>
                <a:srgbClr val="4EB3CF">
                  <a:lumMod val="75000"/>
                </a:srgbClr>
              </a:solidFill>
              <a:latin typeface="Calibri" panose="020F0502020204030204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540697" y="2352488"/>
            <a:ext cx="2103721" cy="2453311"/>
          </a:xfrm>
          <a:prstGeom prst="roundRect">
            <a:avLst/>
          </a:prstGeom>
          <a:solidFill>
            <a:schemeClr val="accent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9" rIns="74295" bIns="371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42927"/>
            <a:r>
              <a:rPr lang="en-US" sz="1600" dirty="0">
                <a:solidFill>
                  <a:prstClr val="white"/>
                </a:solidFill>
                <a:latin typeface="Calibri" panose="020F0502020204030204"/>
              </a:rPr>
              <a:t>Peer comparison in relation to total taxes to GDP, Value Added Tax (VAT) to GDP and excise to GDP indicate a capacity to do a lot more to improve our fiscal space. </a:t>
            </a:r>
            <a:endParaRPr lang="en-ZA" sz="1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3" name="Text Box 8">
            <a:extLst>
              <a:ext uri="{FF2B5EF4-FFF2-40B4-BE49-F238E27FC236}">
                <a16:creationId xmlns:a16="http://schemas.microsoft.com/office/drawing/2014/main" id="{B91F0AFB-4069-4D4C-B9FD-5A7BD9318545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889838" y="5798100"/>
            <a:ext cx="1485900" cy="11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marL="112713" indent="-112713" eaLnBrk="0" hangingPunct="0">
              <a:defRPr sz="1400">
                <a:solidFill>
                  <a:schemeClr val="tx1"/>
                </a:solidFill>
                <a:latin typeface="Arial" pitchFamily="34" charset="0"/>
                <a:ea typeface="ヒラギノ角ゴ Pro W3" pitchFamily="12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ea typeface="ヒラギノ角ゴ Pro W3" pitchFamily="12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ea typeface="ヒラギノ角ゴ Pro W3" pitchFamily="12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ea typeface="ヒラギノ角ゴ Pro W3" pitchFamily="12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ea typeface="ヒラギノ角ゴ Pro W3" pitchFamily="12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ヒラギノ角ゴ Pro W3" pitchFamily="12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ヒラギノ角ゴ Pro W3" pitchFamily="12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ヒラギノ角ゴ Pro W3" pitchFamily="12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ヒラギノ角ゴ Pro W3" pitchFamily="124" charset="-128"/>
              </a:defRPr>
            </a:lvl9pPr>
          </a:lstStyle>
          <a:p>
            <a:pPr marL="0" indent="0" defTabSz="742927" eaLnBrk="1" hangingPunct="1">
              <a:spcAft>
                <a:spcPct val="10000"/>
              </a:spcAft>
              <a:defRPr/>
            </a:pPr>
            <a:r>
              <a:rPr lang="en-US" sz="758" dirty="0">
                <a:solidFill>
                  <a:srgbClr val="53565A"/>
                </a:solidFill>
                <a:latin typeface="Calibri Light" panose="020F0302020204030204"/>
              </a:rPr>
              <a:t>Source: </a:t>
            </a:r>
            <a:r>
              <a:rPr lang="en-US" sz="758" dirty="0">
                <a:solidFill>
                  <a:prstClr val="black"/>
                </a:solidFill>
                <a:latin typeface="Calibri Light" panose="020F0302020204030204"/>
              </a:rPr>
              <a:t>International Monetary Fund</a:t>
            </a:r>
            <a:endParaRPr lang="en-US" sz="758" dirty="0">
              <a:solidFill>
                <a:srgbClr val="53565A"/>
              </a:solidFill>
              <a:latin typeface="Calibri Light" panose="020F0302020204030204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6A1A4C7-55AB-4D7F-B0FA-BF6A70C0CE00}"/>
              </a:ext>
            </a:extLst>
          </p:cNvPr>
          <p:cNvSpPr txBox="1"/>
          <p:nvPr/>
        </p:nvSpPr>
        <p:spPr>
          <a:xfrm>
            <a:off x="1084521" y="-4490"/>
            <a:ext cx="8821479" cy="743402"/>
          </a:xfrm>
          <a:prstGeom prst="rect">
            <a:avLst/>
          </a:prstGeom>
          <a:solidFill>
            <a:srgbClr val="009E47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marR="0" lvl="0" indent="-719138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Efforts Towards Curtailing Rising FGN Recurrent Cost  /6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charset="0"/>
              <a:ea typeface="Century Gothic" charset="0"/>
              <a:cs typeface="Century Gothic" charset="0"/>
              <a:sym typeface="Calibri"/>
            </a:endParaRPr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id="{A38B559A-4605-4CD4-AE95-A28D37833D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581478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TextBox 1"/>
          <p:cNvSpPr txBox="1">
            <a:spLocks noGrp="1"/>
          </p:cNvSpPr>
          <p:nvPr>
            <p:ph type="sldNum" sz="quarter" idx="4294967295"/>
          </p:nvPr>
        </p:nvSpPr>
        <p:spPr>
          <a:xfrm>
            <a:off x="9248010" y="5934775"/>
            <a:ext cx="127343" cy="13343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spc="34"/>
            </a:lvl1pPr>
          </a:lstStyle>
          <a:p>
            <a:pPr marL="0" marR="0" lvl="0" indent="0" algn="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867" b="0" i="0" u="none" strike="noStrike" kern="0" cap="none" spc="34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Lato"/>
                <a:sym typeface="Lato"/>
              </a:rPr>
              <a:pPr marL="0" marR="0" lvl="0" indent="0" algn="r" defTabSz="74292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sz="867" b="0" i="0" u="none" strike="noStrike" kern="0" cap="none" spc="34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Lato"/>
              <a:sym typeface="Lato"/>
            </a:endParaRPr>
          </a:p>
        </p:txBody>
      </p:sp>
      <p:sp>
        <p:nvSpPr>
          <p:cNvPr id="362" name="TextBox 1"/>
          <p:cNvSpPr txBox="1"/>
          <p:nvPr/>
        </p:nvSpPr>
        <p:spPr>
          <a:xfrm>
            <a:off x="69574" y="2247631"/>
            <a:ext cx="9750287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sz="3600" b="1" cap="all" spc="5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ct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all" spc="51" normalizeH="0" baseline="0" noProof="0" dirty="0">
                <a:ln>
                  <a:noFill/>
                </a:ln>
                <a:solidFill>
                  <a:srgbClr val="F6F8FA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entury Gothic"/>
              </a:rPr>
              <a:t>Reducing Corruption in Government Recruitment and personnel costs</a:t>
            </a:r>
            <a:endParaRPr kumimoji="0" lang="en-GB" sz="3600" b="1" i="0" u="none" strike="noStrike" kern="0" cap="all" spc="5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</p:txBody>
      </p:sp>
      <p:sp>
        <p:nvSpPr>
          <p:cNvPr id="363" name="Straight Connector 2"/>
          <p:cNvSpPr/>
          <p:nvPr/>
        </p:nvSpPr>
        <p:spPr>
          <a:xfrm>
            <a:off x="4457700" y="1961686"/>
            <a:ext cx="990600" cy="1"/>
          </a:xfrm>
          <a:prstGeom prst="line">
            <a:avLst/>
          </a:prstGeom>
          <a:ln w="28575">
            <a:solidFill>
              <a:srgbClr val="FF0000"/>
            </a:solidFill>
            <a:miter/>
          </a:ln>
        </p:spPr>
        <p:txBody>
          <a:bodyPr lIns="49528" tIns="49528" rIns="49528" bIns="49528"/>
          <a:lstStyle/>
          <a:p>
            <a:pPr marL="0" marR="0" lvl="0" indent="0" algn="l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" name="TextBox 6"/>
          <p:cNvGrpSpPr/>
          <p:nvPr/>
        </p:nvGrpSpPr>
        <p:grpSpPr>
          <a:xfrm>
            <a:off x="1084518" y="-34311"/>
            <a:ext cx="8821485" cy="932850"/>
            <a:chOff x="-2" y="-2"/>
            <a:chExt cx="8821484" cy="932849"/>
          </a:xfrm>
          <a:solidFill>
            <a:srgbClr val="00B050"/>
          </a:solidFill>
        </p:grpSpPr>
        <p:sp>
          <p:nvSpPr>
            <p:cNvPr id="704" name="Rectangle"/>
            <p:cNvSpPr/>
            <p:nvPr/>
          </p:nvSpPr>
          <p:spPr>
            <a:xfrm>
              <a:off x="-2" y="-2"/>
              <a:ext cx="8821484" cy="932849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100"/>
              </a:pPr>
              <a:endParaRPr/>
            </a:p>
          </p:txBody>
        </p:sp>
        <p:sp>
          <p:nvSpPr>
            <p:cNvPr id="705" name="5.0 The Need for Private Capital in Nigeria…/2"/>
            <p:cNvSpPr txBox="1"/>
            <p:nvPr/>
          </p:nvSpPr>
          <p:spPr>
            <a:xfrm>
              <a:off x="-2" y="50927"/>
              <a:ext cx="8821484" cy="83099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8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charset="0"/>
                  <a:ea typeface="Century Gothic" charset="0"/>
                  <a:cs typeface="Century Gothic" charset="0"/>
                  <a:sym typeface="Calibri"/>
                </a:rPr>
                <a:t>Reducing Corruption in Government Recruitment and Personnel Costs</a:t>
              </a:r>
            </a:p>
          </p:txBody>
        </p:sp>
      </p:grpSp>
      <p:pic>
        <p:nvPicPr>
          <p:cNvPr id="708" name="Picture 5" descr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37" y="26706"/>
            <a:ext cx="979223" cy="83689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314565-594F-4E70-8FAD-D56B6B8E300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23</a:t>
            </a:fld>
            <a:endParaRPr lang="en-NG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4446B4-BDA2-40E5-BB5C-E6A821958588}"/>
              </a:ext>
            </a:extLst>
          </p:cNvPr>
          <p:cNvSpPr txBox="1"/>
          <p:nvPr/>
        </p:nvSpPr>
        <p:spPr>
          <a:xfrm>
            <a:off x="327992" y="948011"/>
            <a:ext cx="9224654" cy="5555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It is imperative to minimize corruption in government recruitment so as to control the growth of recurrent spending, reduce governance cost and engender development in Nigeria.</a:t>
            </a: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Critical steps to take include:</a:t>
            </a:r>
          </a:p>
          <a:p>
            <a:pPr marL="342900" indent="-3429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Ø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Sanctions for Heads of MDAs in breach of the recruitment guidelines.</a:t>
            </a:r>
          </a:p>
          <a:p>
            <a:pPr marL="342900" indent="-3429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Ø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A comprehensive staff audit and job evaluation to determine the right size for the federal civil service without any adverse effect on efficiency in the service.</a:t>
            </a:r>
          </a:p>
          <a:p>
            <a:pPr marL="342900" indent="-3429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§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To avoid disruptions in the civil service, the staff </a:t>
            </a:r>
            <a:r>
              <a:rPr lang="en-US" sz="2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rationalisation</a:t>
            </a: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 process should be gradual and handled fairly.</a:t>
            </a:r>
          </a:p>
          <a:p>
            <a:pPr marL="342900" indent="-3429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§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Excess staff need to be posted to needy areas of the Service.</a:t>
            </a:r>
            <a:endParaRPr lang="en-NG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" name="TextBox 6"/>
          <p:cNvGrpSpPr/>
          <p:nvPr/>
        </p:nvGrpSpPr>
        <p:grpSpPr>
          <a:xfrm>
            <a:off x="1084518" y="-4494"/>
            <a:ext cx="8821485" cy="932850"/>
            <a:chOff x="-2" y="-2"/>
            <a:chExt cx="8821484" cy="932849"/>
          </a:xfrm>
          <a:solidFill>
            <a:srgbClr val="00B050"/>
          </a:solidFill>
        </p:grpSpPr>
        <p:sp>
          <p:nvSpPr>
            <p:cNvPr id="704" name="Rectangle"/>
            <p:cNvSpPr/>
            <p:nvPr/>
          </p:nvSpPr>
          <p:spPr>
            <a:xfrm>
              <a:off x="-2" y="-2"/>
              <a:ext cx="8821484" cy="932849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100"/>
              </a:pPr>
              <a:endParaRPr/>
            </a:p>
          </p:txBody>
        </p:sp>
        <p:sp>
          <p:nvSpPr>
            <p:cNvPr id="705" name="5.0 The Need for Private Capital in Nigeria…/2"/>
            <p:cNvSpPr txBox="1"/>
            <p:nvPr/>
          </p:nvSpPr>
          <p:spPr>
            <a:xfrm>
              <a:off x="-2" y="20150"/>
              <a:ext cx="8821484" cy="892547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8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charset="0"/>
                  <a:ea typeface="Century Gothic" charset="0"/>
                  <a:cs typeface="Century Gothic" charset="0"/>
                  <a:sym typeface="Calibri"/>
                </a:rPr>
                <a:t>Reducing Corruption in Government Recruitment and Personnel Costs </a:t>
              </a:r>
              <a:r>
                <a:rPr kumimoji="0" lang="en-US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charset="0"/>
                  <a:ea typeface="Century Gothic" charset="0"/>
                  <a:cs typeface="Century Gothic" charset="0"/>
                  <a:sym typeface="Calibri"/>
                </a:rPr>
                <a:t> </a:t>
              </a:r>
              <a:r>
                <a:rPr kumimoji="0" lang="en-GB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charset="0"/>
                  <a:ea typeface="Century Gothic" charset="0"/>
                  <a:cs typeface="Century Gothic" charset="0"/>
                  <a:sym typeface="Calibri"/>
                </a:rPr>
                <a:t>  …../2</a:t>
              </a:r>
              <a:endParaRPr lang="en-US" b="1" dirty="0"/>
            </a:p>
          </p:txBody>
        </p:sp>
      </p:grpSp>
      <p:sp>
        <p:nvSpPr>
          <p:cNvPr id="707" name="Content Placeholder 2"/>
          <p:cNvSpPr txBox="1"/>
          <p:nvPr/>
        </p:nvSpPr>
        <p:spPr>
          <a:xfrm>
            <a:off x="533448" y="1225970"/>
            <a:ext cx="8994878" cy="4431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342900" indent="-3429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Ø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Commercializing Services such as the Police Special Protection Unit to free budget resources for other police services.</a:t>
            </a:r>
          </a:p>
          <a:p>
            <a:pPr marL="342900" indent="-3429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Ø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Greater collaboration between the Budget Office and the Office of the Accountant General to prevent recruitment abuses. </a:t>
            </a:r>
          </a:p>
          <a:p>
            <a:pPr marL="342900" indent="-3429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q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To build a more efficient civil service, we must stop treating the civil service as some other form of political, ethnic, and religious patronage.</a:t>
            </a:r>
          </a:p>
        </p:txBody>
      </p:sp>
      <p:pic>
        <p:nvPicPr>
          <p:cNvPr id="708" name="Picture 5" descr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37" y="26706"/>
            <a:ext cx="979223" cy="83689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314565-594F-4E70-8FAD-D56B6B8E300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24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507300625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" name="TextBox 6"/>
          <p:cNvGrpSpPr/>
          <p:nvPr/>
        </p:nvGrpSpPr>
        <p:grpSpPr>
          <a:xfrm>
            <a:off x="1084518" y="-4494"/>
            <a:ext cx="8821485" cy="932850"/>
            <a:chOff x="-2" y="-2"/>
            <a:chExt cx="8821484" cy="932849"/>
          </a:xfrm>
          <a:solidFill>
            <a:srgbClr val="00B050"/>
          </a:solidFill>
        </p:grpSpPr>
        <p:sp>
          <p:nvSpPr>
            <p:cNvPr id="704" name="Rectangle"/>
            <p:cNvSpPr/>
            <p:nvPr/>
          </p:nvSpPr>
          <p:spPr>
            <a:xfrm>
              <a:off x="-2" y="-2"/>
              <a:ext cx="8821484" cy="932849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100"/>
              </a:pPr>
              <a:endParaRPr/>
            </a:p>
          </p:txBody>
        </p:sp>
        <p:sp>
          <p:nvSpPr>
            <p:cNvPr id="705" name="5.0 The Need for Private Capital in Nigeria…/2"/>
            <p:cNvSpPr txBox="1"/>
            <p:nvPr/>
          </p:nvSpPr>
          <p:spPr>
            <a:xfrm>
              <a:off x="-2" y="20149"/>
              <a:ext cx="8821484" cy="892547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8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charset="0"/>
                  <a:ea typeface="Century Gothic" charset="0"/>
                  <a:cs typeface="Century Gothic" charset="0"/>
                  <a:sym typeface="Calibri"/>
                </a:rPr>
                <a:t>Reducing Corruption in Government Recruitment and Personnel Costs </a:t>
              </a:r>
              <a:r>
                <a:rPr kumimoji="0" lang="en-GB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charset="0"/>
                  <a:ea typeface="Century Gothic" charset="0"/>
                  <a:cs typeface="Century Gothic" charset="0"/>
                  <a:sym typeface="Calibri"/>
                </a:rPr>
                <a:t>  …../3</a:t>
              </a:r>
              <a:endParaRPr lang="en-US" sz="3200" b="1" dirty="0"/>
            </a:p>
          </p:txBody>
        </p:sp>
      </p:grpSp>
      <p:sp>
        <p:nvSpPr>
          <p:cNvPr id="707" name="Content Placeholder 2"/>
          <p:cNvSpPr txBox="1"/>
          <p:nvPr/>
        </p:nvSpPr>
        <p:spPr>
          <a:xfrm>
            <a:off x="557768" y="1048986"/>
            <a:ext cx="8994878" cy="53553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457200" indent="-4572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Ø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In addition, it is important to amend Sections in the Act establishing some Agencies which allows their Boards to periodically review staff salaries without considering government fiscal position.</a:t>
            </a:r>
          </a:p>
          <a:p>
            <a:pPr marL="457200" indent="-4572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Ø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Also, the National Salaries, Incomes and Wages Commission needs to consider government’s fiscal position in approving salary structures.</a:t>
            </a:r>
          </a:p>
          <a:p>
            <a:pPr marL="457200" indent="-4572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Ø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To control abuse associated with non-regular allowances paid through GIFMIS to House Officers and Interns in the health sector, limit the number of such staff, their exit period and introduce mechanism for monitoring the implementation.</a:t>
            </a:r>
          </a:p>
        </p:txBody>
      </p:sp>
      <p:pic>
        <p:nvPicPr>
          <p:cNvPr id="708" name="Picture 5" descr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37" y="26706"/>
            <a:ext cx="979223" cy="83689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314565-594F-4E70-8FAD-D56B6B8E300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25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200201875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Reducing Corruption in Government Recruitment and Personnel Costs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 	…../4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Text Placeholder 109"/>
          <p:cNvSpPr>
            <a:spLocks noGrp="1"/>
          </p:cNvSpPr>
          <p:nvPr>
            <p:custDataLst>
              <p:tags r:id="rId1"/>
            </p:custDataLst>
          </p:nvPr>
        </p:nvSpPr>
        <p:spPr bwMode="gray">
          <a:xfrm>
            <a:off x="5508991" y="5433705"/>
            <a:ext cx="223838" cy="21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2676" tIns="0" rIns="22676" bIns="0" numCol="1" spcCol="0" rtlCol="0" anchor="ctr" anchorCtr="0">
            <a:no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Clr>
                <a:srgbClr val="3D3D3D"/>
              </a:buClr>
            </a:pPr>
            <a:r>
              <a:rPr lang="en-US" sz="142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2.8</a:t>
            </a:r>
            <a:endParaRPr lang="en-ZA" sz="1428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custDataLst>
              <p:tags r:id="rId2"/>
            </p:custDataLst>
          </p:nvPr>
        </p:nvSpPr>
        <p:spPr bwMode="gray">
          <a:xfrm>
            <a:off x="6363860" y="5459105"/>
            <a:ext cx="109538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225" tIns="0" rIns="22225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Clr>
                <a:srgbClr val="3D3D3D"/>
              </a:buClr>
            </a:pPr>
            <a:fld id="{BBA80992-1D84-4CE8-B9EF-AB956F91BB11}" type="datetime'''''''''''''''''''''''''''''''''3'''''''''''''">
              <a:rPr lang="fr-FR" altLang="en-US" sz="1428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algn="ctr">
                <a:buClr>
                  <a:srgbClr val="3D3D3D"/>
                </a:buClr>
              </a:pPr>
              <a:t>3</a:t>
            </a:fld>
            <a:endParaRPr lang="fr-FR" sz="142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" name="Text Placeholder 107"/>
          <p:cNvSpPr>
            <a:spLocks noGrp="1"/>
          </p:cNvSpPr>
          <p:nvPr>
            <p:custDataLst>
              <p:tags r:id="rId3"/>
            </p:custDataLst>
          </p:nvPr>
        </p:nvSpPr>
        <p:spPr bwMode="gray">
          <a:xfrm>
            <a:off x="4711273" y="5389255"/>
            <a:ext cx="223838" cy="21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2676" tIns="0" rIns="22676" bIns="0" numCol="1" spcCol="0" rtlCol="0" anchor="ctr" anchorCtr="0">
            <a:no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Clr>
                <a:srgbClr val="3D3D3D"/>
              </a:buClr>
            </a:pPr>
            <a:r>
              <a:rPr lang="en-US" sz="142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3.2</a:t>
            </a:r>
            <a:endParaRPr lang="en-ZA" sz="1428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FE403F6-D340-473D-966B-5D40A91CB2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6FD974D-4C41-42D4-9F4D-BF120AB0CF3E}"/>
              </a:ext>
            </a:extLst>
          </p:cNvPr>
          <p:cNvSpPr txBox="1"/>
          <p:nvPr/>
        </p:nvSpPr>
        <p:spPr>
          <a:xfrm>
            <a:off x="318052" y="1060384"/>
            <a:ext cx="9234594" cy="29084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More importantly, payment of allowances should be role-based. </a:t>
            </a:r>
            <a:r>
              <a:rPr lang="en-US" sz="2800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Hence, for example, medical doctors in allied institutions and research institutes should not be paid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Shift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alibri"/>
              </a:rPr>
              <a:t> Allowance unless they are practicing. </a:t>
            </a:r>
          </a:p>
          <a:p>
            <a:pPr marL="342900" marR="0" lvl="0" indent="-342900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en-US" sz="2800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A1CFC8-897F-4987-97AA-C91FFEDE4480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26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728656048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65316" y="2194560"/>
            <a:ext cx="9692640" cy="0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3795" y="5243052"/>
            <a:ext cx="9842205" cy="0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4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2354580"/>
            <a:ext cx="9906000" cy="2775963"/>
          </a:xfrm>
          <a:prstGeom prst="rect">
            <a:avLst/>
          </a:prstGeom>
          <a:solidFill>
            <a:srgbClr val="213F2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61913" tIns="61913" rIns="61913" bIns="61913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lvl="0" indent="0" defTabSz="913429" eaLnBrk="1" hangingPunct="1">
              <a:buClr>
                <a:schemeClr val="tx2"/>
              </a:buClr>
              <a:defRPr b="1" baseline="0">
                <a:solidFill>
                  <a:schemeClr val="accent4"/>
                </a:solidFill>
                <a:latin typeface="+mn-lt"/>
              </a:defRPr>
            </a:lvl1pPr>
            <a:lvl2pPr marL="197586" lvl="1" indent="-195966" defTabSz="913429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66431" lvl="2" indent="-267227" defTabSz="913429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768" lvl="3" indent="-158716" defTabSz="913429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4947" lvl="4" indent="-132804" defTabSz="913429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4947" indent="-132804" defTabSz="913429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4947" indent="-132804" defTabSz="913429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4947" indent="-132804" defTabSz="913429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4947" indent="-132804" defTabSz="913429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287337" lvl="0" algn="ctr" defTabSz="914400" fontAlgn="base">
              <a:spcBef>
                <a:spcPct val="0"/>
              </a:spcBef>
              <a:spcAft>
                <a:spcPts val="600"/>
              </a:spcAft>
              <a:buClrTx/>
            </a:pPr>
            <a:r>
              <a:rPr lang="en-US" sz="7200" b="0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THANK</a:t>
            </a:r>
          </a:p>
          <a:p>
            <a:pPr marL="287337" lvl="0" algn="ctr" defTabSz="914400" fontAlgn="base">
              <a:spcBef>
                <a:spcPct val="0"/>
              </a:spcBef>
              <a:spcAft>
                <a:spcPts val="600"/>
              </a:spcAft>
              <a:buClrTx/>
            </a:pPr>
            <a:r>
              <a:rPr lang="en-US" sz="7200" b="0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YOU !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758777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5C4A39-628B-EE4F-92C6-70E16E6DB3B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5295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TextBox 1"/>
          <p:cNvSpPr txBox="1">
            <a:spLocks noGrp="1"/>
          </p:cNvSpPr>
          <p:nvPr>
            <p:ph type="sldNum" sz="quarter" idx="4294967295"/>
          </p:nvPr>
        </p:nvSpPr>
        <p:spPr>
          <a:xfrm>
            <a:off x="9248010" y="5934775"/>
            <a:ext cx="127343" cy="13343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spc="34"/>
            </a:lvl1pPr>
          </a:lstStyle>
          <a:p>
            <a:pPr marL="0" marR="0" lvl="0" indent="0" algn="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867" b="0" i="0" u="none" strike="noStrike" kern="0" cap="none" spc="34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Lato"/>
                <a:sym typeface="Lato"/>
              </a:rPr>
              <a:pPr marL="0" marR="0" lvl="0" indent="0" algn="r" defTabSz="74292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sz="867" b="0" i="0" u="none" strike="noStrike" kern="0" cap="none" spc="34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Lato"/>
              <a:sym typeface="Lato"/>
            </a:endParaRPr>
          </a:p>
        </p:txBody>
      </p:sp>
      <p:sp>
        <p:nvSpPr>
          <p:cNvPr id="362" name="TextBox 1"/>
          <p:cNvSpPr txBox="1"/>
          <p:nvPr/>
        </p:nvSpPr>
        <p:spPr>
          <a:xfrm>
            <a:off x="643889" y="2247631"/>
            <a:ext cx="8618222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sz="3600" b="1" cap="all" spc="5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ct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0" cap="all" spc="51" normalizeH="0" baseline="0" noProof="0" dirty="0">
                <a:ln>
                  <a:noFill/>
                </a:ln>
                <a:solidFill>
                  <a:srgbClr val="F6F8FA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entury Gothic"/>
              </a:rPr>
              <a:t>introduction</a:t>
            </a:r>
            <a:endParaRPr kumimoji="0" lang="en-GB" sz="3600" b="1" i="0" u="none" strike="noStrike" kern="0" cap="all" spc="5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</p:txBody>
      </p:sp>
      <p:sp>
        <p:nvSpPr>
          <p:cNvPr id="363" name="Straight Connector 2"/>
          <p:cNvSpPr/>
          <p:nvPr/>
        </p:nvSpPr>
        <p:spPr>
          <a:xfrm>
            <a:off x="4457700" y="1961686"/>
            <a:ext cx="990600" cy="1"/>
          </a:xfrm>
          <a:prstGeom prst="line">
            <a:avLst/>
          </a:prstGeom>
          <a:ln w="28575">
            <a:solidFill>
              <a:srgbClr val="FF0000"/>
            </a:solidFill>
            <a:miter/>
          </a:ln>
        </p:spPr>
        <p:txBody>
          <a:bodyPr lIns="49528" tIns="49528" rIns="49528" bIns="49528"/>
          <a:lstStyle/>
          <a:p>
            <a:pPr marL="0" marR="0" lvl="0" indent="0" algn="l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3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	Introduction</a:t>
            </a:r>
            <a:endParaRPr lang="en-US" sz="3600" b="1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80474" y="1113412"/>
            <a:ext cx="9445775" cy="54354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573087" lvl="1" indent="-571500" algn="just" defTabSz="695325" fontAlgn="auto" hangingPunct="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Tx/>
              <a:buSzPct val="100000"/>
              <a:buFont typeface="Wingdings" panose="05000000000000000000" pitchFamily="2" charset="2"/>
              <a:buChar char="q"/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en-US" sz="2500" kern="0" dirty="0">
              <a:latin typeface="Century Gothic" panose="020B0502020202020204" pitchFamily="34" charset="0"/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593B64-31CB-4BA8-B5A8-7FA1E812B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A3A45C-2448-4EA0-8EAD-EFA0D094208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4</a:t>
            </a:fld>
            <a:endParaRPr lang="en-NG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953800-ED1C-414E-A0C0-9E635F74A2A7}"/>
              </a:ext>
            </a:extLst>
          </p:cNvPr>
          <p:cNvSpPr txBox="1"/>
          <p:nvPr/>
        </p:nvSpPr>
        <p:spPr>
          <a:xfrm>
            <a:off x="402771" y="1099391"/>
            <a:ext cx="9149875" cy="50259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cost of governance in Nigeria is generally believed to be high.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Successful governments are known for being prudent, effective and efficient. 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success story of Japan, China, Korea and the Asian Tigers is a product of sound leadership, visionary management and efficiency in governance.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growing concern on the incidence of corruption and the high cost of governance in Nigeria is therefore not surprising. 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concern has been sustained considering the huge government spending on recurrent activities at the expense of capital projects and the scale of corrupt practices.</a:t>
            </a:r>
          </a:p>
        </p:txBody>
      </p:sp>
    </p:spTree>
    <p:extLst>
      <p:ext uri="{BB962C8B-B14F-4D97-AF65-F5344CB8AC3E}">
        <p14:creationId xmlns:p14="http://schemas.microsoft.com/office/powerpoint/2010/main" val="102088439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3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	Introduction 			/2</a:t>
            </a:r>
            <a:endParaRPr lang="en-US" sz="3600" b="1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80474" y="1103473"/>
            <a:ext cx="9445775" cy="54354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573087" lvl="1" indent="-571500" algn="just" defTabSz="695325" fontAlgn="auto" hangingPunct="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Tx/>
              <a:buSzPct val="100000"/>
              <a:buFont typeface="Wingdings" panose="05000000000000000000" pitchFamily="2" charset="2"/>
              <a:buChar char="q"/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en-US" sz="2500" kern="0" dirty="0">
              <a:latin typeface="Century Gothic" panose="020B0502020202020204" pitchFamily="34" charset="0"/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593B64-31CB-4BA8-B5A8-7FA1E812B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A3A45C-2448-4EA0-8EAD-EFA0D094208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5</a:t>
            </a:fld>
            <a:endParaRPr lang="en-NG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953800-ED1C-414E-A0C0-9E635F74A2A7}"/>
              </a:ext>
            </a:extLst>
          </p:cNvPr>
          <p:cNvSpPr txBox="1"/>
          <p:nvPr/>
        </p:nvSpPr>
        <p:spPr>
          <a:xfrm>
            <a:off x="402771" y="1013433"/>
            <a:ext cx="9149875" cy="45157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There have been persistent calls for reduction of governance cost in Nigeria in view of the impact on government’s fiscal situation. </a:t>
            </a:r>
          </a:p>
          <a:p>
            <a:pPr marL="34290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current system is clearly unsustainable; hence this national summit on diminishing corruption in the public sector is very timely.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GB" sz="2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It provides opportunity to highlight the avenues for corrupt practices in government recruitment in Nigeria and suggest measures to reduce them.</a:t>
            </a:r>
            <a:endParaRPr lang="en-NG" sz="2800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72436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TextBox 1"/>
          <p:cNvSpPr txBox="1">
            <a:spLocks noGrp="1"/>
          </p:cNvSpPr>
          <p:nvPr>
            <p:ph type="sldNum" sz="quarter" idx="4294967295"/>
          </p:nvPr>
        </p:nvSpPr>
        <p:spPr>
          <a:xfrm>
            <a:off x="9248010" y="5934775"/>
            <a:ext cx="127343" cy="13343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spc="34"/>
            </a:lvl1pPr>
          </a:lstStyle>
          <a:p>
            <a:pPr marL="0" marR="0" lvl="0" indent="0" algn="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867" b="0" i="0" u="none" strike="noStrike" kern="0" cap="none" spc="34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Lato"/>
                <a:sym typeface="Lato"/>
              </a:rPr>
              <a:pPr marL="0" marR="0" lvl="0" indent="0" algn="r" defTabSz="742927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sz="867" b="0" i="0" u="none" strike="noStrike" kern="0" cap="none" spc="34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Lato"/>
              <a:sym typeface="Lato"/>
            </a:endParaRPr>
          </a:p>
        </p:txBody>
      </p:sp>
      <p:sp>
        <p:nvSpPr>
          <p:cNvPr id="362" name="TextBox 1"/>
          <p:cNvSpPr txBox="1"/>
          <p:nvPr/>
        </p:nvSpPr>
        <p:spPr>
          <a:xfrm>
            <a:off x="643889" y="2247631"/>
            <a:ext cx="8618222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sz="3600" b="1" cap="all" spc="5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ctr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0" cap="all" spc="51" normalizeH="0" baseline="0" noProof="0" dirty="0">
                <a:ln>
                  <a:noFill/>
                </a:ln>
                <a:solidFill>
                  <a:srgbClr val="F6F8FA"/>
                </a:solidFill>
                <a:effectLst/>
                <a:uLnTx/>
                <a:uFillTx/>
                <a:latin typeface="Century Gothic" charset="0"/>
                <a:ea typeface="Century Gothic" charset="0"/>
                <a:cs typeface="Century Gothic" charset="0"/>
                <a:sym typeface="Century Gothic"/>
              </a:rPr>
              <a:t>Trends in recurrent cost</a:t>
            </a:r>
            <a:endParaRPr kumimoji="0" lang="en-GB" sz="3600" b="1" i="0" u="none" strike="noStrike" kern="0" cap="all" spc="5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</p:txBody>
      </p:sp>
      <p:sp>
        <p:nvSpPr>
          <p:cNvPr id="363" name="Straight Connector 2"/>
          <p:cNvSpPr/>
          <p:nvPr/>
        </p:nvSpPr>
        <p:spPr>
          <a:xfrm>
            <a:off x="4457700" y="1961686"/>
            <a:ext cx="990600" cy="1"/>
          </a:xfrm>
          <a:prstGeom prst="line">
            <a:avLst/>
          </a:prstGeom>
          <a:ln w="28575">
            <a:solidFill>
              <a:srgbClr val="FF0000"/>
            </a:solidFill>
            <a:miter/>
          </a:ln>
        </p:spPr>
        <p:txBody>
          <a:bodyPr lIns="49528" tIns="49528" rIns="49528" bIns="49528"/>
          <a:lstStyle/>
          <a:p>
            <a:pPr marL="0" marR="0" lvl="0" indent="0" algn="l" defTabSz="74292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8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lvl="0" indent="-719138" algn="just"/>
            <a:r>
              <a:rPr lang="en-US" sz="28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Trends in Recurrent Cost</a:t>
            </a:r>
            <a:endParaRPr lang="en-GB" sz="2800" b="1" dirty="0">
              <a:solidFill>
                <a:prstClr val="white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Text Placeholder 109"/>
          <p:cNvSpPr>
            <a:spLocks noGrp="1"/>
          </p:cNvSpPr>
          <p:nvPr>
            <p:custDataLst>
              <p:tags r:id="rId1"/>
            </p:custDataLst>
          </p:nvPr>
        </p:nvSpPr>
        <p:spPr bwMode="gray">
          <a:xfrm>
            <a:off x="5508991" y="5433705"/>
            <a:ext cx="223838" cy="2170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676" tIns="0" rIns="22676" bIns="0" numCol="1" spcCol="0" rtlCol="0" anchor="ctr" anchorCtr="0">
            <a:no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Clr>
                <a:srgbClr val="3D3D3D"/>
              </a:buClr>
            </a:pPr>
            <a:r>
              <a:rPr lang="en-US" sz="142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2.8</a:t>
            </a:r>
            <a:endParaRPr lang="en-ZA" sz="1428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custDataLst>
              <p:tags r:id="rId2"/>
            </p:custDataLst>
          </p:nvPr>
        </p:nvSpPr>
        <p:spPr bwMode="gray">
          <a:xfrm>
            <a:off x="6363860" y="5459105"/>
            <a:ext cx="109538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225" tIns="0" rIns="22225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Clr>
                <a:srgbClr val="3D3D3D"/>
              </a:buClr>
            </a:pPr>
            <a:fld id="{BBA80992-1D84-4CE8-B9EF-AB956F91BB11}" type="datetime'''''''''''''''''''''''''''''''''3'''''''''''''">
              <a:rPr lang="fr-FR" altLang="en-US" sz="1428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algn="ctr">
                <a:buClr>
                  <a:srgbClr val="3D3D3D"/>
                </a:buClr>
              </a:pPr>
              <a:t>3</a:t>
            </a:fld>
            <a:endParaRPr lang="fr-FR" sz="142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" name="Text Placeholder 107"/>
          <p:cNvSpPr>
            <a:spLocks noGrp="1"/>
          </p:cNvSpPr>
          <p:nvPr>
            <p:custDataLst>
              <p:tags r:id="rId3"/>
            </p:custDataLst>
          </p:nvPr>
        </p:nvSpPr>
        <p:spPr bwMode="gray">
          <a:xfrm>
            <a:off x="4711273" y="5389255"/>
            <a:ext cx="223838" cy="2170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676" tIns="0" rIns="22676" bIns="0" numCol="1" spcCol="0" rtlCol="0" anchor="ctr" anchorCtr="0">
            <a:no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Clr>
                <a:srgbClr val="3D3D3D"/>
              </a:buClr>
            </a:pPr>
            <a:r>
              <a:rPr lang="en-US" sz="142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3.2</a:t>
            </a:r>
            <a:endParaRPr lang="en-ZA" sz="1428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FE403F6-D340-473D-966B-5D40A91CB2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6FD974D-4C41-42D4-9F4D-BF120AB0CF3E}"/>
              </a:ext>
            </a:extLst>
          </p:cNvPr>
          <p:cNvSpPr txBox="1"/>
          <p:nvPr/>
        </p:nvSpPr>
        <p:spPr>
          <a:xfrm>
            <a:off x="188844" y="982416"/>
            <a:ext cx="9491870" cy="24006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2900" indent="-342900" algn="just" defTabSz="913429">
              <a:spcAft>
                <a:spcPts val="1800"/>
              </a:spcAft>
              <a:buClr>
                <a:srgbClr val="A7A7A7"/>
              </a:buClr>
              <a:buSzPct val="100000"/>
              <a:buFont typeface="Wingdings" panose="05000000000000000000" pitchFamily="2" charset="2"/>
              <a:buChar char="Ø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of governance has generally been on the rise in Nigeria.</a:t>
            </a:r>
          </a:p>
          <a:p>
            <a:pPr marL="179388" indent="-179388" algn="just" defTabSz="913429">
              <a:spcAft>
                <a:spcPts val="1800"/>
              </a:spcAft>
              <a:buClr>
                <a:srgbClr val="A7A7A7"/>
              </a:buClr>
              <a:buSzPct val="100000"/>
              <a:buChar char="▪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 MDA recurrent spending rose sharply from N3.61 trillion in 2015 to N5.26 trillion in 2018 and N7.91 trillion in 2020.</a:t>
            </a:r>
          </a:p>
          <a:p>
            <a:pPr marL="179388" indent="-179388" algn="just" defTabSz="913429">
              <a:spcAft>
                <a:spcPts val="1800"/>
              </a:spcAft>
              <a:buClr>
                <a:srgbClr val="A7A7A7"/>
              </a:buClr>
              <a:buSzPct val="100000"/>
              <a:buFontTx/>
              <a:buChar char="▪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GB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</a:t>
            </a:r>
            <a:r>
              <a:rPr lang="en-GB" sz="20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 September, </a:t>
            </a:r>
            <a:r>
              <a:rPr lang="en-GB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2021, recurrent spending </a:t>
            </a:r>
            <a:r>
              <a:rPr lang="en-GB" sz="20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N7.99 </a:t>
            </a:r>
            <a:r>
              <a:rPr lang="en-GB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trillion excluding the costs of Government-owned enterprises (GOEs) and transfers to the National Assembly, National Judicial Council, etc.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A1CFC8-897F-4987-97AA-C91FFEDE4480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7</a:t>
            </a:fld>
            <a:endParaRPr lang="en-NG"/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875A8ED7-BF3C-49C0-B427-424001D5DB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9892008"/>
              </p:ext>
            </p:extLst>
          </p:nvPr>
        </p:nvGraphicFramePr>
        <p:xfrm>
          <a:off x="854669" y="2413269"/>
          <a:ext cx="8501061" cy="2939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38313922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4521" y="-4490"/>
            <a:ext cx="8821479" cy="932844"/>
          </a:xfrm>
          <a:prstGeom prst="rect">
            <a:avLst/>
          </a:prstGeom>
          <a:solidFill>
            <a:srgbClr val="00B050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lvl="0" indent="-719138" algn="just"/>
            <a:r>
              <a:rPr lang="en-US" sz="28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Trends in Recurrent Cost		/2</a:t>
            </a:r>
            <a:endParaRPr lang="en-GB" sz="2800" b="1" dirty="0">
              <a:solidFill>
                <a:prstClr val="white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Text Placeholder 109"/>
          <p:cNvSpPr>
            <a:spLocks noGrp="1"/>
          </p:cNvSpPr>
          <p:nvPr>
            <p:custDataLst>
              <p:tags r:id="rId1"/>
            </p:custDataLst>
          </p:nvPr>
        </p:nvSpPr>
        <p:spPr bwMode="gray">
          <a:xfrm>
            <a:off x="5508991" y="5433705"/>
            <a:ext cx="223838" cy="21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2676" tIns="0" rIns="22676" bIns="0" numCol="1" spcCol="0" rtlCol="0" anchor="ctr" anchorCtr="0">
            <a:no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Clr>
                <a:srgbClr val="3D3D3D"/>
              </a:buClr>
            </a:pPr>
            <a:r>
              <a:rPr lang="en-US" sz="142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2.8</a:t>
            </a:r>
            <a:endParaRPr lang="en-ZA" sz="1428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custDataLst>
              <p:tags r:id="rId2"/>
            </p:custDataLst>
          </p:nvPr>
        </p:nvSpPr>
        <p:spPr bwMode="gray">
          <a:xfrm>
            <a:off x="6363860" y="5459105"/>
            <a:ext cx="109538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225" tIns="0" rIns="22225" bIns="0" numCol="1" spcCol="0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7586" indent="-19596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66431" indent="-267227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26768" indent="-158716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4947" indent="-132804" algn="l" defTabSz="913429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Clr>
                <a:srgbClr val="3D3D3D"/>
              </a:buClr>
            </a:pPr>
            <a:fld id="{BBA80992-1D84-4CE8-B9EF-AB956F91BB11}" type="datetime'''''''''''''''''''''''''''''''''3'''''''''''''">
              <a:rPr lang="fr-FR" altLang="en-US" sz="1428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algn="ctr">
                <a:buClr>
                  <a:srgbClr val="3D3D3D"/>
                </a:buClr>
              </a:pPr>
              <a:t>3</a:t>
            </a:fld>
            <a:endParaRPr lang="fr-FR" sz="142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" name="Text Placeholder 107"/>
          <p:cNvSpPr>
            <a:spLocks noGrp="1"/>
          </p:cNvSpPr>
          <p:nvPr>
            <p:custDataLst>
              <p:tags r:id="rId3"/>
            </p:custDataLst>
          </p:nvPr>
        </p:nvSpPr>
        <p:spPr bwMode="gray">
          <a:xfrm>
            <a:off x="4711273" y="5389255"/>
            <a:ext cx="223838" cy="21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rgbClr r="0" g="0" b="0"/>
                </a:solidFill>
              </a14:hiddenFill>
            </a:ext>
          </a:extLst>
        </p:spPr>
        <p:txBody>
          <a:bodyPr vert="horz" wrap="none" lIns="22676" tIns="0" rIns="22676" bIns="0" numCol="1" spcCol="0" rtlCol="0" anchor="ctr" anchorCtr="0">
            <a:no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Clr>
                <a:srgbClr val="3D3D3D"/>
              </a:buClr>
            </a:pPr>
            <a:r>
              <a:rPr lang="en-US" sz="142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3.2</a:t>
            </a:r>
            <a:endParaRPr lang="en-ZA" sz="1428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FE403F6-D340-473D-966B-5D40A91CB2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137" y="-11393"/>
            <a:ext cx="1094792" cy="93566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6FD974D-4C41-42D4-9F4D-BF120AB0CF3E}"/>
              </a:ext>
            </a:extLst>
          </p:cNvPr>
          <p:cNvSpPr txBox="1"/>
          <p:nvPr/>
        </p:nvSpPr>
        <p:spPr>
          <a:xfrm>
            <a:off x="461828" y="3454441"/>
            <a:ext cx="9222809" cy="23544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4625" indent="-174625" algn="just" defTabSz="913429">
              <a:spcAft>
                <a:spcPts val="1800"/>
              </a:spcAft>
              <a:buClr>
                <a:srgbClr val="A7A7A7"/>
              </a:buClr>
              <a:buSzPct val="100000"/>
              <a:buChar char="▪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200" dirty="0">
                <a:solidFill>
                  <a:schemeClr val="tx1"/>
                </a:solidFill>
              </a:rPr>
              <a:t>Recurrent spending accounted for more than 75% of actual MDA expenditures between 2011 and 2020.</a:t>
            </a:r>
          </a:p>
          <a:p>
            <a:pPr marL="174625" indent="-174625" algn="just" defTabSz="913429">
              <a:spcAft>
                <a:spcPts val="1800"/>
              </a:spcAft>
              <a:buClr>
                <a:srgbClr val="A7A7A7"/>
              </a:buClr>
              <a:buSzPct val="100000"/>
              <a:buChar char="▪"/>
              <a:defRPr sz="22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200" dirty="0">
                <a:solidFill>
                  <a:schemeClr val="tx1"/>
                </a:solidFill>
              </a:rPr>
              <a:t>Personnel costs accounted for 40% of actual recurrent spending in </a:t>
            </a:r>
            <a:r>
              <a:rPr lang="en-US" sz="2200">
                <a:solidFill>
                  <a:schemeClr val="tx1"/>
                </a:solidFill>
              </a:rPr>
              <a:t>2020 </a:t>
            </a:r>
            <a:r>
              <a:rPr lang="en-GB" sz="2200">
                <a:solidFill>
                  <a:schemeClr val="tx1"/>
                </a:solidFill>
              </a:rPr>
              <a:t>despite the suspension of recruitment’s outside </a:t>
            </a:r>
            <a:r>
              <a:rPr lang="en-US" sz="2200">
                <a:solidFill>
                  <a:schemeClr val="tx1"/>
                </a:solidFill>
              </a:rPr>
              <a:t>the </a:t>
            </a:r>
            <a:r>
              <a:rPr lang="en-US" sz="2200" dirty="0">
                <a:solidFill>
                  <a:schemeClr val="tx1"/>
                </a:solidFill>
              </a:rPr>
              <a:t>Health, </a:t>
            </a:r>
            <a:r>
              <a:rPr lang="en-US" sz="2200" dirty="0" err="1">
                <a:solidFill>
                  <a:schemeClr val="tx1"/>
                </a:solidFill>
              </a:rPr>
              <a:t>Defence</a:t>
            </a:r>
            <a:r>
              <a:rPr lang="en-US" sz="2200" dirty="0">
                <a:solidFill>
                  <a:schemeClr val="tx1"/>
                </a:solidFill>
              </a:rPr>
              <a:t> and Security </a:t>
            </a:r>
            <a:r>
              <a:rPr lang="en-US" sz="2200">
                <a:solidFill>
                  <a:schemeClr val="tx1"/>
                </a:solidFill>
              </a:rPr>
              <a:t>sectors </a:t>
            </a:r>
            <a:r>
              <a:rPr lang="en-GB" sz="2200">
                <a:solidFill>
                  <a:schemeClr val="tx1"/>
                </a:solidFill>
              </a:rPr>
              <a:t>in the aftermath of the  covid-19 pandemic. 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A1CFC8-897F-4987-97AA-C91FFEDE4480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NG" smtClean="0"/>
              <a:t>8</a:t>
            </a:fld>
            <a:endParaRPr lang="en-NG"/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BCE4E126-5CE4-468D-9D3A-4EE50B0AD5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6915729"/>
              </p:ext>
            </p:extLst>
          </p:nvPr>
        </p:nvGraphicFramePr>
        <p:xfrm>
          <a:off x="578533" y="1083366"/>
          <a:ext cx="8935278" cy="2087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28726564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gal Framework for Budgetary Process">
            <a:extLst>
              <a:ext uri="{FF2B5EF4-FFF2-40B4-BE49-F238E27FC236}">
                <a16:creationId xmlns:a16="http://schemas.microsoft.com/office/drawing/2014/main" id="{831DFC69-32E1-4E0F-A25F-16568B61F0A0}"/>
              </a:ext>
            </a:extLst>
          </p:cNvPr>
          <p:cNvSpPr txBox="1">
            <a:spLocks/>
          </p:cNvSpPr>
          <p:nvPr/>
        </p:nvSpPr>
        <p:spPr>
          <a:xfrm>
            <a:off x="380999" y="0"/>
            <a:ext cx="9144002" cy="1028700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 fontScale="92500" lnSpcReduction="10000"/>
          </a:bodyPr>
          <a:lstStyle>
            <a:lvl1pPr marL="0" marR="0" indent="0" algn="ctr" defTabSz="850391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20" b="1" i="0" u="none" strike="noStrike" cap="none" spc="0" baseline="0">
                <a:solidFill>
                  <a:srgbClr val="000000"/>
                </a:solidFill>
                <a:uFillTx/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4572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9144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13716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18288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>
              <a:defRPr/>
            </a:pPr>
            <a:r>
              <a:rPr lang="en-GB" dirty="0"/>
              <a:t>Structure of FGN Budget …/4</a:t>
            </a:r>
          </a:p>
          <a:p>
            <a:pPr hangingPunct="1"/>
            <a:r>
              <a:rPr lang="en-GB" i="1" dirty="0"/>
              <a:t>- </a:t>
            </a:r>
            <a:r>
              <a:rPr lang="en-GB" sz="2600" i="1" kern="1200" dirty="0"/>
              <a:t>Provision for non-discretionary expenditure</a:t>
            </a:r>
            <a:endParaRPr lang="en-GB" sz="3900" i="1" dirty="0"/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DF36DEB2-508F-434A-B744-3AEB50BE246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9095466" y="6446594"/>
            <a:ext cx="249425" cy="2769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>
              <a:defRPr/>
            </a:pPr>
            <a:fld id="{86CB4B4D-7CA3-9044-876B-883B54F8677D}" type="slidenum">
              <a:rPr>
                <a:latin typeface="Calibri"/>
                <a:cs typeface="Calibri"/>
              </a:rPr>
              <a:pPr>
                <a:defRPr/>
              </a:pPr>
              <a:t>9</a:t>
            </a:fld>
            <a:endParaRPr dirty="0">
              <a:latin typeface="Calibri"/>
              <a:cs typeface="Calibri"/>
            </a:endParaRPr>
          </a:p>
        </p:txBody>
      </p:sp>
      <p:sp>
        <p:nvSpPr>
          <p:cNvPr id="28" name="Definition: The Budget is the Principal tool of Public Finance Management …/2">
            <a:extLst>
              <a:ext uri="{FF2B5EF4-FFF2-40B4-BE49-F238E27FC236}">
                <a16:creationId xmlns:a16="http://schemas.microsoft.com/office/drawing/2014/main" id="{DF45733D-DF57-4C98-BC84-842E988E83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63256" y="-1"/>
            <a:ext cx="7961745" cy="1000589"/>
          </a:xfrm>
          <a:prstGeom prst="rect">
            <a:avLst/>
          </a:prstGeom>
          <a:solidFill>
            <a:srgbClr val="00B050"/>
          </a:solidFill>
        </p:spPr>
        <p:txBody>
          <a:bodyPr>
            <a:normAutofit/>
          </a:bodyPr>
          <a:lstStyle>
            <a:lvl1pPr defTabSz="859536">
              <a:defRPr sz="2632" b="1"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defTabSz="582613">
              <a:tabLst>
                <a:tab pos="989013" algn="l"/>
                <a:tab pos="143192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Trends in Recurrent Cost .. </a:t>
            </a:r>
            <a:r>
              <a:rPr lang="en-US" sz="32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/3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1798894-CC0B-48F2-9BD5-E38173F4B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29" y="-11393"/>
            <a:ext cx="1178827" cy="101198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5142E9A-59DE-40DE-AB61-4C07AF0D49B6}"/>
              </a:ext>
            </a:extLst>
          </p:cNvPr>
          <p:cNvSpPr txBox="1"/>
          <p:nvPr/>
        </p:nvSpPr>
        <p:spPr>
          <a:xfrm>
            <a:off x="258416" y="4230603"/>
            <a:ext cx="9432235" cy="22467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Personnel costs represent significant proportion of the FGN’s budget spending</a:t>
            </a:r>
          </a:p>
          <a:p>
            <a:pPr marL="536575" indent="-268288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 2016, personnel cost was N1.87 trillion; now it’s over N4 trillion.</a:t>
            </a:r>
          </a:p>
          <a:p>
            <a:pPr marL="285750" indent="-28575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Personnel costs accounted for 31% and 63% of estimated total spending and retained revenue respectively in 2020.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NG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D78619BB-ABFD-4D13-A437-3C13185026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3160745"/>
              </p:ext>
            </p:extLst>
          </p:nvPr>
        </p:nvGraphicFramePr>
        <p:xfrm>
          <a:off x="165847" y="122379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A3C90855-289B-4397-BF03-FDED79FF27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978882"/>
              </p:ext>
            </p:extLst>
          </p:nvPr>
        </p:nvGraphicFramePr>
        <p:xfrm>
          <a:off x="4743943" y="122379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66710523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csOD7xKxkK10mPgfQ_EG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HQz54hvSe6iXzqQ0WWh5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tiaBG2ETEiRTO2UTkk6D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csOD7xKxkK10mPgfQ_EG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HQz54hvSe6iXzqQ0WWh5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tiaBG2ETEiRTO2UTkk6D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csOD7xKxkK10mPgfQ_EG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HQz54hvSe6iXzqQ0WWh5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tiaBG2ETEiRTO2UTkk6D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USU034_CF">
  <a:themeElements>
    <a:clrScheme name="Current">
      <a:dk1>
        <a:srgbClr val="000000"/>
      </a:dk1>
      <a:lt1>
        <a:srgbClr val="FFFFFF"/>
      </a:lt1>
      <a:dk2>
        <a:srgbClr val="3D3D3D"/>
      </a:dk2>
      <a:lt2>
        <a:srgbClr val="EBEBEB"/>
      </a:lt2>
      <a:accent1>
        <a:srgbClr val="BAD392"/>
      </a:accent1>
      <a:accent2>
        <a:srgbClr val="81A743"/>
      </a:accent2>
      <a:accent3>
        <a:srgbClr val="698837"/>
      </a:accent3>
      <a:accent4>
        <a:srgbClr val="3E5020"/>
      </a:accent4>
      <a:accent5>
        <a:srgbClr val="A1561F"/>
      </a:accent5>
      <a:accent6>
        <a:srgbClr val="808080"/>
      </a:accent6>
      <a:hlink>
        <a:srgbClr val="698837"/>
      </a:hlink>
      <a:folHlink>
        <a:srgbClr val="3E5020"/>
      </a:folHlink>
    </a:clrScheme>
    <a:fontScheme name="Custom 26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3D3D3D"/>
        </a:dk2>
        <a:lt2>
          <a:srgbClr val="EBEBEB"/>
        </a:lt2>
        <a:accent1>
          <a:srgbClr val="BAD392"/>
        </a:accent1>
        <a:accent2>
          <a:srgbClr val="81A743"/>
        </a:accent2>
        <a:accent3>
          <a:srgbClr val="698837"/>
        </a:accent3>
        <a:accent4>
          <a:srgbClr val="3E5020"/>
        </a:accent4>
        <a:accent5>
          <a:srgbClr val="A1561F"/>
        </a:accent5>
        <a:accent6>
          <a:srgbClr val="808080"/>
        </a:accent6>
        <a:hlink>
          <a:srgbClr val="698837"/>
        </a:hlink>
        <a:folHlink>
          <a:srgbClr val="3E502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SU034_CF.potx" id="{6D7993B6-158A-4A5E-8BF2-CDBD53AC82A3}" vid="{94831BC4-4B6E-4831-A945-84EB6C6DDEC0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Office Theme">
      <a:dk1>
        <a:srgbClr val="000000"/>
      </a:dk1>
      <a:lt1>
        <a:srgbClr val="F6F8FA"/>
      </a:lt1>
      <a:dk2>
        <a:srgbClr val="A7A7A7"/>
      </a:dk2>
      <a:lt2>
        <a:srgbClr val="535353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6F8FA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685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3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685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3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38189</TotalTime>
  <Words>1787</Words>
  <Application>Microsoft Office PowerPoint</Application>
  <PresentationFormat>A4 Paper (210x297 mm)</PresentationFormat>
  <Paragraphs>218</Paragraphs>
  <Slides>27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Office Theme</vt:lpstr>
      <vt:lpstr>USU034_CF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Trends in Recurrent Cost .. /3</vt:lpstr>
      <vt:lpstr>PowerPoint Presentation</vt:lpstr>
      <vt:lpstr>Effects of Rising Recurrent Cost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Prof. Olu Ayodele</dc:creator>
  <cp:lastModifiedBy>Ben Akabueze</cp:lastModifiedBy>
  <cp:revision>1431</cp:revision>
  <cp:lastPrinted>2021-02-02T23:03:15Z</cp:lastPrinted>
  <dcterms:modified xsi:type="dcterms:W3CDTF">2021-11-30T10:46:08Z</dcterms:modified>
</cp:coreProperties>
</file>