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00" r:id="rId2"/>
    <p:sldId id="309" r:id="rId3"/>
    <p:sldId id="307" r:id="rId4"/>
    <p:sldId id="340" r:id="rId5"/>
    <p:sldId id="346" r:id="rId6"/>
    <p:sldId id="407" r:id="rId7"/>
    <p:sldId id="341" r:id="rId8"/>
    <p:sldId id="353" r:id="rId9"/>
    <p:sldId id="411" r:id="rId10"/>
    <p:sldId id="355" r:id="rId11"/>
    <p:sldId id="413" r:id="rId12"/>
    <p:sldId id="351" r:id="rId13"/>
    <p:sldId id="368" r:id="rId14"/>
    <p:sldId id="369" r:id="rId15"/>
    <p:sldId id="409" r:id="rId16"/>
    <p:sldId id="362" r:id="rId17"/>
    <p:sldId id="363" r:id="rId18"/>
    <p:sldId id="415" r:id="rId19"/>
    <p:sldId id="416" r:id="rId20"/>
    <p:sldId id="417" r:id="rId21"/>
    <p:sldId id="371" r:id="rId22"/>
    <p:sldId id="372" r:id="rId23"/>
    <p:sldId id="406" r:id="rId24"/>
    <p:sldId id="370" r:id="rId25"/>
    <p:sldId id="382" r:id="rId26"/>
    <p:sldId id="389" r:id="rId27"/>
    <p:sldId id="384" r:id="rId28"/>
    <p:sldId id="385" r:id="rId29"/>
    <p:sldId id="386" r:id="rId30"/>
    <p:sldId id="387" r:id="rId31"/>
    <p:sldId id="380" r:id="rId32"/>
    <p:sldId id="390" r:id="rId33"/>
    <p:sldId id="391" r:id="rId34"/>
    <p:sldId id="392" r:id="rId35"/>
    <p:sldId id="394" r:id="rId36"/>
    <p:sldId id="393" r:id="rId37"/>
    <p:sldId id="403" r:id="rId38"/>
    <p:sldId id="395" r:id="rId39"/>
    <p:sldId id="396" r:id="rId40"/>
    <p:sldId id="397" r:id="rId41"/>
    <p:sldId id="399" r:id="rId42"/>
    <p:sldId id="400" r:id="rId43"/>
    <p:sldId id="398" r:id="rId44"/>
    <p:sldId id="401" r:id="rId45"/>
    <p:sldId id="404" r:id="rId46"/>
    <p:sldId id="356" r:id="rId47"/>
    <p:sldId id="378" r:id="rId48"/>
    <p:sldId id="374" r:id="rId49"/>
    <p:sldId id="375" r:id="rId50"/>
    <p:sldId id="29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714" autoAdjust="0"/>
  </p:normalViewPr>
  <p:slideViewPr>
    <p:cSldViewPr>
      <p:cViewPr varScale="1">
        <p:scale>
          <a:sx n="122" d="100"/>
          <a:sy n="122" d="100"/>
        </p:scale>
        <p:origin x="1904"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3.xml.rels><?xml version="1.0" encoding="UTF-8" standalone="yes"?>
<Relationships xmlns="http://schemas.openxmlformats.org/package/2006/relationships"><Relationship Id="rId1" Type="http://schemas.openxmlformats.org/officeDocument/2006/relationships/image" Target="../media/image4.png"/></Relationships>
</file>

<file path=ppt/diagrams/_rels/data4.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15902-F915-43BF-B5D6-A0E15B2FF45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22C46AF8-FD9D-4661-8E26-A4C66D946478}">
      <dgm:prSet phldrT="[Text]"/>
      <dgm:spPr/>
      <dgm:t>
        <a:bodyPr/>
        <a:lstStyle/>
        <a:p>
          <a:r>
            <a:rPr lang="en-GB" dirty="0"/>
            <a:t>Functions of News</a:t>
          </a:r>
          <a:endParaRPr lang="en-US" dirty="0"/>
        </a:p>
      </dgm:t>
    </dgm:pt>
    <dgm:pt modelId="{388320F6-3440-49B6-A4EF-E6949CF47A04}" type="parTrans" cxnId="{36578B89-91CA-47A7-AB11-2577558D7A31}">
      <dgm:prSet/>
      <dgm:spPr/>
      <dgm:t>
        <a:bodyPr/>
        <a:lstStyle/>
        <a:p>
          <a:endParaRPr lang="en-US"/>
        </a:p>
      </dgm:t>
    </dgm:pt>
    <dgm:pt modelId="{F1620A9E-39D9-4A68-BB83-9DAE122B03AD}" type="sibTrans" cxnId="{36578B89-91CA-47A7-AB11-2577558D7A31}">
      <dgm:prSet/>
      <dgm:spPr/>
      <dgm:t>
        <a:bodyPr/>
        <a:lstStyle/>
        <a:p>
          <a:endParaRPr lang="en-US"/>
        </a:p>
      </dgm:t>
    </dgm:pt>
    <dgm:pt modelId="{35331CAA-3682-4F70-844D-B3875D7E83A5}">
      <dgm:prSet phldrT="[Text]"/>
      <dgm:spPr/>
      <dgm:t>
        <a:bodyPr/>
        <a:lstStyle/>
        <a:p>
          <a:r>
            <a:rPr lang="en-US" b="1" dirty="0"/>
            <a:t>Informing the Public</a:t>
          </a:r>
          <a:endParaRPr lang="en-US" dirty="0"/>
        </a:p>
      </dgm:t>
    </dgm:pt>
    <dgm:pt modelId="{69DE18E5-64A0-4700-BAE9-250C98AF9662}" type="parTrans" cxnId="{53154DAF-BA88-4808-87BD-81935D6EEB94}">
      <dgm:prSet/>
      <dgm:spPr/>
      <dgm:t>
        <a:bodyPr/>
        <a:lstStyle/>
        <a:p>
          <a:endParaRPr lang="en-US"/>
        </a:p>
      </dgm:t>
    </dgm:pt>
    <dgm:pt modelId="{F57DC03B-E9F6-41BE-8304-9FB930CEE148}" type="sibTrans" cxnId="{53154DAF-BA88-4808-87BD-81935D6EEB94}">
      <dgm:prSet/>
      <dgm:spPr/>
      <dgm:t>
        <a:bodyPr/>
        <a:lstStyle/>
        <a:p>
          <a:endParaRPr lang="en-US"/>
        </a:p>
      </dgm:t>
    </dgm:pt>
    <dgm:pt modelId="{E23DD212-2EC5-45C9-9BCC-B3F6F8EE6D6D}">
      <dgm:prSet phldrT="[Text]"/>
      <dgm:spPr/>
      <dgm:t>
        <a:bodyPr/>
        <a:lstStyle/>
        <a:p>
          <a:r>
            <a:rPr lang="en-US" b="1" dirty="0"/>
            <a:t>Fostering Public Debate</a:t>
          </a:r>
          <a:endParaRPr lang="en-US" dirty="0"/>
        </a:p>
      </dgm:t>
    </dgm:pt>
    <dgm:pt modelId="{00931972-BAA4-4EF1-82EB-5E7CCCEB65B9}" type="parTrans" cxnId="{9641FC1D-4373-47CE-93C4-24EF8DCA4D13}">
      <dgm:prSet/>
      <dgm:spPr/>
      <dgm:t>
        <a:bodyPr/>
        <a:lstStyle/>
        <a:p>
          <a:endParaRPr lang="en-US"/>
        </a:p>
      </dgm:t>
    </dgm:pt>
    <dgm:pt modelId="{F74462E5-A5B2-45DB-BB01-935D6EE73946}" type="sibTrans" cxnId="{9641FC1D-4373-47CE-93C4-24EF8DCA4D13}">
      <dgm:prSet/>
      <dgm:spPr/>
      <dgm:t>
        <a:bodyPr/>
        <a:lstStyle/>
        <a:p>
          <a:endParaRPr lang="en-US"/>
        </a:p>
      </dgm:t>
    </dgm:pt>
    <dgm:pt modelId="{705219F5-AEAB-4E10-B889-713F4B04EDFD}">
      <dgm:prSet phldrT="[Text]"/>
      <dgm:spPr/>
      <dgm:t>
        <a:bodyPr/>
        <a:lstStyle/>
        <a:p>
          <a:r>
            <a:rPr lang="en-US" b="1" dirty="0"/>
            <a:t>Providing Analysis and Interpretation:</a:t>
          </a:r>
          <a:endParaRPr lang="en-US" dirty="0"/>
        </a:p>
      </dgm:t>
    </dgm:pt>
    <dgm:pt modelId="{74437DA6-3B74-4BF9-99A3-4A0238F367E0}" type="parTrans" cxnId="{50B614D4-15E2-4160-8D88-1840B4EDA156}">
      <dgm:prSet/>
      <dgm:spPr/>
      <dgm:t>
        <a:bodyPr/>
        <a:lstStyle/>
        <a:p>
          <a:endParaRPr lang="en-US"/>
        </a:p>
      </dgm:t>
    </dgm:pt>
    <dgm:pt modelId="{08D41821-58A9-4662-A820-7EBDF694AF9A}" type="sibTrans" cxnId="{50B614D4-15E2-4160-8D88-1840B4EDA156}">
      <dgm:prSet/>
      <dgm:spPr/>
      <dgm:t>
        <a:bodyPr/>
        <a:lstStyle/>
        <a:p>
          <a:endParaRPr lang="en-US"/>
        </a:p>
      </dgm:t>
    </dgm:pt>
    <dgm:pt modelId="{3CE949D9-6AEA-4DA7-B26E-5D58363734C6}">
      <dgm:prSet phldrT="[Text]"/>
      <dgm:spPr/>
      <dgm:t>
        <a:bodyPr/>
        <a:lstStyle/>
        <a:p>
          <a:r>
            <a:rPr lang="en-US" b="1" dirty="0"/>
            <a:t>Promoting Accountability</a:t>
          </a:r>
          <a:endParaRPr lang="en-US" dirty="0"/>
        </a:p>
      </dgm:t>
    </dgm:pt>
    <dgm:pt modelId="{9C4E367F-8DBC-48FB-89EC-072D678C09B6}" type="parTrans" cxnId="{8581607B-DB0C-4693-A790-1DB8C891442C}">
      <dgm:prSet/>
      <dgm:spPr/>
      <dgm:t>
        <a:bodyPr/>
        <a:lstStyle/>
        <a:p>
          <a:endParaRPr lang="en-US"/>
        </a:p>
      </dgm:t>
    </dgm:pt>
    <dgm:pt modelId="{4EF86485-8905-4E77-9084-9BF92C2CBEDF}" type="sibTrans" cxnId="{8581607B-DB0C-4693-A790-1DB8C891442C}">
      <dgm:prSet/>
      <dgm:spPr/>
      <dgm:t>
        <a:bodyPr/>
        <a:lstStyle/>
        <a:p>
          <a:endParaRPr lang="en-US"/>
        </a:p>
      </dgm:t>
    </dgm:pt>
    <dgm:pt modelId="{BEF48023-2F9D-4F32-811B-35B2984C61ED}">
      <dgm:prSet/>
      <dgm:spPr/>
      <dgm:t>
        <a:bodyPr/>
        <a:lstStyle/>
        <a:p>
          <a:r>
            <a:rPr lang="en-US" b="1"/>
            <a:t>Educating and Explaining</a:t>
          </a:r>
          <a:endParaRPr lang="en-US"/>
        </a:p>
      </dgm:t>
    </dgm:pt>
    <dgm:pt modelId="{4207504A-03E6-4C5B-B70A-20E3122EF5A6}" type="parTrans" cxnId="{3EE22CC0-6CBA-4F16-9450-9335A0273970}">
      <dgm:prSet/>
      <dgm:spPr/>
      <dgm:t>
        <a:bodyPr/>
        <a:lstStyle/>
        <a:p>
          <a:endParaRPr lang="en-US"/>
        </a:p>
      </dgm:t>
    </dgm:pt>
    <dgm:pt modelId="{A6D54475-4223-4B4B-9FE2-1863AA791AC8}" type="sibTrans" cxnId="{3EE22CC0-6CBA-4F16-9450-9335A0273970}">
      <dgm:prSet/>
      <dgm:spPr/>
      <dgm:t>
        <a:bodyPr/>
        <a:lstStyle/>
        <a:p>
          <a:endParaRPr lang="en-US"/>
        </a:p>
      </dgm:t>
    </dgm:pt>
    <dgm:pt modelId="{B2A71CD6-6395-44AF-9016-4F7E03B061C1}" type="pres">
      <dgm:prSet presAssocID="{67815902-F915-43BF-B5D6-A0E15B2FF45B}" presName="cycle" presStyleCnt="0">
        <dgm:presLayoutVars>
          <dgm:chMax val="1"/>
          <dgm:dir/>
          <dgm:animLvl val="ctr"/>
          <dgm:resizeHandles val="exact"/>
        </dgm:presLayoutVars>
      </dgm:prSet>
      <dgm:spPr/>
    </dgm:pt>
    <dgm:pt modelId="{0EAA7E22-4EA1-4560-847F-206F24604B93}" type="pres">
      <dgm:prSet presAssocID="{22C46AF8-FD9D-4661-8E26-A4C66D946478}" presName="centerShape" presStyleLbl="node0" presStyleIdx="0" presStyleCnt="1" custScaleX="122684" custScaleY="132613"/>
      <dgm:spPr/>
    </dgm:pt>
    <dgm:pt modelId="{2F191669-CA0B-411F-A3BD-EA48FF7F7EE3}" type="pres">
      <dgm:prSet presAssocID="{69DE18E5-64A0-4700-BAE9-250C98AF9662}" presName="Name9" presStyleLbl="parChTrans1D2" presStyleIdx="0" presStyleCnt="5"/>
      <dgm:spPr/>
    </dgm:pt>
    <dgm:pt modelId="{AB0F00F7-921F-4330-AE7E-672EAFF780A6}" type="pres">
      <dgm:prSet presAssocID="{69DE18E5-64A0-4700-BAE9-250C98AF9662}" presName="connTx" presStyleLbl="parChTrans1D2" presStyleIdx="0" presStyleCnt="5"/>
      <dgm:spPr/>
    </dgm:pt>
    <dgm:pt modelId="{4FCFD3FF-4009-4D26-A3CA-2DD332A8F10B}" type="pres">
      <dgm:prSet presAssocID="{35331CAA-3682-4F70-844D-B3875D7E83A5}" presName="node" presStyleLbl="node1" presStyleIdx="0" presStyleCnt="5" custScaleX="137773">
        <dgm:presLayoutVars>
          <dgm:bulletEnabled val="1"/>
        </dgm:presLayoutVars>
      </dgm:prSet>
      <dgm:spPr/>
    </dgm:pt>
    <dgm:pt modelId="{ECAC458E-17FC-4C66-B48C-21E6085ED5B1}" type="pres">
      <dgm:prSet presAssocID="{00931972-BAA4-4EF1-82EB-5E7CCCEB65B9}" presName="Name9" presStyleLbl="parChTrans1D2" presStyleIdx="1" presStyleCnt="5"/>
      <dgm:spPr/>
    </dgm:pt>
    <dgm:pt modelId="{8569C002-E778-44F1-BF95-0513463D58BE}" type="pres">
      <dgm:prSet presAssocID="{00931972-BAA4-4EF1-82EB-5E7CCCEB65B9}" presName="connTx" presStyleLbl="parChTrans1D2" presStyleIdx="1" presStyleCnt="5"/>
      <dgm:spPr/>
    </dgm:pt>
    <dgm:pt modelId="{32FA61B2-A172-4EA9-801B-1F61017489A7}" type="pres">
      <dgm:prSet presAssocID="{E23DD212-2EC5-45C9-9BCC-B3F6F8EE6D6D}" presName="node" presStyleLbl="node1" presStyleIdx="1" presStyleCnt="5" custScaleX="141330" custScaleY="135224">
        <dgm:presLayoutVars>
          <dgm:bulletEnabled val="1"/>
        </dgm:presLayoutVars>
      </dgm:prSet>
      <dgm:spPr/>
    </dgm:pt>
    <dgm:pt modelId="{9213504E-E1C3-46FA-924B-224DFA4F7A19}" type="pres">
      <dgm:prSet presAssocID="{74437DA6-3B74-4BF9-99A3-4A0238F367E0}" presName="Name9" presStyleLbl="parChTrans1D2" presStyleIdx="2" presStyleCnt="5"/>
      <dgm:spPr/>
    </dgm:pt>
    <dgm:pt modelId="{2CA7C94B-6620-4626-A9CD-050A1F1CE0A1}" type="pres">
      <dgm:prSet presAssocID="{74437DA6-3B74-4BF9-99A3-4A0238F367E0}" presName="connTx" presStyleLbl="parChTrans1D2" presStyleIdx="2" presStyleCnt="5"/>
      <dgm:spPr/>
    </dgm:pt>
    <dgm:pt modelId="{84939A20-C074-48F2-AB57-746CEE2E0054}" type="pres">
      <dgm:prSet presAssocID="{705219F5-AEAB-4E10-B889-713F4B04EDFD}" presName="node" presStyleLbl="node1" presStyleIdx="2" presStyleCnt="5" custScaleX="145287" custScaleY="116712">
        <dgm:presLayoutVars>
          <dgm:bulletEnabled val="1"/>
        </dgm:presLayoutVars>
      </dgm:prSet>
      <dgm:spPr/>
    </dgm:pt>
    <dgm:pt modelId="{6EF7EE5E-CA77-435B-9F05-D41F34991D3B}" type="pres">
      <dgm:prSet presAssocID="{9C4E367F-8DBC-48FB-89EC-072D678C09B6}" presName="Name9" presStyleLbl="parChTrans1D2" presStyleIdx="3" presStyleCnt="5"/>
      <dgm:spPr/>
    </dgm:pt>
    <dgm:pt modelId="{F2F105CD-E343-4538-BA85-327A7C6C4859}" type="pres">
      <dgm:prSet presAssocID="{9C4E367F-8DBC-48FB-89EC-072D678C09B6}" presName="connTx" presStyleLbl="parChTrans1D2" presStyleIdx="3" presStyleCnt="5"/>
      <dgm:spPr/>
    </dgm:pt>
    <dgm:pt modelId="{7DAEF38B-529B-46E4-BF83-3B3485DE5B98}" type="pres">
      <dgm:prSet presAssocID="{3CE949D9-6AEA-4DA7-B26E-5D58363734C6}" presName="node" presStyleLbl="node1" presStyleIdx="3" presStyleCnt="5" custScaleX="144956" custScaleY="133425">
        <dgm:presLayoutVars>
          <dgm:bulletEnabled val="1"/>
        </dgm:presLayoutVars>
      </dgm:prSet>
      <dgm:spPr/>
    </dgm:pt>
    <dgm:pt modelId="{2689C701-4CD4-406E-AD79-1EAFAEA35BF8}" type="pres">
      <dgm:prSet presAssocID="{4207504A-03E6-4C5B-B70A-20E3122EF5A6}" presName="Name9" presStyleLbl="parChTrans1D2" presStyleIdx="4" presStyleCnt="5"/>
      <dgm:spPr/>
    </dgm:pt>
    <dgm:pt modelId="{726F8BFC-0EE3-4995-AD61-70D4CA213F8F}" type="pres">
      <dgm:prSet presAssocID="{4207504A-03E6-4C5B-B70A-20E3122EF5A6}" presName="connTx" presStyleLbl="parChTrans1D2" presStyleIdx="4" presStyleCnt="5"/>
      <dgm:spPr/>
    </dgm:pt>
    <dgm:pt modelId="{D8AB20A9-6601-4634-A5E3-5BE427FADE01}" type="pres">
      <dgm:prSet presAssocID="{BEF48023-2F9D-4F32-811B-35B2984C61ED}" presName="node" presStyleLbl="node1" presStyleIdx="4" presStyleCnt="5" custScaleX="137392" custScaleY="136847">
        <dgm:presLayoutVars>
          <dgm:bulletEnabled val="1"/>
        </dgm:presLayoutVars>
      </dgm:prSet>
      <dgm:spPr/>
    </dgm:pt>
  </dgm:ptLst>
  <dgm:cxnLst>
    <dgm:cxn modelId="{79BB7B08-F246-4872-8EEB-1BF56C91228B}" type="presOf" srcId="{9C4E367F-8DBC-48FB-89EC-072D678C09B6}" destId="{F2F105CD-E343-4538-BA85-327A7C6C4859}" srcOrd="1" destOrd="0" presId="urn:microsoft.com/office/officeart/2005/8/layout/radial1"/>
    <dgm:cxn modelId="{A580AC11-0223-4DC0-B461-992697914B5E}" type="presOf" srcId="{705219F5-AEAB-4E10-B889-713F4B04EDFD}" destId="{84939A20-C074-48F2-AB57-746CEE2E0054}" srcOrd="0" destOrd="0" presId="urn:microsoft.com/office/officeart/2005/8/layout/radial1"/>
    <dgm:cxn modelId="{9641FC1D-4373-47CE-93C4-24EF8DCA4D13}" srcId="{22C46AF8-FD9D-4661-8E26-A4C66D946478}" destId="{E23DD212-2EC5-45C9-9BCC-B3F6F8EE6D6D}" srcOrd="1" destOrd="0" parTransId="{00931972-BAA4-4EF1-82EB-5E7CCCEB65B9}" sibTransId="{F74462E5-A5B2-45DB-BB01-935D6EE73946}"/>
    <dgm:cxn modelId="{A9103D25-8424-4983-A71E-71DC73954C2B}" type="presOf" srcId="{BEF48023-2F9D-4F32-811B-35B2984C61ED}" destId="{D8AB20A9-6601-4634-A5E3-5BE427FADE01}" srcOrd="0" destOrd="0" presId="urn:microsoft.com/office/officeart/2005/8/layout/radial1"/>
    <dgm:cxn modelId="{A6258D31-5434-4E84-A1C0-E90BB0846E48}" type="presOf" srcId="{69DE18E5-64A0-4700-BAE9-250C98AF9662}" destId="{2F191669-CA0B-411F-A3BD-EA48FF7F7EE3}" srcOrd="0" destOrd="0" presId="urn:microsoft.com/office/officeart/2005/8/layout/radial1"/>
    <dgm:cxn modelId="{51CE353E-3AEB-46C7-BA14-5D3993189CAE}" type="presOf" srcId="{4207504A-03E6-4C5B-B70A-20E3122EF5A6}" destId="{2689C701-4CD4-406E-AD79-1EAFAEA35BF8}" srcOrd="0" destOrd="0" presId="urn:microsoft.com/office/officeart/2005/8/layout/radial1"/>
    <dgm:cxn modelId="{2CEF3641-727C-4705-89D3-A07AF13A7ECE}" type="presOf" srcId="{9C4E367F-8DBC-48FB-89EC-072D678C09B6}" destId="{6EF7EE5E-CA77-435B-9F05-D41F34991D3B}" srcOrd="0" destOrd="0" presId="urn:microsoft.com/office/officeart/2005/8/layout/radial1"/>
    <dgm:cxn modelId="{34989C51-1C11-4C19-A64D-94599F7AB13D}" type="presOf" srcId="{E23DD212-2EC5-45C9-9BCC-B3F6F8EE6D6D}" destId="{32FA61B2-A172-4EA9-801B-1F61017489A7}" srcOrd="0" destOrd="0" presId="urn:microsoft.com/office/officeart/2005/8/layout/radial1"/>
    <dgm:cxn modelId="{C2DAE154-CD7F-4105-8B4F-A10FAD88DEEE}" type="presOf" srcId="{74437DA6-3B74-4BF9-99A3-4A0238F367E0}" destId="{2CA7C94B-6620-4626-A9CD-050A1F1CE0A1}" srcOrd="1" destOrd="0" presId="urn:microsoft.com/office/officeart/2005/8/layout/radial1"/>
    <dgm:cxn modelId="{22D8E55E-307C-4956-881D-D39578DC041D}" type="presOf" srcId="{4207504A-03E6-4C5B-B70A-20E3122EF5A6}" destId="{726F8BFC-0EE3-4995-AD61-70D4CA213F8F}" srcOrd="1" destOrd="0" presId="urn:microsoft.com/office/officeart/2005/8/layout/radial1"/>
    <dgm:cxn modelId="{D6089F62-DA3F-4BC6-B4A8-5C667D559C9E}" type="presOf" srcId="{69DE18E5-64A0-4700-BAE9-250C98AF9662}" destId="{AB0F00F7-921F-4330-AE7E-672EAFF780A6}" srcOrd="1" destOrd="0" presId="urn:microsoft.com/office/officeart/2005/8/layout/radial1"/>
    <dgm:cxn modelId="{F56CB97A-ED7C-485B-88D4-9D8AC93E03D8}" type="presOf" srcId="{74437DA6-3B74-4BF9-99A3-4A0238F367E0}" destId="{9213504E-E1C3-46FA-924B-224DFA4F7A19}" srcOrd="0" destOrd="0" presId="urn:microsoft.com/office/officeart/2005/8/layout/radial1"/>
    <dgm:cxn modelId="{8581607B-DB0C-4693-A790-1DB8C891442C}" srcId="{22C46AF8-FD9D-4661-8E26-A4C66D946478}" destId="{3CE949D9-6AEA-4DA7-B26E-5D58363734C6}" srcOrd="3" destOrd="0" parTransId="{9C4E367F-8DBC-48FB-89EC-072D678C09B6}" sibTransId="{4EF86485-8905-4E77-9084-9BF92C2CBEDF}"/>
    <dgm:cxn modelId="{36578B89-91CA-47A7-AB11-2577558D7A31}" srcId="{67815902-F915-43BF-B5D6-A0E15B2FF45B}" destId="{22C46AF8-FD9D-4661-8E26-A4C66D946478}" srcOrd="0" destOrd="0" parTransId="{388320F6-3440-49B6-A4EF-E6949CF47A04}" sibTransId="{F1620A9E-39D9-4A68-BB83-9DAE122B03AD}"/>
    <dgm:cxn modelId="{53154DAF-BA88-4808-87BD-81935D6EEB94}" srcId="{22C46AF8-FD9D-4661-8E26-A4C66D946478}" destId="{35331CAA-3682-4F70-844D-B3875D7E83A5}" srcOrd="0" destOrd="0" parTransId="{69DE18E5-64A0-4700-BAE9-250C98AF9662}" sibTransId="{F57DC03B-E9F6-41BE-8304-9FB930CEE148}"/>
    <dgm:cxn modelId="{EFE5C6AF-312D-45F5-9D11-270563337D8B}" type="presOf" srcId="{35331CAA-3682-4F70-844D-B3875D7E83A5}" destId="{4FCFD3FF-4009-4D26-A3CA-2DD332A8F10B}" srcOrd="0" destOrd="0" presId="urn:microsoft.com/office/officeart/2005/8/layout/radial1"/>
    <dgm:cxn modelId="{5D61BAB8-E1C2-4594-8E5E-1582B8F3A88D}" type="presOf" srcId="{3CE949D9-6AEA-4DA7-B26E-5D58363734C6}" destId="{7DAEF38B-529B-46E4-BF83-3B3485DE5B98}" srcOrd="0" destOrd="0" presId="urn:microsoft.com/office/officeart/2005/8/layout/radial1"/>
    <dgm:cxn modelId="{3EE22CC0-6CBA-4F16-9450-9335A0273970}" srcId="{22C46AF8-FD9D-4661-8E26-A4C66D946478}" destId="{BEF48023-2F9D-4F32-811B-35B2984C61ED}" srcOrd="4" destOrd="0" parTransId="{4207504A-03E6-4C5B-B70A-20E3122EF5A6}" sibTransId="{A6D54475-4223-4B4B-9FE2-1863AA791AC8}"/>
    <dgm:cxn modelId="{B87CFDC0-AD3B-4176-AC5C-251792CC2AE4}" type="presOf" srcId="{00931972-BAA4-4EF1-82EB-5E7CCCEB65B9}" destId="{ECAC458E-17FC-4C66-B48C-21E6085ED5B1}" srcOrd="0" destOrd="0" presId="urn:microsoft.com/office/officeart/2005/8/layout/radial1"/>
    <dgm:cxn modelId="{B5218EC5-A807-46BB-8EEC-4270BF67B785}" type="presOf" srcId="{22C46AF8-FD9D-4661-8E26-A4C66D946478}" destId="{0EAA7E22-4EA1-4560-847F-206F24604B93}" srcOrd="0" destOrd="0" presId="urn:microsoft.com/office/officeart/2005/8/layout/radial1"/>
    <dgm:cxn modelId="{50B614D4-15E2-4160-8D88-1840B4EDA156}" srcId="{22C46AF8-FD9D-4661-8E26-A4C66D946478}" destId="{705219F5-AEAB-4E10-B889-713F4B04EDFD}" srcOrd="2" destOrd="0" parTransId="{74437DA6-3B74-4BF9-99A3-4A0238F367E0}" sibTransId="{08D41821-58A9-4662-A820-7EBDF694AF9A}"/>
    <dgm:cxn modelId="{1AD311DF-A56C-464D-810F-4AC36ABDA1A5}" type="presOf" srcId="{67815902-F915-43BF-B5D6-A0E15B2FF45B}" destId="{B2A71CD6-6395-44AF-9016-4F7E03B061C1}" srcOrd="0" destOrd="0" presId="urn:microsoft.com/office/officeart/2005/8/layout/radial1"/>
    <dgm:cxn modelId="{0889A4FB-D1A9-4E6E-A1BD-9409705B2900}" type="presOf" srcId="{00931972-BAA4-4EF1-82EB-5E7CCCEB65B9}" destId="{8569C002-E778-44F1-BF95-0513463D58BE}" srcOrd="1" destOrd="0" presId="urn:microsoft.com/office/officeart/2005/8/layout/radial1"/>
    <dgm:cxn modelId="{6A58D63F-E957-435D-A52A-D0C6C1847F2A}" type="presParOf" srcId="{B2A71CD6-6395-44AF-9016-4F7E03B061C1}" destId="{0EAA7E22-4EA1-4560-847F-206F24604B93}" srcOrd="0" destOrd="0" presId="urn:microsoft.com/office/officeart/2005/8/layout/radial1"/>
    <dgm:cxn modelId="{F7E90B75-B60A-4226-B091-F62F9B415894}" type="presParOf" srcId="{B2A71CD6-6395-44AF-9016-4F7E03B061C1}" destId="{2F191669-CA0B-411F-A3BD-EA48FF7F7EE3}" srcOrd="1" destOrd="0" presId="urn:microsoft.com/office/officeart/2005/8/layout/radial1"/>
    <dgm:cxn modelId="{250041CF-6AE1-4BC4-9C04-3DF678811758}" type="presParOf" srcId="{2F191669-CA0B-411F-A3BD-EA48FF7F7EE3}" destId="{AB0F00F7-921F-4330-AE7E-672EAFF780A6}" srcOrd="0" destOrd="0" presId="urn:microsoft.com/office/officeart/2005/8/layout/radial1"/>
    <dgm:cxn modelId="{A9BC7AD5-B45E-44B0-850D-41242673FD01}" type="presParOf" srcId="{B2A71CD6-6395-44AF-9016-4F7E03B061C1}" destId="{4FCFD3FF-4009-4D26-A3CA-2DD332A8F10B}" srcOrd="2" destOrd="0" presId="urn:microsoft.com/office/officeart/2005/8/layout/radial1"/>
    <dgm:cxn modelId="{8BC6CA68-F347-4543-9F15-6E2B788089CF}" type="presParOf" srcId="{B2A71CD6-6395-44AF-9016-4F7E03B061C1}" destId="{ECAC458E-17FC-4C66-B48C-21E6085ED5B1}" srcOrd="3" destOrd="0" presId="urn:microsoft.com/office/officeart/2005/8/layout/radial1"/>
    <dgm:cxn modelId="{495DCB30-E9E3-484B-B104-663BBAEF1C46}" type="presParOf" srcId="{ECAC458E-17FC-4C66-B48C-21E6085ED5B1}" destId="{8569C002-E778-44F1-BF95-0513463D58BE}" srcOrd="0" destOrd="0" presId="urn:microsoft.com/office/officeart/2005/8/layout/radial1"/>
    <dgm:cxn modelId="{E93511C8-69C3-48CE-A776-74008298999B}" type="presParOf" srcId="{B2A71CD6-6395-44AF-9016-4F7E03B061C1}" destId="{32FA61B2-A172-4EA9-801B-1F61017489A7}" srcOrd="4" destOrd="0" presId="urn:microsoft.com/office/officeart/2005/8/layout/radial1"/>
    <dgm:cxn modelId="{0F6E7633-B12D-46F8-9824-37208B2FC2BE}" type="presParOf" srcId="{B2A71CD6-6395-44AF-9016-4F7E03B061C1}" destId="{9213504E-E1C3-46FA-924B-224DFA4F7A19}" srcOrd="5" destOrd="0" presId="urn:microsoft.com/office/officeart/2005/8/layout/radial1"/>
    <dgm:cxn modelId="{0FE68103-804A-4E9D-9040-0B720208E73C}" type="presParOf" srcId="{9213504E-E1C3-46FA-924B-224DFA4F7A19}" destId="{2CA7C94B-6620-4626-A9CD-050A1F1CE0A1}" srcOrd="0" destOrd="0" presId="urn:microsoft.com/office/officeart/2005/8/layout/radial1"/>
    <dgm:cxn modelId="{C2DED8EC-C36C-4B81-9E22-55EAA3F51756}" type="presParOf" srcId="{B2A71CD6-6395-44AF-9016-4F7E03B061C1}" destId="{84939A20-C074-48F2-AB57-746CEE2E0054}" srcOrd="6" destOrd="0" presId="urn:microsoft.com/office/officeart/2005/8/layout/radial1"/>
    <dgm:cxn modelId="{203B4771-D212-4BCB-9F7C-9498E1084E52}" type="presParOf" srcId="{B2A71CD6-6395-44AF-9016-4F7E03B061C1}" destId="{6EF7EE5E-CA77-435B-9F05-D41F34991D3B}" srcOrd="7" destOrd="0" presId="urn:microsoft.com/office/officeart/2005/8/layout/radial1"/>
    <dgm:cxn modelId="{5542BB9E-BB51-4328-9888-958263B10A30}" type="presParOf" srcId="{6EF7EE5E-CA77-435B-9F05-D41F34991D3B}" destId="{F2F105CD-E343-4538-BA85-327A7C6C4859}" srcOrd="0" destOrd="0" presId="urn:microsoft.com/office/officeart/2005/8/layout/radial1"/>
    <dgm:cxn modelId="{409767FA-7FD1-4A70-86A7-873007BD95B9}" type="presParOf" srcId="{B2A71CD6-6395-44AF-9016-4F7E03B061C1}" destId="{7DAEF38B-529B-46E4-BF83-3B3485DE5B98}" srcOrd="8" destOrd="0" presId="urn:microsoft.com/office/officeart/2005/8/layout/radial1"/>
    <dgm:cxn modelId="{829762CC-EEA3-41CB-AE04-C7C022DFF712}" type="presParOf" srcId="{B2A71CD6-6395-44AF-9016-4F7E03B061C1}" destId="{2689C701-4CD4-406E-AD79-1EAFAEA35BF8}" srcOrd="9" destOrd="0" presId="urn:microsoft.com/office/officeart/2005/8/layout/radial1"/>
    <dgm:cxn modelId="{11EC44EE-F434-4597-A88D-70FA8E4CA489}" type="presParOf" srcId="{2689C701-4CD4-406E-AD79-1EAFAEA35BF8}" destId="{726F8BFC-0EE3-4995-AD61-70D4CA213F8F}" srcOrd="0" destOrd="0" presId="urn:microsoft.com/office/officeart/2005/8/layout/radial1"/>
    <dgm:cxn modelId="{01FFF7B3-E81B-4FB6-9978-EDDCFE3B7366}" type="presParOf" srcId="{B2A71CD6-6395-44AF-9016-4F7E03B061C1}" destId="{D8AB20A9-6601-4634-A5E3-5BE427FADE01}"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815902-F915-43BF-B5D6-A0E15B2FF45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22C46AF8-FD9D-4661-8E26-A4C66D946478}">
      <dgm:prSet phldrT="[Text]"/>
      <dgm:spPr/>
      <dgm:t>
        <a:bodyPr/>
        <a:lstStyle/>
        <a:p>
          <a:r>
            <a:rPr lang="en-GB" dirty="0"/>
            <a:t>Functions of News</a:t>
          </a:r>
          <a:endParaRPr lang="en-US" dirty="0"/>
        </a:p>
      </dgm:t>
    </dgm:pt>
    <dgm:pt modelId="{388320F6-3440-49B6-A4EF-E6949CF47A04}" type="parTrans" cxnId="{36578B89-91CA-47A7-AB11-2577558D7A31}">
      <dgm:prSet/>
      <dgm:spPr/>
      <dgm:t>
        <a:bodyPr/>
        <a:lstStyle/>
        <a:p>
          <a:endParaRPr lang="en-US"/>
        </a:p>
      </dgm:t>
    </dgm:pt>
    <dgm:pt modelId="{F1620A9E-39D9-4A68-BB83-9DAE122B03AD}" type="sibTrans" cxnId="{36578B89-91CA-47A7-AB11-2577558D7A31}">
      <dgm:prSet/>
      <dgm:spPr/>
      <dgm:t>
        <a:bodyPr/>
        <a:lstStyle/>
        <a:p>
          <a:endParaRPr lang="en-US"/>
        </a:p>
      </dgm:t>
    </dgm:pt>
    <dgm:pt modelId="{99B59F12-7876-4656-AA13-B47D03E01932}">
      <dgm:prSet/>
      <dgm:spPr/>
      <dgm:t>
        <a:bodyPr/>
        <a:lstStyle/>
        <a:p>
          <a:r>
            <a:rPr lang="en-US" b="1" dirty="0"/>
            <a:t>Mobilizing Public Opinion</a:t>
          </a:r>
          <a:endParaRPr lang="en-US" dirty="0"/>
        </a:p>
      </dgm:t>
    </dgm:pt>
    <dgm:pt modelId="{49A8547D-DEEF-4F6A-91C4-6704A1CD16BA}" type="parTrans" cxnId="{6FB84A6A-03A4-4918-A483-7BE48FA9983C}">
      <dgm:prSet/>
      <dgm:spPr/>
      <dgm:t>
        <a:bodyPr/>
        <a:lstStyle/>
        <a:p>
          <a:endParaRPr lang="en-US"/>
        </a:p>
      </dgm:t>
    </dgm:pt>
    <dgm:pt modelId="{2782DCD4-734C-466B-82F7-0D7785585A54}" type="sibTrans" cxnId="{6FB84A6A-03A4-4918-A483-7BE48FA9983C}">
      <dgm:prSet/>
      <dgm:spPr/>
      <dgm:t>
        <a:bodyPr/>
        <a:lstStyle/>
        <a:p>
          <a:endParaRPr lang="en-US"/>
        </a:p>
      </dgm:t>
    </dgm:pt>
    <dgm:pt modelId="{7CDF21F1-6F44-4590-A79E-6553455BA577}">
      <dgm:prSet/>
      <dgm:spPr/>
      <dgm:t>
        <a:bodyPr/>
        <a:lstStyle/>
        <a:p>
          <a:r>
            <a:rPr lang="en-US" b="1" dirty="0"/>
            <a:t>Serving as a Watchdog</a:t>
          </a:r>
          <a:endParaRPr lang="en-US" dirty="0"/>
        </a:p>
      </dgm:t>
    </dgm:pt>
    <dgm:pt modelId="{5B305EE9-00CA-4218-9E9C-B21DB4C2D094}" type="parTrans" cxnId="{67C81AF1-73D2-484B-9386-75F8A1DB8C3A}">
      <dgm:prSet/>
      <dgm:spPr/>
      <dgm:t>
        <a:bodyPr/>
        <a:lstStyle/>
        <a:p>
          <a:endParaRPr lang="en-US"/>
        </a:p>
      </dgm:t>
    </dgm:pt>
    <dgm:pt modelId="{F9272A19-76A8-49CD-AFA9-903452F57C88}" type="sibTrans" cxnId="{67C81AF1-73D2-484B-9386-75F8A1DB8C3A}">
      <dgm:prSet/>
      <dgm:spPr/>
      <dgm:t>
        <a:bodyPr/>
        <a:lstStyle/>
        <a:p>
          <a:endParaRPr lang="en-US"/>
        </a:p>
      </dgm:t>
    </dgm:pt>
    <dgm:pt modelId="{F05A8B4D-DFAF-4EAA-B51F-429E78736001}">
      <dgm:prSet/>
      <dgm:spPr/>
      <dgm:t>
        <a:bodyPr/>
        <a:lstStyle/>
        <a:p>
          <a:r>
            <a:rPr lang="en-US" b="1" dirty="0"/>
            <a:t>Entertainment and Leisure</a:t>
          </a:r>
          <a:endParaRPr lang="en-US" dirty="0"/>
        </a:p>
      </dgm:t>
    </dgm:pt>
    <dgm:pt modelId="{9A647E8B-AF8F-46AB-A5D7-1695D015F2C1}" type="parTrans" cxnId="{F8797972-8350-438B-8374-5AE0BA785CC2}">
      <dgm:prSet/>
      <dgm:spPr/>
      <dgm:t>
        <a:bodyPr/>
        <a:lstStyle/>
        <a:p>
          <a:endParaRPr lang="en-US"/>
        </a:p>
      </dgm:t>
    </dgm:pt>
    <dgm:pt modelId="{BB462809-E9EA-411C-8CAB-A52E1401FED6}" type="sibTrans" cxnId="{F8797972-8350-438B-8374-5AE0BA785CC2}">
      <dgm:prSet/>
      <dgm:spPr/>
      <dgm:t>
        <a:bodyPr/>
        <a:lstStyle/>
        <a:p>
          <a:endParaRPr lang="en-US"/>
        </a:p>
      </dgm:t>
    </dgm:pt>
    <dgm:pt modelId="{2AE76EE5-7A86-45C3-A76B-A697B81D786E}">
      <dgm:prSet/>
      <dgm:spPr/>
      <dgm:t>
        <a:bodyPr/>
        <a:lstStyle/>
        <a:p>
          <a:r>
            <a:rPr lang="en-US" b="1" dirty="0"/>
            <a:t>Promoting Awareness and Social Responsibility</a:t>
          </a:r>
          <a:endParaRPr lang="en-US" dirty="0"/>
        </a:p>
      </dgm:t>
    </dgm:pt>
    <dgm:pt modelId="{A2E99C62-C976-40B3-8DE3-43AC42180CBC}" type="parTrans" cxnId="{57FB3A13-0B92-485B-92E5-5A5202CF0014}">
      <dgm:prSet/>
      <dgm:spPr/>
      <dgm:t>
        <a:bodyPr/>
        <a:lstStyle/>
        <a:p>
          <a:endParaRPr lang="en-US"/>
        </a:p>
      </dgm:t>
    </dgm:pt>
    <dgm:pt modelId="{4FA123AC-985C-453A-8080-36389AEF2F71}" type="sibTrans" cxnId="{57FB3A13-0B92-485B-92E5-5A5202CF0014}">
      <dgm:prSet/>
      <dgm:spPr/>
      <dgm:t>
        <a:bodyPr/>
        <a:lstStyle/>
        <a:p>
          <a:endParaRPr lang="en-US"/>
        </a:p>
      </dgm:t>
    </dgm:pt>
    <dgm:pt modelId="{E418A094-ADA2-48E6-9A7B-579921D1F83A}">
      <dgm:prSet/>
      <dgm:spPr/>
      <dgm:t>
        <a:bodyPr/>
        <a:lstStyle/>
        <a:p>
          <a:r>
            <a:rPr lang="en-US" b="1" dirty="0"/>
            <a:t>Supporting Democracy</a:t>
          </a:r>
          <a:endParaRPr lang="en-US" dirty="0"/>
        </a:p>
      </dgm:t>
    </dgm:pt>
    <dgm:pt modelId="{54B43F6F-3C23-42D4-A98B-9E9CBCED1E82}" type="parTrans" cxnId="{6A328370-6B56-4E6B-9F8A-2F6C84EFCBA3}">
      <dgm:prSet/>
      <dgm:spPr/>
      <dgm:t>
        <a:bodyPr/>
        <a:lstStyle/>
        <a:p>
          <a:endParaRPr lang="en-US"/>
        </a:p>
      </dgm:t>
    </dgm:pt>
    <dgm:pt modelId="{C404EEB1-C065-4D3B-A6C2-678AACED6F2B}" type="sibTrans" cxnId="{6A328370-6B56-4E6B-9F8A-2F6C84EFCBA3}">
      <dgm:prSet/>
      <dgm:spPr/>
      <dgm:t>
        <a:bodyPr/>
        <a:lstStyle/>
        <a:p>
          <a:endParaRPr lang="en-US"/>
        </a:p>
      </dgm:t>
    </dgm:pt>
    <dgm:pt modelId="{B2A71CD6-6395-44AF-9016-4F7E03B061C1}" type="pres">
      <dgm:prSet presAssocID="{67815902-F915-43BF-B5D6-A0E15B2FF45B}" presName="cycle" presStyleCnt="0">
        <dgm:presLayoutVars>
          <dgm:chMax val="1"/>
          <dgm:dir/>
          <dgm:animLvl val="ctr"/>
          <dgm:resizeHandles val="exact"/>
        </dgm:presLayoutVars>
      </dgm:prSet>
      <dgm:spPr/>
    </dgm:pt>
    <dgm:pt modelId="{0EAA7E22-4EA1-4560-847F-206F24604B93}" type="pres">
      <dgm:prSet presAssocID="{22C46AF8-FD9D-4661-8E26-A4C66D946478}" presName="centerShape" presStyleLbl="node0" presStyleIdx="0" presStyleCnt="1" custScaleX="131371"/>
      <dgm:spPr/>
    </dgm:pt>
    <dgm:pt modelId="{80EBB205-A2F8-4E38-A70D-0F6DC0C3595D}" type="pres">
      <dgm:prSet presAssocID="{5B305EE9-00CA-4218-9E9C-B21DB4C2D094}" presName="Name9" presStyleLbl="parChTrans1D2" presStyleIdx="0" presStyleCnt="5"/>
      <dgm:spPr/>
    </dgm:pt>
    <dgm:pt modelId="{3471B938-4DC5-4782-BB7B-EDB1F878F6D2}" type="pres">
      <dgm:prSet presAssocID="{5B305EE9-00CA-4218-9E9C-B21DB4C2D094}" presName="connTx" presStyleLbl="parChTrans1D2" presStyleIdx="0" presStyleCnt="5"/>
      <dgm:spPr/>
    </dgm:pt>
    <dgm:pt modelId="{B574466B-EAAB-4DD0-90B1-0BDFA2194E31}" type="pres">
      <dgm:prSet presAssocID="{7CDF21F1-6F44-4590-A79E-6553455BA577}" presName="node" presStyleLbl="node1" presStyleIdx="0" presStyleCnt="5" custScaleX="147603" custScaleY="130869">
        <dgm:presLayoutVars>
          <dgm:bulletEnabled val="1"/>
        </dgm:presLayoutVars>
      </dgm:prSet>
      <dgm:spPr/>
    </dgm:pt>
    <dgm:pt modelId="{380432E1-9E1E-45C1-85F1-D40A3AC043AE}" type="pres">
      <dgm:prSet presAssocID="{49A8547D-DEEF-4F6A-91C4-6704A1CD16BA}" presName="Name9" presStyleLbl="parChTrans1D2" presStyleIdx="1" presStyleCnt="5"/>
      <dgm:spPr/>
    </dgm:pt>
    <dgm:pt modelId="{C597D698-C99B-4F18-A6EB-A06951CDB4F1}" type="pres">
      <dgm:prSet presAssocID="{49A8547D-DEEF-4F6A-91C4-6704A1CD16BA}" presName="connTx" presStyleLbl="parChTrans1D2" presStyleIdx="1" presStyleCnt="5"/>
      <dgm:spPr/>
    </dgm:pt>
    <dgm:pt modelId="{9BA2FA2A-024E-4F5B-8703-017681D8ACE2}" type="pres">
      <dgm:prSet presAssocID="{99B59F12-7876-4656-AA13-B47D03E01932}" presName="node" presStyleLbl="node1" presStyleIdx="1" presStyleCnt="5" custScaleX="138919" custScaleY="153865">
        <dgm:presLayoutVars>
          <dgm:bulletEnabled val="1"/>
        </dgm:presLayoutVars>
      </dgm:prSet>
      <dgm:spPr/>
    </dgm:pt>
    <dgm:pt modelId="{19671433-C9F3-492E-A5C4-79FD14B7AB25}" type="pres">
      <dgm:prSet presAssocID="{A2E99C62-C976-40B3-8DE3-43AC42180CBC}" presName="Name9" presStyleLbl="parChTrans1D2" presStyleIdx="2" presStyleCnt="5"/>
      <dgm:spPr/>
    </dgm:pt>
    <dgm:pt modelId="{C83D9E44-EA2C-4D3E-828B-2C0F56982A5C}" type="pres">
      <dgm:prSet presAssocID="{A2E99C62-C976-40B3-8DE3-43AC42180CBC}" presName="connTx" presStyleLbl="parChTrans1D2" presStyleIdx="2" presStyleCnt="5"/>
      <dgm:spPr/>
    </dgm:pt>
    <dgm:pt modelId="{E981A626-3D9C-4DE6-B2F4-A2F498E356CC}" type="pres">
      <dgm:prSet presAssocID="{2AE76EE5-7A86-45C3-A76B-A697B81D786E}" presName="node" presStyleLbl="node1" presStyleIdx="2" presStyleCnt="5" custScaleX="140976">
        <dgm:presLayoutVars>
          <dgm:bulletEnabled val="1"/>
        </dgm:presLayoutVars>
      </dgm:prSet>
      <dgm:spPr/>
    </dgm:pt>
    <dgm:pt modelId="{6BA0E6EE-1252-4185-923A-658DC2E5D4DE}" type="pres">
      <dgm:prSet presAssocID="{9A647E8B-AF8F-46AB-A5D7-1695D015F2C1}" presName="Name9" presStyleLbl="parChTrans1D2" presStyleIdx="3" presStyleCnt="5"/>
      <dgm:spPr/>
    </dgm:pt>
    <dgm:pt modelId="{520BF580-7A61-4375-815B-12690583A78C}" type="pres">
      <dgm:prSet presAssocID="{9A647E8B-AF8F-46AB-A5D7-1695D015F2C1}" presName="connTx" presStyleLbl="parChTrans1D2" presStyleIdx="3" presStyleCnt="5"/>
      <dgm:spPr/>
    </dgm:pt>
    <dgm:pt modelId="{D4D5629A-8AF4-4134-8288-1D2AF1E1D7A4}" type="pres">
      <dgm:prSet presAssocID="{F05A8B4D-DFAF-4EAA-B51F-429E78736001}" presName="node" presStyleLbl="node1" presStyleIdx="3" presStyleCnt="5" custScaleX="150050" custScaleY="123921">
        <dgm:presLayoutVars>
          <dgm:bulletEnabled val="1"/>
        </dgm:presLayoutVars>
      </dgm:prSet>
      <dgm:spPr/>
    </dgm:pt>
    <dgm:pt modelId="{C4632087-888D-40AF-89FF-424EB24AFCAD}" type="pres">
      <dgm:prSet presAssocID="{54B43F6F-3C23-42D4-A98B-9E9CBCED1E82}" presName="Name9" presStyleLbl="parChTrans1D2" presStyleIdx="4" presStyleCnt="5"/>
      <dgm:spPr/>
    </dgm:pt>
    <dgm:pt modelId="{921C7478-D631-4259-A560-5C4A4DC2BF50}" type="pres">
      <dgm:prSet presAssocID="{54B43F6F-3C23-42D4-A98B-9E9CBCED1E82}" presName="connTx" presStyleLbl="parChTrans1D2" presStyleIdx="4" presStyleCnt="5"/>
      <dgm:spPr/>
    </dgm:pt>
    <dgm:pt modelId="{0E88AEB6-ABA0-4917-84C8-6BAFEFFEF4E6}" type="pres">
      <dgm:prSet presAssocID="{E418A094-ADA2-48E6-9A7B-579921D1F83A}" presName="node" presStyleLbl="node1" presStyleIdx="4" presStyleCnt="5" custScaleX="133072" custScaleY="130160">
        <dgm:presLayoutVars>
          <dgm:bulletEnabled val="1"/>
        </dgm:presLayoutVars>
      </dgm:prSet>
      <dgm:spPr/>
    </dgm:pt>
  </dgm:ptLst>
  <dgm:cxnLst>
    <dgm:cxn modelId="{57FB3A13-0B92-485B-92E5-5A5202CF0014}" srcId="{22C46AF8-FD9D-4661-8E26-A4C66D946478}" destId="{2AE76EE5-7A86-45C3-A76B-A697B81D786E}" srcOrd="2" destOrd="0" parTransId="{A2E99C62-C976-40B3-8DE3-43AC42180CBC}" sibTransId="{4FA123AC-985C-453A-8080-36389AEF2F71}"/>
    <dgm:cxn modelId="{39742643-93A0-4B43-A483-5137F0DCF066}" type="presOf" srcId="{99B59F12-7876-4656-AA13-B47D03E01932}" destId="{9BA2FA2A-024E-4F5B-8703-017681D8ACE2}" srcOrd="0" destOrd="0" presId="urn:microsoft.com/office/officeart/2005/8/layout/radial1"/>
    <dgm:cxn modelId="{BCF80547-8457-41E0-9391-D8776999FA86}" type="presOf" srcId="{22C46AF8-FD9D-4661-8E26-A4C66D946478}" destId="{0EAA7E22-4EA1-4560-847F-206F24604B93}" srcOrd="0" destOrd="0" presId="urn:microsoft.com/office/officeart/2005/8/layout/radial1"/>
    <dgm:cxn modelId="{34A63355-EF49-4900-B9F3-A6E863F0D72F}" type="presOf" srcId="{9A647E8B-AF8F-46AB-A5D7-1695D015F2C1}" destId="{520BF580-7A61-4375-815B-12690583A78C}" srcOrd="1" destOrd="0" presId="urn:microsoft.com/office/officeart/2005/8/layout/radial1"/>
    <dgm:cxn modelId="{31C16961-E50F-4C2F-B448-19776AD109AC}" type="presOf" srcId="{2AE76EE5-7A86-45C3-A76B-A697B81D786E}" destId="{E981A626-3D9C-4DE6-B2F4-A2F498E356CC}" srcOrd="0" destOrd="0" presId="urn:microsoft.com/office/officeart/2005/8/layout/radial1"/>
    <dgm:cxn modelId="{447D9661-3E46-4148-87E1-FD8AB074D4D1}" type="presOf" srcId="{F05A8B4D-DFAF-4EAA-B51F-429E78736001}" destId="{D4D5629A-8AF4-4134-8288-1D2AF1E1D7A4}" srcOrd="0" destOrd="0" presId="urn:microsoft.com/office/officeart/2005/8/layout/radial1"/>
    <dgm:cxn modelId="{6FB84A6A-03A4-4918-A483-7BE48FA9983C}" srcId="{22C46AF8-FD9D-4661-8E26-A4C66D946478}" destId="{99B59F12-7876-4656-AA13-B47D03E01932}" srcOrd="1" destOrd="0" parTransId="{49A8547D-DEEF-4F6A-91C4-6704A1CD16BA}" sibTransId="{2782DCD4-734C-466B-82F7-0D7785585A54}"/>
    <dgm:cxn modelId="{6A328370-6B56-4E6B-9F8A-2F6C84EFCBA3}" srcId="{22C46AF8-FD9D-4661-8E26-A4C66D946478}" destId="{E418A094-ADA2-48E6-9A7B-579921D1F83A}" srcOrd="4" destOrd="0" parTransId="{54B43F6F-3C23-42D4-A98B-9E9CBCED1E82}" sibTransId="{C404EEB1-C065-4D3B-A6C2-678AACED6F2B}"/>
    <dgm:cxn modelId="{F8797972-8350-438B-8374-5AE0BA785CC2}" srcId="{22C46AF8-FD9D-4661-8E26-A4C66D946478}" destId="{F05A8B4D-DFAF-4EAA-B51F-429E78736001}" srcOrd="3" destOrd="0" parTransId="{9A647E8B-AF8F-46AB-A5D7-1695D015F2C1}" sibTransId="{BB462809-E9EA-411C-8CAB-A52E1401FED6}"/>
    <dgm:cxn modelId="{36578B89-91CA-47A7-AB11-2577558D7A31}" srcId="{67815902-F915-43BF-B5D6-A0E15B2FF45B}" destId="{22C46AF8-FD9D-4661-8E26-A4C66D946478}" srcOrd="0" destOrd="0" parTransId="{388320F6-3440-49B6-A4EF-E6949CF47A04}" sibTransId="{F1620A9E-39D9-4A68-BB83-9DAE122B03AD}"/>
    <dgm:cxn modelId="{B9A36892-5B40-451B-9EF5-827ACF6D73B3}" type="presOf" srcId="{E418A094-ADA2-48E6-9A7B-579921D1F83A}" destId="{0E88AEB6-ABA0-4917-84C8-6BAFEFFEF4E6}" srcOrd="0" destOrd="0" presId="urn:microsoft.com/office/officeart/2005/8/layout/radial1"/>
    <dgm:cxn modelId="{907F4D96-7D5C-4753-8FFA-492DCD2DC7AA}" type="presOf" srcId="{49A8547D-DEEF-4F6A-91C4-6704A1CD16BA}" destId="{C597D698-C99B-4F18-A6EB-A06951CDB4F1}" srcOrd="1" destOrd="0" presId="urn:microsoft.com/office/officeart/2005/8/layout/radial1"/>
    <dgm:cxn modelId="{CA1D1298-B5D7-4011-9EC0-A57834161D8A}" type="presOf" srcId="{5B305EE9-00CA-4218-9E9C-B21DB4C2D094}" destId="{3471B938-4DC5-4782-BB7B-EDB1F878F6D2}" srcOrd="1" destOrd="0" presId="urn:microsoft.com/office/officeart/2005/8/layout/radial1"/>
    <dgm:cxn modelId="{18596E9A-E749-4F7D-A5F4-1E900FF29F5E}" type="presOf" srcId="{7CDF21F1-6F44-4590-A79E-6553455BA577}" destId="{B574466B-EAAB-4DD0-90B1-0BDFA2194E31}" srcOrd="0" destOrd="0" presId="urn:microsoft.com/office/officeart/2005/8/layout/radial1"/>
    <dgm:cxn modelId="{BE1C4FA5-C29C-463B-A7B1-4C7604541B4D}" type="presOf" srcId="{9A647E8B-AF8F-46AB-A5D7-1695D015F2C1}" destId="{6BA0E6EE-1252-4185-923A-658DC2E5D4DE}" srcOrd="0" destOrd="0" presId="urn:microsoft.com/office/officeart/2005/8/layout/radial1"/>
    <dgm:cxn modelId="{2FDB1AB8-0AEA-4D78-9CAB-6D917179C376}" type="presOf" srcId="{49A8547D-DEEF-4F6A-91C4-6704A1CD16BA}" destId="{380432E1-9E1E-45C1-85F1-D40A3AC043AE}" srcOrd="0" destOrd="0" presId="urn:microsoft.com/office/officeart/2005/8/layout/radial1"/>
    <dgm:cxn modelId="{84280CCA-6618-4AE8-A79E-861C6DE4D81A}" type="presOf" srcId="{A2E99C62-C976-40B3-8DE3-43AC42180CBC}" destId="{C83D9E44-EA2C-4D3E-828B-2C0F56982A5C}" srcOrd="1" destOrd="0" presId="urn:microsoft.com/office/officeart/2005/8/layout/radial1"/>
    <dgm:cxn modelId="{DB64CCCF-17CF-45CA-9730-C82FA77E9C62}" type="presOf" srcId="{5B305EE9-00CA-4218-9E9C-B21DB4C2D094}" destId="{80EBB205-A2F8-4E38-A70D-0F6DC0C3595D}" srcOrd="0" destOrd="0" presId="urn:microsoft.com/office/officeart/2005/8/layout/radial1"/>
    <dgm:cxn modelId="{FBE1D3D4-E8E3-4E7D-96DC-C4EF1B328969}" type="presOf" srcId="{54B43F6F-3C23-42D4-A98B-9E9CBCED1E82}" destId="{C4632087-888D-40AF-89FF-424EB24AFCAD}" srcOrd="0" destOrd="0" presId="urn:microsoft.com/office/officeart/2005/8/layout/radial1"/>
    <dgm:cxn modelId="{A8A8C1DF-DD46-46E8-AAD9-8A96348CB18A}" type="presOf" srcId="{A2E99C62-C976-40B3-8DE3-43AC42180CBC}" destId="{19671433-C9F3-492E-A5C4-79FD14B7AB25}" srcOrd="0" destOrd="0" presId="urn:microsoft.com/office/officeart/2005/8/layout/radial1"/>
    <dgm:cxn modelId="{67C81AF1-73D2-484B-9386-75F8A1DB8C3A}" srcId="{22C46AF8-FD9D-4661-8E26-A4C66D946478}" destId="{7CDF21F1-6F44-4590-A79E-6553455BA577}" srcOrd="0" destOrd="0" parTransId="{5B305EE9-00CA-4218-9E9C-B21DB4C2D094}" sibTransId="{F9272A19-76A8-49CD-AFA9-903452F57C88}"/>
    <dgm:cxn modelId="{4D96F7F6-9A65-486E-B772-880855551BF3}" type="presOf" srcId="{67815902-F915-43BF-B5D6-A0E15B2FF45B}" destId="{B2A71CD6-6395-44AF-9016-4F7E03B061C1}" srcOrd="0" destOrd="0" presId="urn:microsoft.com/office/officeart/2005/8/layout/radial1"/>
    <dgm:cxn modelId="{E7EAECFE-59CB-482D-9DC8-6B90F26559E2}" type="presOf" srcId="{54B43F6F-3C23-42D4-A98B-9E9CBCED1E82}" destId="{921C7478-D631-4259-A560-5C4A4DC2BF50}" srcOrd="1" destOrd="0" presId="urn:microsoft.com/office/officeart/2005/8/layout/radial1"/>
    <dgm:cxn modelId="{12102C71-858F-49F5-92B0-5B83A2372752}" type="presParOf" srcId="{B2A71CD6-6395-44AF-9016-4F7E03B061C1}" destId="{0EAA7E22-4EA1-4560-847F-206F24604B93}" srcOrd="0" destOrd="0" presId="urn:microsoft.com/office/officeart/2005/8/layout/radial1"/>
    <dgm:cxn modelId="{8EB54E0E-7D6D-460C-A3F8-258B74C84D5B}" type="presParOf" srcId="{B2A71CD6-6395-44AF-9016-4F7E03B061C1}" destId="{80EBB205-A2F8-4E38-A70D-0F6DC0C3595D}" srcOrd="1" destOrd="0" presId="urn:microsoft.com/office/officeart/2005/8/layout/radial1"/>
    <dgm:cxn modelId="{48866EAF-FBEE-4632-9AC7-50BB2CA978CD}" type="presParOf" srcId="{80EBB205-A2F8-4E38-A70D-0F6DC0C3595D}" destId="{3471B938-4DC5-4782-BB7B-EDB1F878F6D2}" srcOrd="0" destOrd="0" presId="urn:microsoft.com/office/officeart/2005/8/layout/radial1"/>
    <dgm:cxn modelId="{B832C84C-0BF3-4753-9F31-30569B3CD8F9}" type="presParOf" srcId="{B2A71CD6-6395-44AF-9016-4F7E03B061C1}" destId="{B574466B-EAAB-4DD0-90B1-0BDFA2194E31}" srcOrd="2" destOrd="0" presId="urn:microsoft.com/office/officeart/2005/8/layout/radial1"/>
    <dgm:cxn modelId="{37BF26AD-59B7-406D-BEF6-4A5BB89242C3}" type="presParOf" srcId="{B2A71CD6-6395-44AF-9016-4F7E03B061C1}" destId="{380432E1-9E1E-45C1-85F1-D40A3AC043AE}" srcOrd="3" destOrd="0" presId="urn:microsoft.com/office/officeart/2005/8/layout/radial1"/>
    <dgm:cxn modelId="{5EDDF2B9-89DD-4B2D-8C91-8E0EA9ECC4CF}" type="presParOf" srcId="{380432E1-9E1E-45C1-85F1-D40A3AC043AE}" destId="{C597D698-C99B-4F18-A6EB-A06951CDB4F1}" srcOrd="0" destOrd="0" presId="urn:microsoft.com/office/officeart/2005/8/layout/radial1"/>
    <dgm:cxn modelId="{74ECF7B2-DB72-4CDB-85D2-EF075201CEB9}" type="presParOf" srcId="{B2A71CD6-6395-44AF-9016-4F7E03B061C1}" destId="{9BA2FA2A-024E-4F5B-8703-017681D8ACE2}" srcOrd="4" destOrd="0" presId="urn:microsoft.com/office/officeart/2005/8/layout/radial1"/>
    <dgm:cxn modelId="{0DDB1DE7-3266-4A87-9D3E-027EE49B4F3E}" type="presParOf" srcId="{B2A71CD6-6395-44AF-9016-4F7E03B061C1}" destId="{19671433-C9F3-492E-A5C4-79FD14B7AB25}" srcOrd="5" destOrd="0" presId="urn:microsoft.com/office/officeart/2005/8/layout/radial1"/>
    <dgm:cxn modelId="{3014B428-268E-4F46-A248-4CBFEDF9A3A6}" type="presParOf" srcId="{19671433-C9F3-492E-A5C4-79FD14B7AB25}" destId="{C83D9E44-EA2C-4D3E-828B-2C0F56982A5C}" srcOrd="0" destOrd="0" presId="urn:microsoft.com/office/officeart/2005/8/layout/radial1"/>
    <dgm:cxn modelId="{3EAE9173-8145-4E77-9F71-440385D79270}" type="presParOf" srcId="{B2A71CD6-6395-44AF-9016-4F7E03B061C1}" destId="{E981A626-3D9C-4DE6-B2F4-A2F498E356CC}" srcOrd="6" destOrd="0" presId="urn:microsoft.com/office/officeart/2005/8/layout/radial1"/>
    <dgm:cxn modelId="{BEED2349-98CE-4C9C-9699-019ADFFA6445}" type="presParOf" srcId="{B2A71CD6-6395-44AF-9016-4F7E03B061C1}" destId="{6BA0E6EE-1252-4185-923A-658DC2E5D4DE}" srcOrd="7" destOrd="0" presId="urn:microsoft.com/office/officeart/2005/8/layout/radial1"/>
    <dgm:cxn modelId="{D82FFBEF-323E-4CB0-AACA-130F68E4BF23}" type="presParOf" srcId="{6BA0E6EE-1252-4185-923A-658DC2E5D4DE}" destId="{520BF580-7A61-4375-815B-12690583A78C}" srcOrd="0" destOrd="0" presId="urn:microsoft.com/office/officeart/2005/8/layout/radial1"/>
    <dgm:cxn modelId="{917C5798-8C98-4F8B-AA58-7D498D8412E4}" type="presParOf" srcId="{B2A71CD6-6395-44AF-9016-4F7E03B061C1}" destId="{D4D5629A-8AF4-4134-8288-1D2AF1E1D7A4}" srcOrd="8" destOrd="0" presId="urn:microsoft.com/office/officeart/2005/8/layout/radial1"/>
    <dgm:cxn modelId="{8EA6E2E2-DBD2-4357-BBE3-6DDB633CC8DA}" type="presParOf" srcId="{B2A71CD6-6395-44AF-9016-4F7E03B061C1}" destId="{C4632087-888D-40AF-89FF-424EB24AFCAD}" srcOrd="9" destOrd="0" presId="urn:microsoft.com/office/officeart/2005/8/layout/radial1"/>
    <dgm:cxn modelId="{338D7DC0-6317-4FD4-BE9E-3E46F3B50D62}" type="presParOf" srcId="{C4632087-888D-40AF-89FF-424EB24AFCAD}" destId="{921C7478-D631-4259-A560-5C4A4DC2BF50}" srcOrd="0" destOrd="0" presId="urn:microsoft.com/office/officeart/2005/8/layout/radial1"/>
    <dgm:cxn modelId="{D80443B1-32C1-4E31-A6C5-01E8B47D2828}" type="presParOf" srcId="{B2A71CD6-6395-44AF-9016-4F7E03B061C1}" destId="{0E88AEB6-ABA0-4917-84C8-6BAFEFFEF4E6}"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060CC0-0FC0-41FC-A570-590906D5EE9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747298F6-2E43-4AD7-81FA-8B418E0F1AE2}">
      <dgm:prSet phldrT="[Text]"/>
      <dgm:spPr/>
      <dgm:t>
        <a:bodyPr/>
        <a:lstStyle/>
        <a:p>
          <a:r>
            <a:rPr lang="en-US" b="1" dirty="0"/>
            <a:t>Organization (the Inverted Pyramid)</a:t>
          </a:r>
          <a:endParaRPr lang="en-US" dirty="0"/>
        </a:p>
      </dgm:t>
    </dgm:pt>
    <dgm:pt modelId="{068AEDBF-21F0-40DD-A544-4E76F2D94322}" type="parTrans" cxnId="{A00E61A9-369C-40CB-B961-E6290AAF13A8}">
      <dgm:prSet/>
      <dgm:spPr/>
      <dgm:t>
        <a:bodyPr/>
        <a:lstStyle/>
        <a:p>
          <a:endParaRPr lang="en-US"/>
        </a:p>
      </dgm:t>
    </dgm:pt>
    <dgm:pt modelId="{6F688C81-C0B0-4E95-B47F-CD9AC29AFB67}" type="sibTrans" cxnId="{A00E61A9-369C-40CB-B961-E6290AAF13A8}">
      <dgm:prSet/>
      <dgm:spPr/>
      <dgm:t>
        <a:bodyPr/>
        <a:lstStyle/>
        <a:p>
          <a:endParaRPr lang="en-US"/>
        </a:p>
      </dgm:t>
    </dgm:pt>
    <dgm:pt modelId="{09DD86D8-AE9B-4DFE-B131-0464DE100256}">
      <dgm:prSet phldrT="[Text]" custT="1"/>
      <dgm:spPr/>
      <dgm:t>
        <a:bodyPr/>
        <a:lstStyle/>
        <a:p>
          <a:r>
            <a:rPr lang="en-GB" sz="2000" dirty="0"/>
            <a:t>News is not history or fiction writing, no chronology. </a:t>
          </a:r>
          <a:endParaRPr lang="en-US" sz="2000" dirty="0"/>
        </a:p>
      </dgm:t>
    </dgm:pt>
    <dgm:pt modelId="{9984909A-A668-4237-8BC1-76F16F4EBA4F}" type="parTrans" cxnId="{80644240-B695-4A7A-974A-D47E277329E4}">
      <dgm:prSet/>
      <dgm:spPr/>
      <dgm:t>
        <a:bodyPr/>
        <a:lstStyle/>
        <a:p>
          <a:endParaRPr lang="en-US"/>
        </a:p>
      </dgm:t>
    </dgm:pt>
    <dgm:pt modelId="{A8E4A002-F2CF-45C0-A4D9-AF6B0D2D0083}" type="sibTrans" cxnId="{80644240-B695-4A7A-974A-D47E277329E4}">
      <dgm:prSet/>
      <dgm:spPr/>
      <dgm:t>
        <a:bodyPr/>
        <a:lstStyle/>
        <a:p>
          <a:endParaRPr lang="en-US"/>
        </a:p>
      </dgm:t>
    </dgm:pt>
    <dgm:pt modelId="{F3A894BE-B3E3-4D3F-BCE3-6497555C8DA3}">
      <dgm:prSet phldrT="[Text]" custT="1"/>
      <dgm:spPr/>
      <dgm:t>
        <a:bodyPr/>
        <a:lstStyle/>
        <a:p>
          <a:r>
            <a:rPr lang="en-GB" sz="2000" dirty="0"/>
            <a:t>Inverted Pyramid Style should be adopted</a:t>
          </a:r>
          <a:endParaRPr lang="en-US" sz="2000" dirty="0"/>
        </a:p>
      </dgm:t>
    </dgm:pt>
    <dgm:pt modelId="{99AA985C-A296-44F8-97C6-C2BF47E09728}" type="parTrans" cxnId="{B5D19DDC-3D07-492E-8C6C-CFFC08CC5DBE}">
      <dgm:prSet/>
      <dgm:spPr/>
      <dgm:t>
        <a:bodyPr/>
        <a:lstStyle/>
        <a:p>
          <a:endParaRPr lang="en-US"/>
        </a:p>
      </dgm:t>
    </dgm:pt>
    <dgm:pt modelId="{A9300ADD-6FB2-4BEE-98B1-DCA5B18F9CC6}" type="sibTrans" cxnId="{B5D19DDC-3D07-492E-8C6C-CFFC08CC5DBE}">
      <dgm:prSet/>
      <dgm:spPr/>
      <dgm:t>
        <a:bodyPr/>
        <a:lstStyle/>
        <a:p>
          <a:endParaRPr lang="en-US"/>
        </a:p>
      </dgm:t>
    </dgm:pt>
    <dgm:pt modelId="{AC044C70-7C05-4A77-8F6D-41BF884E0A51}">
      <dgm:prSet phldrT="[Text]"/>
      <dgm:spPr/>
      <dgm:t>
        <a:bodyPr/>
        <a:lstStyle/>
        <a:p>
          <a:r>
            <a:rPr lang="en-US" b="1" dirty="0"/>
            <a:t>Lead</a:t>
          </a:r>
          <a:endParaRPr lang="en-US" dirty="0"/>
        </a:p>
      </dgm:t>
    </dgm:pt>
    <dgm:pt modelId="{BE78B809-DAA9-4ED7-A637-8064A3836682}" type="parTrans" cxnId="{B36ED9C4-6ABD-4F2C-9CF7-4B940A36FC09}">
      <dgm:prSet/>
      <dgm:spPr/>
      <dgm:t>
        <a:bodyPr/>
        <a:lstStyle/>
        <a:p>
          <a:endParaRPr lang="en-US"/>
        </a:p>
      </dgm:t>
    </dgm:pt>
    <dgm:pt modelId="{BD93B1D1-2E66-4812-9B7C-DE33D4CB96A3}" type="sibTrans" cxnId="{B36ED9C4-6ABD-4F2C-9CF7-4B940A36FC09}">
      <dgm:prSet/>
      <dgm:spPr/>
      <dgm:t>
        <a:bodyPr/>
        <a:lstStyle/>
        <a:p>
          <a:endParaRPr lang="en-US"/>
        </a:p>
      </dgm:t>
    </dgm:pt>
    <dgm:pt modelId="{4A64BCD7-6754-44FC-A5FF-81D34ED4065B}">
      <dgm:prSet phldrT="[Text]" custT="1"/>
      <dgm:spPr/>
      <dgm:t>
        <a:bodyPr/>
        <a:lstStyle/>
        <a:p>
          <a:r>
            <a:rPr lang="en-GB" sz="2000" dirty="0"/>
            <a:t>Begin with most compelling information as opening paragraph</a:t>
          </a:r>
          <a:endParaRPr lang="en-US" sz="2000" dirty="0"/>
        </a:p>
      </dgm:t>
    </dgm:pt>
    <dgm:pt modelId="{38240226-E600-4A85-A93F-F89F1CA497E7}" type="parTrans" cxnId="{A0198FF7-DB07-4228-BF6C-51F811A6B1F5}">
      <dgm:prSet/>
      <dgm:spPr/>
      <dgm:t>
        <a:bodyPr/>
        <a:lstStyle/>
        <a:p>
          <a:endParaRPr lang="en-US"/>
        </a:p>
      </dgm:t>
    </dgm:pt>
    <dgm:pt modelId="{7BC9ACFC-3887-458A-95AF-8BFE2DB6DC80}" type="sibTrans" cxnId="{A0198FF7-DB07-4228-BF6C-51F811A6B1F5}">
      <dgm:prSet/>
      <dgm:spPr/>
      <dgm:t>
        <a:bodyPr/>
        <a:lstStyle/>
        <a:p>
          <a:endParaRPr lang="en-US"/>
        </a:p>
      </dgm:t>
    </dgm:pt>
    <dgm:pt modelId="{2F5BE976-B1E4-40F9-BB83-49CFBD5FC041}">
      <dgm:prSet phldrT="[Text]" custT="1"/>
      <dgm:spPr/>
      <dgm:t>
        <a:bodyPr/>
        <a:lstStyle/>
        <a:p>
          <a:r>
            <a:rPr lang="en-GB" sz="2000" dirty="0"/>
            <a:t>Example Keynote speaker’s main point should form the lead </a:t>
          </a:r>
          <a:endParaRPr lang="en-US" sz="2000" dirty="0"/>
        </a:p>
      </dgm:t>
    </dgm:pt>
    <dgm:pt modelId="{740662A5-864D-4911-ACB9-B6ACD97654A0}" type="parTrans" cxnId="{8F6F8F83-1AF7-4FBF-BCD4-5D6A06BC7553}">
      <dgm:prSet/>
      <dgm:spPr/>
      <dgm:t>
        <a:bodyPr/>
        <a:lstStyle/>
        <a:p>
          <a:endParaRPr lang="en-US"/>
        </a:p>
      </dgm:t>
    </dgm:pt>
    <dgm:pt modelId="{841FBFDE-F9D9-4400-AE26-66B99A334559}" type="sibTrans" cxnId="{8F6F8F83-1AF7-4FBF-BCD4-5D6A06BC7553}">
      <dgm:prSet/>
      <dgm:spPr/>
      <dgm:t>
        <a:bodyPr/>
        <a:lstStyle/>
        <a:p>
          <a:endParaRPr lang="en-US"/>
        </a:p>
      </dgm:t>
    </dgm:pt>
    <dgm:pt modelId="{D4E975F6-3FF3-4E89-BC07-B980432B6BA0}">
      <dgm:prSet phldrT="[Text]"/>
      <dgm:spPr/>
      <dgm:t>
        <a:bodyPr/>
        <a:lstStyle/>
        <a:p>
          <a:r>
            <a:rPr lang="en-US" b="1" dirty="0"/>
            <a:t>Fact (Not Opinion) and Attribution</a:t>
          </a:r>
          <a:endParaRPr lang="en-US" dirty="0"/>
        </a:p>
      </dgm:t>
    </dgm:pt>
    <dgm:pt modelId="{08E9003D-A7AF-4692-811D-69AF1A08E82D}" type="parTrans" cxnId="{40782AFD-25FA-4C1C-9F9C-A258BB316501}">
      <dgm:prSet/>
      <dgm:spPr/>
      <dgm:t>
        <a:bodyPr/>
        <a:lstStyle/>
        <a:p>
          <a:endParaRPr lang="en-US"/>
        </a:p>
      </dgm:t>
    </dgm:pt>
    <dgm:pt modelId="{4480EAFE-F9F8-451C-BB77-BB2FC3EB8370}" type="sibTrans" cxnId="{40782AFD-25FA-4C1C-9F9C-A258BB316501}">
      <dgm:prSet/>
      <dgm:spPr/>
      <dgm:t>
        <a:bodyPr/>
        <a:lstStyle/>
        <a:p>
          <a:endParaRPr lang="en-US"/>
        </a:p>
      </dgm:t>
    </dgm:pt>
    <dgm:pt modelId="{FB5C393F-D249-4C0C-821C-5B65BFE9A9AF}">
      <dgm:prSet phldrT="[Text]"/>
      <dgm:spPr/>
      <dgm:t>
        <a:bodyPr/>
        <a:lstStyle/>
        <a:p>
          <a:r>
            <a:rPr lang="en-GB" dirty="0"/>
            <a:t>Do not express opinion unless attributed to a source</a:t>
          </a:r>
          <a:endParaRPr lang="en-US" dirty="0"/>
        </a:p>
      </dgm:t>
    </dgm:pt>
    <dgm:pt modelId="{A8DA74D8-A9A0-4636-B06E-D720D3E4FC32}" type="parTrans" cxnId="{2413653B-FEF9-4498-9DAD-965B4C34775C}">
      <dgm:prSet/>
      <dgm:spPr/>
      <dgm:t>
        <a:bodyPr/>
        <a:lstStyle/>
        <a:p>
          <a:endParaRPr lang="en-US"/>
        </a:p>
      </dgm:t>
    </dgm:pt>
    <dgm:pt modelId="{02C013DE-A941-4F73-8AE5-CB4BA7F180AD}" type="sibTrans" cxnId="{2413653B-FEF9-4498-9DAD-965B4C34775C}">
      <dgm:prSet/>
      <dgm:spPr/>
      <dgm:t>
        <a:bodyPr/>
        <a:lstStyle/>
        <a:p>
          <a:endParaRPr lang="en-US"/>
        </a:p>
      </dgm:t>
    </dgm:pt>
    <dgm:pt modelId="{B8F5C105-5E7D-479B-B705-8338CF5854A9}">
      <dgm:prSet phldrT="[Text]"/>
      <dgm:spPr/>
      <dgm:t>
        <a:bodyPr/>
        <a:lstStyle/>
        <a:p>
          <a:r>
            <a:rPr lang="en-GB" dirty="0"/>
            <a:t>Allow reader to form his opinion.</a:t>
          </a:r>
          <a:endParaRPr lang="en-US" dirty="0"/>
        </a:p>
      </dgm:t>
    </dgm:pt>
    <dgm:pt modelId="{A40910C7-0629-43EE-AFF1-4D5524F12B89}" type="parTrans" cxnId="{45E835E5-288A-47C6-997B-16ED2618F679}">
      <dgm:prSet/>
      <dgm:spPr/>
      <dgm:t>
        <a:bodyPr/>
        <a:lstStyle/>
        <a:p>
          <a:endParaRPr lang="en-US"/>
        </a:p>
      </dgm:t>
    </dgm:pt>
    <dgm:pt modelId="{54ACE7F6-6736-498A-9C3B-479314CC9003}" type="sibTrans" cxnId="{45E835E5-288A-47C6-997B-16ED2618F679}">
      <dgm:prSet/>
      <dgm:spPr/>
      <dgm:t>
        <a:bodyPr/>
        <a:lstStyle/>
        <a:p>
          <a:endParaRPr lang="en-US"/>
        </a:p>
      </dgm:t>
    </dgm:pt>
    <dgm:pt modelId="{029570C9-6385-4345-82DB-9EFB5CB36E82}" type="pres">
      <dgm:prSet presAssocID="{9F060CC0-0FC0-41FC-A570-590906D5EE9F}" presName="composite" presStyleCnt="0">
        <dgm:presLayoutVars>
          <dgm:chMax val="5"/>
          <dgm:dir/>
          <dgm:animLvl val="ctr"/>
          <dgm:resizeHandles val="exact"/>
        </dgm:presLayoutVars>
      </dgm:prSet>
      <dgm:spPr/>
    </dgm:pt>
    <dgm:pt modelId="{F56EE9C9-6142-45F3-85A2-C26280BABC53}" type="pres">
      <dgm:prSet presAssocID="{9F060CC0-0FC0-41FC-A570-590906D5EE9F}" presName="cycle" presStyleCnt="0"/>
      <dgm:spPr/>
    </dgm:pt>
    <dgm:pt modelId="{C939DE4D-82A8-4016-9CC0-1E01322D611B}" type="pres">
      <dgm:prSet presAssocID="{9F060CC0-0FC0-41FC-A570-590906D5EE9F}" presName="centerShape" presStyleCnt="0"/>
      <dgm:spPr/>
    </dgm:pt>
    <dgm:pt modelId="{6E492717-3C4E-4A19-A035-F2C3238B131D}" type="pres">
      <dgm:prSet presAssocID="{9F060CC0-0FC0-41FC-A570-590906D5EE9F}" presName="connSite" presStyleLbl="node1" presStyleIdx="0" presStyleCnt="4"/>
      <dgm:spPr/>
    </dgm:pt>
    <dgm:pt modelId="{0F94CE8F-9ABF-4AC6-8FF0-EB1EA7DE2CE5}" type="pres">
      <dgm:prSet presAssocID="{9F060CC0-0FC0-41FC-A570-590906D5EE9F}" presName="visible" presStyleLbl="node1" presStyleIdx="0" presStyleCnt="4" custScaleY="119333"/>
      <dgm:spPr>
        <a:blipFill rotWithShape="0">
          <a:blip xmlns:r="http://schemas.openxmlformats.org/officeDocument/2006/relationships" r:embed="rId1"/>
          <a:stretch>
            <a:fillRect/>
          </a:stretch>
        </a:blipFill>
      </dgm:spPr>
    </dgm:pt>
    <dgm:pt modelId="{534B0B37-F18C-4D49-8D5E-A749592F0256}" type="pres">
      <dgm:prSet presAssocID="{068AEDBF-21F0-40DD-A544-4E76F2D94322}" presName="Name25" presStyleLbl="parChTrans1D1" presStyleIdx="0" presStyleCnt="3"/>
      <dgm:spPr/>
    </dgm:pt>
    <dgm:pt modelId="{FC698F62-7630-49CF-AE58-07F1EDB80616}" type="pres">
      <dgm:prSet presAssocID="{747298F6-2E43-4AD7-81FA-8B418E0F1AE2}" presName="node" presStyleCnt="0"/>
      <dgm:spPr/>
    </dgm:pt>
    <dgm:pt modelId="{16289BED-6F73-4380-8A4C-AC8BB4A6F33A}" type="pres">
      <dgm:prSet presAssocID="{747298F6-2E43-4AD7-81FA-8B418E0F1AE2}" presName="parentNode" presStyleLbl="node1" presStyleIdx="1" presStyleCnt="4">
        <dgm:presLayoutVars>
          <dgm:chMax val="1"/>
          <dgm:bulletEnabled val="1"/>
        </dgm:presLayoutVars>
      </dgm:prSet>
      <dgm:spPr/>
    </dgm:pt>
    <dgm:pt modelId="{365AE9A9-7A59-4982-AAAE-E82D6F0CFD15}" type="pres">
      <dgm:prSet presAssocID="{747298F6-2E43-4AD7-81FA-8B418E0F1AE2}" presName="childNode" presStyleLbl="revTx" presStyleIdx="0" presStyleCnt="3">
        <dgm:presLayoutVars>
          <dgm:bulletEnabled val="1"/>
        </dgm:presLayoutVars>
      </dgm:prSet>
      <dgm:spPr/>
    </dgm:pt>
    <dgm:pt modelId="{7CEF01FD-B011-4C8C-BBA7-EF55CB6B782E}" type="pres">
      <dgm:prSet presAssocID="{BE78B809-DAA9-4ED7-A637-8064A3836682}" presName="Name25" presStyleLbl="parChTrans1D1" presStyleIdx="1" presStyleCnt="3"/>
      <dgm:spPr/>
    </dgm:pt>
    <dgm:pt modelId="{D1E33FAE-AC42-4C9E-9F04-9F078EB78D46}" type="pres">
      <dgm:prSet presAssocID="{AC044C70-7C05-4A77-8F6D-41BF884E0A51}" presName="node" presStyleCnt="0"/>
      <dgm:spPr/>
    </dgm:pt>
    <dgm:pt modelId="{2F3971D6-3336-48E7-8E93-05EABC948AED}" type="pres">
      <dgm:prSet presAssocID="{AC044C70-7C05-4A77-8F6D-41BF884E0A51}" presName="parentNode" presStyleLbl="node1" presStyleIdx="2" presStyleCnt="4">
        <dgm:presLayoutVars>
          <dgm:chMax val="1"/>
          <dgm:bulletEnabled val="1"/>
        </dgm:presLayoutVars>
      </dgm:prSet>
      <dgm:spPr/>
    </dgm:pt>
    <dgm:pt modelId="{37DDCEBA-324F-497B-8DB0-A0EF5721D597}" type="pres">
      <dgm:prSet presAssocID="{AC044C70-7C05-4A77-8F6D-41BF884E0A51}" presName="childNode" presStyleLbl="revTx" presStyleIdx="1" presStyleCnt="3">
        <dgm:presLayoutVars>
          <dgm:bulletEnabled val="1"/>
        </dgm:presLayoutVars>
      </dgm:prSet>
      <dgm:spPr/>
    </dgm:pt>
    <dgm:pt modelId="{D92CBAE4-176D-4CB4-AE06-F57719EB2F20}" type="pres">
      <dgm:prSet presAssocID="{08E9003D-A7AF-4692-811D-69AF1A08E82D}" presName="Name25" presStyleLbl="parChTrans1D1" presStyleIdx="2" presStyleCnt="3"/>
      <dgm:spPr/>
    </dgm:pt>
    <dgm:pt modelId="{132F41FA-66BE-462B-93C8-C8AD329F16AF}" type="pres">
      <dgm:prSet presAssocID="{D4E975F6-3FF3-4E89-BC07-B980432B6BA0}" presName="node" presStyleCnt="0"/>
      <dgm:spPr/>
    </dgm:pt>
    <dgm:pt modelId="{BB715193-2359-41CE-8096-4701D6724258}" type="pres">
      <dgm:prSet presAssocID="{D4E975F6-3FF3-4E89-BC07-B980432B6BA0}" presName="parentNode" presStyleLbl="node1" presStyleIdx="3" presStyleCnt="4">
        <dgm:presLayoutVars>
          <dgm:chMax val="1"/>
          <dgm:bulletEnabled val="1"/>
        </dgm:presLayoutVars>
      </dgm:prSet>
      <dgm:spPr/>
    </dgm:pt>
    <dgm:pt modelId="{12665EED-A7C0-401F-BDFF-C520141FD714}" type="pres">
      <dgm:prSet presAssocID="{D4E975F6-3FF3-4E89-BC07-B980432B6BA0}" presName="childNode" presStyleLbl="revTx" presStyleIdx="2" presStyleCnt="3">
        <dgm:presLayoutVars>
          <dgm:bulletEnabled val="1"/>
        </dgm:presLayoutVars>
      </dgm:prSet>
      <dgm:spPr/>
    </dgm:pt>
  </dgm:ptLst>
  <dgm:cxnLst>
    <dgm:cxn modelId="{2F135C09-F42B-4C97-B940-03925A2F7719}" type="presOf" srcId="{08E9003D-A7AF-4692-811D-69AF1A08E82D}" destId="{D92CBAE4-176D-4CB4-AE06-F57719EB2F20}" srcOrd="0" destOrd="0" presId="urn:microsoft.com/office/officeart/2005/8/layout/radial2"/>
    <dgm:cxn modelId="{4AA35017-9342-45A5-9156-F50256A06CC8}" type="presOf" srcId="{09DD86D8-AE9B-4DFE-B131-0464DE100256}" destId="{365AE9A9-7A59-4982-AAAE-E82D6F0CFD15}" srcOrd="0" destOrd="0" presId="urn:microsoft.com/office/officeart/2005/8/layout/radial2"/>
    <dgm:cxn modelId="{B1F4F435-8780-4449-9A78-810F366E0E94}" type="presOf" srcId="{9F060CC0-0FC0-41FC-A570-590906D5EE9F}" destId="{029570C9-6385-4345-82DB-9EFB5CB36E82}" srcOrd="0" destOrd="0" presId="urn:microsoft.com/office/officeart/2005/8/layout/radial2"/>
    <dgm:cxn modelId="{2413653B-FEF9-4498-9DAD-965B4C34775C}" srcId="{D4E975F6-3FF3-4E89-BC07-B980432B6BA0}" destId="{FB5C393F-D249-4C0C-821C-5B65BFE9A9AF}" srcOrd="0" destOrd="0" parTransId="{A8DA74D8-A9A0-4636-B06E-D720D3E4FC32}" sibTransId="{02C013DE-A941-4F73-8AE5-CB4BA7F180AD}"/>
    <dgm:cxn modelId="{80644240-B695-4A7A-974A-D47E277329E4}" srcId="{747298F6-2E43-4AD7-81FA-8B418E0F1AE2}" destId="{09DD86D8-AE9B-4DFE-B131-0464DE100256}" srcOrd="0" destOrd="0" parTransId="{9984909A-A668-4237-8BC1-76F16F4EBA4F}" sibTransId="{A8E4A002-F2CF-45C0-A4D9-AF6B0D2D0083}"/>
    <dgm:cxn modelId="{F6E0D46C-DF84-450D-BD3E-5CB27032713A}" type="presOf" srcId="{747298F6-2E43-4AD7-81FA-8B418E0F1AE2}" destId="{16289BED-6F73-4380-8A4C-AC8BB4A6F33A}" srcOrd="0" destOrd="0" presId="urn:microsoft.com/office/officeart/2005/8/layout/radial2"/>
    <dgm:cxn modelId="{8F6F8F83-1AF7-4FBF-BCD4-5D6A06BC7553}" srcId="{AC044C70-7C05-4A77-8F6D-41BF884E0A51}" destId="{2F5BE976-B1E4-40F9-BB83-49CFBD5FC041}" srcOrd="1" destOrd="0" parTransId="{740662A5-864D-4911-ACB9-B6ACD97654A0}" sibTransId="{841FBFDE-F9D9-4400-AE26-66B99A334559}"/>
    <dgm:cxn modelId="{D11CB283-24BB-47F6-98F2-B3AF1525D152}" type="presOf" srcId="{D4E975F6-3FF3-4E89-BC07-B980432B6BA0}" destId="{BB715193-2359-41CE-8096-4701D6724258}" srcOrd="0" destOrd="0" presId="urn:microsoft.com/office/officeart/2005/8/layout/radial2"/>
    <dgm:cxn modelId="{E8F9D784-3F8A-453A-B10D-B9107C89F7C1}" type="presOf" srcId="{F3A894BE-B3E3-4D3F-BCE3-6497555C8DA3}" destId="{365AE9A9-7A59-4982-AAAE-E82D6F0CFD15}" srcOrd="0" destOrd="1" presId="urn:microsoft.com/office/officeart/2005/8/layout/radial2"/>
    <dgm:cxn modelId="{CE094A88-945E-435A-9A99-9A42EA441DB3}" type="presOf" srcId="{FB5C393F-D249-4C0C-821C-5B65BFE9A9AF}" destId="{12665EED-A7C0-401F-BDFF-C520141FD714}" srcOrd="0" destOrd="0" presId="urn:microsoft.com/office/officeart/2005/8/layout/radial2"/>
    <dgm:cxn modelId="{8F087588-76FB-4037-B285-CCA457EDE7DB}" type="presOf" srcId="{B8F5C105-5E7D-479B-B705-8338CF5854A9}" destId="{12665EED-A7C0-401F-BDFF-C520141FD714}" srcOrd="0" destOrd="1" presId="urn:microsoft.com/office/officeart/2005/8/layout/radial2"/>
    <dgm:cxn modelId="{11F6C7A1-0916-44E7-92DA-24BBA5B61DDC}" type="presOf" srcId="{068AEDBF-21F0-40DD-A544-4E76F2D94322}" destId="{534B0B37-F18C-4D49-8D5E-A749592F0256}" srcOrd="0" destOrd="0" presId="urn:microsoft.com/office/officeart/2005/8/layout/radial2"/>
    <dgm:cxn modelId="{A00E61A9-369C-40CB-B961-E6290AAF13A8}" srcId="{9F060CC0-0FC0-41FC-A570-590906D5EE9F}" destId="{747298F6-2E43-4AD7-81FA-8B418E0F1AE2}" srcOrd="0" destOrd="0" parTransId="{068AEDBF-21F0-40DD-A544-4E76F2D94322}" sibTransId="{6F688C81-C0B0-4E95-B47F-CD9AC29AFB67}"/>
    <dgm:cxn modelId="{B36ED9C4-6ABD-4F2C-9CF7-4B940A36FC09}" srcId="{9F060CC0-0FC0-41FC-A570-590906D5EE9F}" destId="{AC044C70-7C05-4A77-8F6D-41BF884E0A51}" srcOrd="1" destOrd="0" parTransId="{BE78B809-DAA9-4ED7-A637-8064A3836682}" sibTransId="{BD93B1D1-2E66-4812-9B7C-DE33D4CB96A3}"/>
    <dgm:cxn modelId="{1F41BEC6-5BBF-4430-B255-DFCDE3D70E41}" type="presOf" srcId="{BE78B809-DAA9-4ED7-A637-8064A3836682}" destId="{7CEF01FD-B011-4C8C-BBA7-EF55CB6B782E}" srcOrd="0" destOrd="0" presId="urn:microsoft.com/office/officeart/2005/8/layout/radial2"/>
    <dgm:cxn modelId="{F647E7C7-F8C3-4221-97F9-2DFF71F7957E}" type="presOf" srcId="{2F5BE976-B1E4-40F9-BB83-49CFBD5FC041}" destId="{37DDCEBA-324F-497B-8DB0-A0EF5721D597}" srcOrd="0" destOrd="1" presId="urn:microsoft.com/office/officeart/2005/8/layout/radial2"/>
    <dgm:cxn modelId="{5B52FBCE-41C1-420A-8680-F11526B92E5D}" type="presOf" srcId="{4A64BCD7-6754-44FC-A5FF-81D34ED4065B}" destId="{37DDCEBA-324F-497B-8DB0-A0EF5721D597}" srcOrd="0" destOrd="0" presId="urn:microsoft.com/office/officeart/2005/8/layout/radial2"/>
    <dgm:cxn modelId="{CB34ACDA-AF0D-4F4E-9793-1C526995D3EC}" type="presOf" srcId="{AC044C70-7C05-4A77-8F6D-41BF884E0A51}" destId="{2F3971D6-3336-48E7-8E93-05EABC948AED}" srcOrd="0" destOrd="0" presId="urn:microsoft.com/office/officeart/2005/8/layout/radial2"/>
    <dgm:cxn modelId="{B5D19DDC-3D07-492E-8C6C-CFFC08CC5DBE}" srcId="{747298F6-2E43-4AD7-81FA-8B418E0F1AE2}" destId="{F3A894BE-B3E3-4D3F-BCE3-6497555C8DA3}" srcOrd="1" destOrd="0" parTransId="{99AA985C-A296-44F8-97C6-C2BF47E09728}" sibTransId="{A9300ADD-6FB2-4BEE-98B1-DCA5B18F9CC6}"/>
    <dgm:cxn modelId="{45E835E5-288A-47C6-997B-16ED2618F679}" srcId="{D4E975F6-3FF3-4E89-BC07-B980432B6BA0}" destId="{B8F5C105-5E7D-479B-B705-8338CF5854A9}" srcOrd="1" destOrd="0" parTransId="{A40910C7-0629-43EE-AFF1-4D5524F12B89}" sibTransId="{54ACE7F6-6736-498A-9C3B-479314CC9003}"/>
    <dgm:cxn modelId="{A0198FF7-DB07-4228-BF6C-51F811A6B1F5}" srcId="{AC044C70-7C05-4A77-8F6D-41BF884E0A51}" destId="{4A64BCD7-6754-44FC-A5FF-81D34ED4065B}" srcOrd="0" destOrd="0" parTransId="{38240226-E600-4A85-A93F-F89F1CA497E7}" sibTransId="{7BC9ACFC-3887-458A-95AF-8BFE2DB6DC80}"/>
    <dgm:cxn modelId="{40782AFD-25FA-4C1C-9F9C-A258BB316501}" srcId="{9F060CC0-0FC0-41FC-A570-590906D5EE9F}" destId="{D4E975F6-3FF3-4E89-BC07-B980432B6BA0}" srcOrd="2" destOrd="0" parTransId="{08E9003D-A7AF-4692-811D-69AF1A08E82D}" sibTransId="{4480EAFE-F9F8-451C-BB77-BB2FC3EB8370}"/>
    <dgm:cxn modelId="{6F03C4F7-B141-4043-BC13-A5429B8BD1BC}" type="presParOf" srcId="{029570C9-6385-4345-82DB-9EFB5CB36E82}" destId="{F56EE9C9-6142-45F3-85A2-C26280BABC53}" srcOrd="0" destOrd="0" presId="urn:microsoft.com/office/officeart/2005/8/layout/radial2"/>
    <dgm:cxn modelId="{A942CDB1-B220-4D5A-B56F-91952E6AFA9D}" type="presParOf" srcId="{F56EE9C9-6142-45F3-85A2-C26280BABC53}" destId="{C939DE4D-82A8-4016-9CC0-1E01322D611B}" srcOrd="0" destOrd="0" presId="urn:microsoft.com/office/officeart/2005/8/layout/radial2"/>
    <dgm:cxn modelId="{EB99515E-3121-4F70-BAF4-AC80863E8E1D}" type="presParOf" srcId="{C939DE4D-82A8-4016-9CC0-1E01322D611B}" destId="{6E492717-3C4E-4A19-A035-F2C3238B131D}" srcOrd="0" destOrd="0" presId="urn:microsoft.com/office/officeart/2005/8/layout/radial2"/>
    <dgm:cxn modelId="{077D1A40-B074-47E8-960B-C08EEA1EE6CA}" type="presParOf" srcId="{C939DE4D-82A8-4016-9CC0-1E01322D611B}" destId="{0F94CE8F-9ABF-4AC6-8FF0-EB1EA7DE2CE5}" srcOrd="1" destOrd="0" presId="urn:microsoft.com/office/officeart/2005/8/layout/radial2"/>
    <dgm:cxn modelId="{7AEC65CB-F713-4964-A821-745B3E35B704}" type="presParOf" srcId="{F56EE9C9-6142-45F3-85A2-C26280BABC53}" destId="{534B0B37-F18C-4D49-8D5E-A749592F0256}" srcOrd="1" destOrd="0" presId="urn:microsoft.com/office/officeart/2005/8/layout/radial2"/>
    <dgm:cxn modelId="{DD855A8A-DBFD-4080-AC14-CF7BF90C5930}" type="presParOf" srcId="{F56EE9C9-6142-45F3-85A2-C26280BABC53}" destId="{FC698F62-7630-49CF-AE58-07F1EDB80616}" srcOrd="2" destOrd="0" presId="urn:microsoft.com/office/officeart/2005/8/layout/radial2"/>
    <dgm:cxn modelId="{581F1597-D595-4F8F-BC74-D24FCC32E99F}" type="presParOf" srcId="{FC698F62-7630-49CF-AE58-07F1EDB80616}" destId="{16289BED-6F73-4380-8A4C-AC8BB4A6F33A}" srcOrd="0" destOrd="0" presId="urn:microsoft.com/office/officeart/2005/8/layout/radial2"/>
    <dgm:cxn modelId="{4F7CEFEF-A673-4E71-8B7F-18CB261370D7}" type="presParOf" srcId="{FC698F62-7630-49CF-AE58-07F1EDB80616}" destId="{365AE9A9-7A59-4982-AAAE-E82D6F0CFD15}" srcOrd="1" destOrd="0" presId="urn:microsoft.com/office/officeart/2005/8/layout/radial2"/>
    <dgm:cxn modelId="{8286010C-1BAB-4E2D-A55A-B6E3F362CCD0}" type="presParOf" srcId="{F56EE9C9-6142-45F3-85A2-C26280BABC53}" destId="{7CEF01FD-B011-4C8C-BBA7-EF55CB6B782E}" srcOrd="3" destOrd="0" presId="urn:microsoft.com/office/officeart/2005/8/layout/radial2"/>
    <dgm:cxn modelId="{27225428-ED76-44FC-9C3C-3E32A1C6D487}" type="presParOf" srcId="{F56EE9C9-6142-45F3-85A2-C26280BABC53}" destId="{D1E33FAE-AC42-4C9E-9F04-9F078EB78D46}" srcOrd="4" destOrd="0" presId="urn:microsoft.com/office/officeart/2005/8/layout/radial2"/>
    <dgm:cxn modelId="{05A6BC3E-7893-48E6-A100-2D5E3FAAA452}" type="presParOf" srcId="{D1E33FAE-AC42-4C9E-9F04-9F078EB78D46}" destId="{2F3971D6-3336-48E7-8E93-05EABC948AED}" srcOrd="0" destOrd="0" presId="urn:microsoft.com/office/officeart/2005/8/layout/radial2"/>
    <dgm:cxn modelId="{6843AA0E-057A-4685-8EB9-3B04EA2D7B3A}" type="presParOf" srcId="{D1E33FAE-AC42-4C9E-9F04-9F078EB78D46}" destId="{37DDCEBA-324F-497B-8DB0-A0EF5721D597}" srcOrd="1" destOrd="0" presId="urn:microsoft.com/office/officeart/2005/8/layout/radial2"/>
    <dgm:cxn modelId="{92F81F0C-B059-4FDA-A561-2D1AB44486FE}" type="presParOf" srcId="{F56EE9C9-6142-45F3-85A2-C26280BABC53}" destId="{D92CBAE4-176D-4CB4-AE06-F57719EB2F20}" srcOrd="5" destOrd="0" presId="urn:microsoft.com/office/officeart/2005/8/layout/radial2"/>
    <dgm:cxn modelId="{5D004493-757F-43D5-ADA1-7947E0ECF681}" type="presParOf" srcId="{F56EE9C9-6142-45F3-85A2-C26280BABC53}" destId="{132F41FA-66BE-462B-93C8-C8AD329F16AF}" srcOrd="6" destOrd="0" presId="urn:microsoft.com/office/officeart/2005/8/layout/radial2"/>
    <dgm:cxn modelId="{8B593210-3D69-4E42-A3C5-D57E74FC0430}" type="presParOf" srcId="{132F41FA-66BE-462B-93C8-C8AD329F16AF}" destId="{BB715193-2359-41CE-8096-4701D6724258}" srcOrd="0" destOrd="0" presId="urn:microsoft.com/office/officeart/2005/8/layout/radial2"/>
    <dgm:cxn modelId="{B247DCEA-99B7-44EE-9FEA-73212965E664}" type="presParOf" srcId="{132F41FA-66BE-462B-93C8-C8AD329F16AF}" destId="{12665EED-A7C0-401F-BDFF-C520141FD714}"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060CC0-0FC0-41FC-A570-590906D5EE9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747298F6-2E43-4AD7-81FA-8B418E0F1AE2}">
      <dgm:prSet phldrT="[Text]"/>
      <dgm:spPr/>
      <dgm:t>
        <a:bodyPr/>
        <a:lstStyle/>
        <a:p>
          <a:r>
            <a:rPr lang="en-GB" dirty="0"/>
            <a:t>Short paragraphs</a:t>
          </a:r>
          <a:endParaRPr lang="en-US" dirty="0"/>
        </a:p>
      </dgm:t>
    </dgm:pt>
    <dgm:pt modelId="{068AEDBF-21F0-40DD-A544-4E76F2D94322}" type="parTrans" cxnId="{A00E61A9-369C-40CB-B961-E6290AAF13A8}">
      <dgm:prSet/>
      <dgm:spPr/>
      <dgm:t>
        <a:bodyPr/>
        <a:lstStyle/>
        <a:p>
          <a:endParaRPr lang="en-US"/>
        </a:p>
      </dgm:t>
    </dgm:pt>
    <dgm:pt modelId="{6F688C81-C0B0-4E95-B47F-CD9AC29AFB67}" type="sibTrans" cxnId="{A00E61A9-369C-40CB-B961-E6290AAF13A8}">
      <dgm:prSet/>
      <dgm:spPr/>
      <dgm:t>
        <a:bodyPr/>
        <a:lstStyle/>
        <a:p>
          <a:endParaRPr lang="en-US"/>
        </a:p>
      </dgm:t>
    </dgm:pt>
    <dgm:pt modelId="{09DD86D8-AE9B-4DFE-B131-0464DE100256}">
      <dgm:prSet phldrT="[Text]"/>
      <dgm:spPr/>
      <dgm:t>
        <a:bodyPr/>
        <a:lstStyle/>
        <a:p>
          <a:r>
            <a:rPr lang="en-GB" dirty="0"/>
            <a:t>Use short paragraphs for </a:t>
          </a:r>
          <a:r>
            <a:rPr lang="en-GB" dirty="0" err="1"/>
            <a:t>punchiness</a:t>
          </a:r>
          <a:r>
            <a:rPr lang="en-GB" dirty="0"/>
            <a:t> and appearance </a:t>
          </a:r>
          <a:endParaRPr lang="en-US" dirty="0"/>
        </a:p>
      </dgm:t>
    </dgm:pt>
    <dgm:pt modelId="{9984909A-A668-4237-8BC1-76F16F4EBA4F}" type="parTrans" cxnId="{80644240-B695-4A7A-974A-D47E277329E4}">
      <dgm:prSet/>
      <dgm:spPr/>
      <dgm:t>
        <a:bodyPr/>
        <a:lstStyle/>
        <a:p>
          <a:endParaRPr lang="en-US"/>
        </a:p>
      </dgm:t>
    </dgm:pt>
    <dgm:pt modelId="{A8E4A002-F2CF-45C0-A4D9-AF6B0D2D0083}" type="sibTrans" cxnId="{80644240-B695-4A7A-974A-D47E277329E4}">
      <dgm:prSet/>
      <dgm:spPr/>
      <dgm:t>
        <a:bodyPr/>
        <a:lstStyle/>
        <a:p>
          <a:endParaRPr lang="en-US"/>
        </a:p>
      </dgm:t>
    </dgm:pt>
    <dgm:pt modelId="{F3A894BE-B3E3-4D3F-BCE3-6497555C8DA3}">
      <dgm:prSet phldrT="[Text]"/>
      <dgm:spPr/>
      <dgm:t>
        <a:bodyPr/>
        <a:lstStyle/>
        <a:p>
          <a:r>
            <a:rPr lang="en-GB" dirty="0"/>
            <a:t>Usually a sentence per </a:t>
          </a:r>
          <a:r>
            <a:rPr lang="en-GB" dirty="0" err="1"/>
            <a:t>para</a:t>
          </a:r>
          <a:r>
            <a:rPr lang="en-GB" dirty="0"/>
            <a:t>. To reduce clumsiness and ambiguity</a:t>
          </a:r>
          <a:endParaRPr lang="en-US" dirty="0"/>
        </a:p>
      </dgm:t>
    </dgm:pt>
    <dgm:pt modelId="{99AA985C-A296-44F8-97C6-C2BF47E09728}" type="parTrans" cxnId="{B5D19DDC-3D07-492E-8C6C-CFFC08CC5DBE}">
      <dgm:prSet/>
      <dgm:spPr/>
      <dgm:t>
        <a:bodyPr/>
        <a:lstStyle/>
        <a:p>
          <a:endParaRPr lang="en-US"/>
        </a:p>
      </dgm:t>
    </dgm:pt>
    <dgm:pt modelId="{A9300ADD-6FB2-4BEE-98B1-DCA5B18F9CC6}" type="sibTrans" cxnId="{B5D19DDC-3D07-492E-8C6C-CFFC08CC5DBE}">
      <dgm:prSet/>
      <dgm:spPr/>
      <dgm:t>
        <a:bodyPr/>
        <a:lstStyle/>
        <a:p>
          <a:endParaRPr lang="en-US"/>
        </a:p>
      </dgm:t>
    </dgm:pt>
    <dgm:pt modelId="{AC044C70-7C05-4A77-8F6D-41BF884E0A51}">
      <dgm:prSet phldrT="[Text]"/>
      <dgm:spPr/>
      <dgm:t>
        <a:bodyPr/>
        <a:lstStyle/>
        <a:p>
          <a:r>
            <a:rPr lang="en-GB" dirty="0"/>
            <a:t>person</a:t>
          </a:r>
          <a:endParaRPr lang="en-US" dirty="0"/>
        </a:p>
      </dgm:t>
    </dgm:pt>
    <dgm:pt modelId="{BE78B809-DAA9-4ED7-A637-8064A3836682}" type="parTrans" cxnId="{B36ED9C4-6ABD-4F2C-9CF7-4B940A36FC09}">
      <dgm:prSet/>
      <dgm:spPr/>
      <dgm:t>
        <a:bodyPr/>
        <a:lstStyle/>
        <a:p>
          <a:endParaRPr lang="en-US"/>
        </a:p>
      </dgm:t>
    </dgm:pt>
    <dgm:pt modelId="{BD93B1D1-2E66-4812-9B7C-DE33D4CB96A3}" type="sibTrans" cxnId="{B36ED9C4-6ABD-4F2C-9CF7-4B940A36FC09}">
      <dgm:prSet/>
      <dgm:spPr/>
      <dgm:t>
        <a:bodyPr/>
        <a:lstStyle/>
        <a:p>
          <a:endParaRPr lang="en-US"/>
        </a:p>
      </dgm:t>
    </dgm:pt>
    <dgm:pt modelId="{4A64BCD7-6754-44FC-A5FF-81D34ED4065B}">
      <dgm:prSet phldrT="[Text]"/>
      <dgm:spPr/>
      <dgm:t>
        <a:bodyPr/>
        <a:lstStyle/>
        <a:p>
          <a:r>
            <a:rPr lang="en-GB" dirty="0"/>
            <a:t>Use Third Person</a:t>
          </a:r>
          <a:endParaRPr lang="en-US" dirty="0"/>
        </a:p>
      </dgm:t>
    </dgm:pt>
    <dgm:pt modelId="{38240226-E600-4A85-A93F-F89F1CA497E7}" type="parTrans" cxnId="{A0198FF7-DB07-4228-BF6C-51F811A6B1F5}">
      <dgm:prSet/>
      <dgm:spPr/>
      <dgm:t>
        <a:bodyPr/>
        <a:lstStyle/>
        <a:p>
          <a:endParaRPr lang="en-US"/>
        </a:p>
      </dgm:t>
    </dgm:pt>
    <dgm:pt modelId="{7BC9ACFC-3887-458A-95AF-8BFE2DB6DC80}" type="sibTrans" cxnId="{A0198FF7-DB07-4228-BF6C-51F811A6B1F5}">
      <dgm:prSet/>
      <dgm:spPr/>
      <dgm:t>
        <a:bodyPr/>
        <a:lstStyle/>
        <a:p>
          <a:endParaRPr lang="en-US"/>
        </a:p>
      </dgm:t>
    </dgm:pt>
    <dgm:pt modelId="{2F5BE976-B1E4-40F9-BB83-49CFBD5FC041}">
      <dgm:prSet phldrT="[Text]"/>
      <dgm:spPr/>
      <dgm:t>
        <a:bodyPr/>
        <a:lstStyle/>
        <a:p>
          <a:r>
            <a:rPr lang="en-GB" dirty="0"/>
            <a:t>Two full names in first reference not initials </a:t>
          </a:r>
          <a:endParaRPr lang="en-US" dirty="0"/>
        </a:p>
      </dgm:t>
    </dgm:pt>
    <dgm:pt modelId="{740662A5-864D-4911-ACB9-B6ACD97654A0}" type="parTrans" cxnId="{8F6F8F83-1AF7-4FBF-BCD4-5D6A06BC7553}">
      <dgm:prSet/>
      <dgm:spPr/>
      <dgm:t>
        <a:bodyPr/>
        <a:lstStyle/>
        <a:p>
          <a:endParaRPr lang="en-US"/>
        </a:p>
      </dgm:t>
    </dgm:pt>
    <dgm:pt modelId="{841FBFDE-F9D9-4400-AE26-66B99A334559}" type="sibTrans" cxnId="{8F6F8F83-1AF7-4FBF-BCD4-5D6A06BC7553}">
      <dgm:prSet/>
      <dgm:spPr/>
      <dgm:t>
        <a:bodyPr/>
        <a:lstStyle/>
        <a:p>
          <a:endParaRPr lang="en-US"/>
        </a:p>
      </dgm:t>
    </dgm:pt>
    <dgm:pt modelId="{D4E975F6-3FF3-4E89-BC07-B980432B6BA0}">
      <dgm:prSet phldrT="[Text]"/>
      <dgm:spPr/>
      <dgm:t>
        <a:bodyPr/>
        <a:lstStyle/>
        <a:p>
          <a:r>
            <a:rPr lang="en-GB" dirty="0"/>
            <a:t>Headlines</a:t>
          </a:r>
          <a:endParaRPr lang="en-US" dirty="0"/>
        </a:p>
      </dgm:t>
    </dgm:pt>
    <dgm:pt modelId="{08E9003D-A7AF-4692-811D-69AF1A08E82D}" type="parTrans" cxnId="{40782AFD-25FA-4C1C-9F9C-A258BB316501}">
      <dgm:prSet/>
      <dgm:spPr/>
      <dgm:t>
        <a:bodyPr/>
        <a:lstStyle/>
        <a:p>
          <a:endParaRPr lang="en-US"/>
        </a:p>
      </dgm:t>
    </dgm:pt>
    <dgm:pt modelId="{4480EAFE-F9F8-451C-BB77-BB2FC3EB8370}" type="sibTrans" cxnId="{40782AFD-25FA-4C1C-9F9C-A258BB316501}">
      <dgm:prSet/>
      <dgm:spPr/>
      <dgm:t>
        <a:bodyPr/>
        <a:lstStyle/>
        <a:p>
          <a:endParaRPr lang="en-US"/>
        </a:p>
      </dgm:t>
    </dgm:pt>
    <dgm:pt modelId="{FB5C393F-D249-4C0C-821C-5B65BFE9A9AF}">
      <dgm:prSet phldrT="[Text]"/>
      <dgm:spPr/>
      <dgm:t>
        <a:bodyPr/>
        <a:lstStyle/>
        <a:p>
          <a:r>
            <a:rPr lang="en-GB" dirty="0"/>
            <a:t>    Short and snappy, coming                  from the body of the text</a:t>
          </a:r>
          <a:endParaRPr lang="en-US" dirty="0"/>
        </a:p>
      </dgm:t>
    </dgm:pt>
    <dgm:pt modelId="{A8DA74D8-A9A0-4636-B06E-D720D3E4FC32}" type="parTrans" cxnId="{2413653B-FEF9-4498-9DAD-965B4C34775C}">
      <dgm:prSet/>
      <dgm:spPr/>
      <dgm:t>
        <a:bodyPr/>
        <a:lstStyle/>
        <a:p>
          <a:endParaRPr lang="en-US"/>
        </a:p>
      </dgm:t>
    </dgm:pt>
    <dgm:pt modelId="{02C013DE-A941-4F73-8AE5-CB4BA7F180AD}" type="sibTrans" cxnId="{2413653B-FEF9-4498-9DAD-965B4C34775C}">
      <dgm:prSet/>
      <dgm:spPr/>
      <dgm:t>
        <a:bodyPr/>
        <a:lstStyle/>
        <a:p>
          <a:endParaRPr lang="en-US"/>
        </a:p>
      </dgm:t>
    </dgm:pt>
    <dgm:pt modelId="{B8F5C105-5E7D-479B-B705-8338CF5854A9}">
      <dgm:prSet phldrT="[Text]"/>
      <dgm:spPr/>
      <dgm:t>
        <a:bodyPr/>
        <a:lstStyle/>
        <a:p>
          <a:r>
            <a:rPr lang="en-GB" dirty="0"/>
            <a:t>Use present tense not past tense</a:t>
          </a:r>
          <a:endParaRPr lang="en-US" dirty="0"/>
        </a:p>
      </dgm:t>
    </dgm:pt>
    <dgm:pt modelId="{A40910C7-0629-43EE-AFF1-4D5524F12B89}" type="parTrans" cxnId="{45E835E5-288A-47C6-997B-16ED2618F679}">
      <dgm:prSet/>
      <dgm:spPr/>
      <dgm:t>
        <a:bodyPr/>
        <a:lstStyle/>
        <a:p>
          <a:endParaRPr lang="en-US"/>
        </a:p>
      </dgm:t>
    </dgm:pt>
    <dgm:pt modelId="{54ACE7F6-6736-498A-9C3B-479314CC9003}" type="sibTrans" cxnId="{45E835E5-288A-47C6-997B-16ED2618F679}">
      <dgm:prSet/>
      <dgm:spPr/>
      <dgm:t>
        <a:bodyPr/>
        <a:lstStyle/>
        <a:p>
          <a:endParaRPr lang="en-US"/>
        </a:p>
      </dgm:t>
    </dgm:pt>
    <dgm:pt modelId="{4EC2861D-1307-457D-B4C7-20B18909BE6B}">
      <dgm:prSet phldrT="[Text]"/>
      <dgm:spPr/>
      <dgm:t>
        <a:bodyPr/>
        <a:lstStyle/>
        <a:p>
          <a:endParaRPr lang="en-US" dirty="0"/>
        </a:p>
      </dgm:t>
    </dgm:pt>
    <dgm:pt modelId="{09E1AEF2-3D6B-424F-B2BA-F88B22883DB9}" type="parTrans" cxnId="{FC60903F-2AE6-4626-B998-AFB485D35F86}">
      <dgm:prSet/>
      <dgm:spPr/>
      <dgm:t>
        <a:bodyPr/>
        <a:lstStyle/>
        <a:p>
          <a:endParaRPr lang="en-US"/>
        </a:p>
      </dgm:t>
    </dgm:pt>
    <dgm:pt modelId="{0312BA1D-2BFC-4DD9-84E9-3E6AEFE1CCB8}" type="sibTrans" cxnId="{FC60903F-2AE6-4626-B998-AFB485D35F86}">
      <dgm:prSet/>
      <dgm:spPr/>
      <dgm:t>
        <a:bodyPr/>
        <a:lstStyle/>
        <a:p>
          <a:endParaRPr lang="en-US"/>
        </a:p>
      </dgm:t>
    </dgm:pt>
    <dgm:pt modelId="{029570C9-6385-4345-82DB-9EFB5CB36E82}" type="pres">
      <dgm:prSet presAssocID="{9F060CC0-0FC0-41FC-A570-590906D5EE9F}" presName="composite" presStyleCnt="0">
        <dgm:presLayoutVars>
          <dgm:chMax val="5"/>
          <dgm:dir/>
          <dgm:animLvl val="ctr"/>
          <dgm:resizeHandles val="exact"/>
        </dgm:presLayoutVars>
      </dgm:prSet>
      <dgm:spPr/>
    </dgm:pt>
    <dgm:pt modelId="{F56EE9C9-6142-45F3-85A2-C26280BABC53}" type="pres">
      <dgm:prSet presAssocID="{9F060CC0-0FC0-41FC-A570-590906D5EE9F}" presName="cycle" presStyleCnt="0"/>
      <dgm:spPr/>
    </dgm:pt>
    <dgm:pt modelId="{C939DE4D-82A8-4016-9CC0-1E01322D611B}" type="pres">
      <dgm:prSet presAssocID="{9F060CC0-0FC0-41FC-A570-590906D5EE9F}" presName="centerShape" presStyleCnt="0"/>
      <dgm:spPr/>
    </dgm:pt>
    <dgm:pt modelId="{6E492717-3C4E-4A19-A035-F2C3238B131D}" type="pres">
      <dgm:prSet presAssocID="{9F060CC0-0FC0-41FC-A570-590906D5EE9F}" presName="connSite" presStyleLbl="node1" presStyleIdx="0" presStyleCnt="4"/>
      <dgm:spPr/>
    </dgm:pt>
    <dgm:pt modelId="{0F94CE8F-9ABF-4AC6-8FF0-EB1EA7DE2CE5}" type="pres">
      <dgm:prSet presAssocID="{9F060CC0-0FC0-41FC-A570-590906D5EE9F}" presName="visible" presStyleLbl="node1" presStyleIdx="0" presStyleCnt="4"/>
      <dgm:spPr>
        <a:blipFill rotWithShape="0">
          <a:blip xmlns:r="http://schemas.openxmlformats.org/officeDocument/2006/relationships" r:embed="rId1"/>
          <a:stretch>
            <a:fillRect/>
          </a:stretch>
        </a:blipFill>
      </dgm:spPr>
    </dgm:pt>
    <dgm:pt modelId="{534B0B37-F18C-4D49-8D5E-A749592F0256}" type="pres">
      <dgm:prSet presAssocID="{068AEDBF-21F0-40DD-A544-4E76F2D94322}" presName="Name25" presStyleLbl="parChTrans1D1" presStyleIdx="0" presStyleCnt="3"/>
      <dgm:spPr/>
    </dgm:pt>
    <dgm:pt modelId="{FC698F62-7630-49CF-AE58-07F1EDB80616}" type="pres">
      <dgm:prSet presAssocID="{747298F6-2E43-4AD7-81FA-8B418E0F1AE2}" presName="node" presStyleCnt="0"/>
      <dgm:spPr/>
    </dgm:pt>
    <dgm:pt modelId="{16289BED-6F73-4380-8A4C-AC8BB4A6F33A}" type="pres">
      <dgm:prSet presAssocID="{747298F6-2E43-4AD7-81FA-8B418E0F1AE2}" presName="parentNode" presStyleLbl="node1" presStyleIdx="1" presStyleCnt="4">
        <dgm:presLayoutVars>
          <dgm:chMax val="1"/>
          <dgm:bulletEnabled val="1"/>
        </dgm:presLayoutVars>
      </dgm:prSet>
      <dgm:spPr/>
    </dgm:pt>
    <dgm:pt modelId="{365AE9A9-7A59-4982-AAAE-E82D6F0CFD15}" type="pres">
      <dgm:prSet presAssocID="{747298F6-2E43-4AD7-81FA-8B418E0F1AE2}" presName="childNode" presStyleLbl="revTx" presStyleIdx="0" presStyleCnt="3">
        <dgm:presLayoutVars>
          <dgm:bulletEnabled val="1"/>
        </dgm:presLayoutVars>
      </dgm:prSet>
      <dgm:spPr/>
    </dgm:pt>
    <dgm:pt modelId="{7CEF01FD-B011-4C8C-BBA7-EF55CB6B782E}" type="pres">
      <dgm:prSet presAssocID="{BE78B809-DAA9-4ED7-A637-8064A3836682}" presName="Name25" presStyleLbl="parChTrans1D1" presStyleIdx="1" presStyleCnt="3"/>
      <dgm:spPr/>
    </dgm:pt>
    <dgm:pt modelId="{D1E33FAE-AC42-4C9E-9F04-9F078EB78D46}" type="pres">
      <dgm:prSet presAssocID="{AC044C70-7C05-4A77-8F6D-41BF884E0A51}" presName="node" presStyleCnt="0"/>
      <dgm:spPr/>
    </dgm:pt>
    <dgm:pt modelId="{2F3971D6-3336-48E7-8E93-05EABC948AED}" type="pres">
      <dgm:prSet presAssocID="{AC044C70-7C05-4A77-8F6D-41BF884E0A51}" presName="parentNode" presStyleLbl="node1" presStyleIdx="2" presStyleCnt="4">
        <dgm:presLayoutVars>
          <dgm:chMax val="1"/>
          <dgm:bulletEnabled val="1"/>
        </dgm:presLayoutVars>
      </dgm:prSet>
      <dgm:spPr/>
    </dgm:pt>
    <dgm:pt modelId="{37DDCEBA-324F-497B-8DB0-A0EF5721D597}" type="pres">
      <dgm:prSet presAssocID="{AC044C70-7C05-4A77-8F6D-41BF884E0A51}" presName="childNode" presStyleLbl="revTx" presStyleIdx="1" presStyleCnt="3">
        <dgm:presLayoutVars>
          <dgm:bulletEnabled val="1"/>
        </dgm:presLayoutVars>
      </dgm:prSet>
      <dgm:spPr/>
    </dgm:pt>
    <dgm:pt modelId="{D92CBAE4-176D-4CB4-AE06-F57719EB2F20}" type="pres">
      <dgm:prSet presAssocID="{08E9003D-A7AF-4692-811D-69AF1A08E82D}" presName="Name25" presStyleLbl="parChTrans1D1" presStyleIdx="2" presStyleCnt="3"/>
      <dgm:spPr/>
    </dgm:pt>
    <dgm:pt modelId="{132F41FA-66BE-462B-93C8-C8AD329F16AF}" type="pres">
      <dgm:prSet presAssocID="{D4E975F6-3FF3-4E89-BC07-B980432B6BA0}" presName="node" presStyleCnt="0"/>
      <dgm:spPr/>
    </dgm:pt>
    <dgm:pt modelId="{BB715193-2359-41CE-8096-4701D6724258}" type="pres">
      <dgm:prSet presAssocID="{D4E975F6-3FF3-4E89-BC07-B980432B6BA0}" presName="parentNode" presStyleLbl="node1" presStyleIdx="3" presStyleCnt="4" custScaleX="119944" custLinFactNeighborX="-18486" custLinFactNeighborY="-8360">
        <dgm:presLayoutVars>
          <dgm:chMax val="1"/>
          <dgm:bulletEnabled val="1"/>
        </dgm:presLayoutVars>
      </dgm:prSet>
      <dgm:spPr/>
    </dgm:pt>
    <dgm:pt modelId="{12665EED-A7C0-401F-BDFF-C520141FD714}" type="pres">
      <dgm:prSet presAssocID="{D4E975F6-3FF3-4E89-BC07-B980432B6BA0}" presName="childNode" presStyleLbl="revTx" presStyleIdx="2" presStyleCnt="3">
        <dgm:presLayoutVars>
          <dgm:bulletEnabled val="1"/>
        </dgm:presLayoutVars>
      </dgm:prSet>
      <dgm:spPr/>
    </dgm:pt>
  </dgm:ptLst>
  <dgm:cxnLst>
    <dgm:cxn modelId="{3A917229-9EF1-4BE1-BD08-44C2AB579723}" type="presOf" srcId="{9F060CC0-0FC0-41FC-A570-590906D5EE9F}" destId="{029570C9-6385-4345-82DB-9EFB5CB36E82}" srcOrd="0" destOrd="0" presId="urn:microsoft.com/office/officeart/2005/8/layout/radial2"/>
    <dgm:cxn modelId="{E738DA34-EAB5-4240-B72E-4C3560C1ABED}" type="presOf" srcId="{4A64BCD7-6754-44FC-A5FF-81D34ED4065B}" destId="{37DDCEBA-324F-497B-8DB0-A0EF5721D597}" srcOrd="0" destOrd="0" presId="urn:microsoft.com/office/officeart/2005/8/layout/radial2"/>
    <dgm:cxn modelId="{2413653B-FEF9-4498-9DAD-965B4C34775C}" srcId="{D4E975F6-3FF3-4E89-BC07-B980432B6BA0}" destId="{FB5C393F-D249-4C0C-821C-5B65BFE9A9AF}" srcOrd="0" destOrd="0" parTransId="{A8DA74D8-A9A0-4636-B06E-D720D3E4FC32}" sibTransId="{02C013DE-A941-4F73-8AE5-CB4BA7F180AD}"/>
    <dgm:cxn modelId="{FC60903F-2AE6-4626-B998-AFB485D35F86}" srcId="{D4E975F6-3FF3-4E89-BC07-B980432B6BA0}" destId="{4EC2861D-1307-457D-B4C7-20B18909BE6B}" srcOrd="1" destOrd="0" parTransId="{09E1AEF2-3D6B-424F-B2BA-F88B22883DB9}" sibTransId="{0312BA1D-2BFC-4DD9-84E9-3E6AEFE1CCB8}"/>
    <dgm:cxn modelId="{1804DA3F-5C8D-470A-9E6B-A8677893E06C}" type="presOf" srcId="{4EC2861D-1307-457D-B4C7-20B18909BE6B}" destId="{12665EED-A7C0-401F-BDFF-C520141FD714}" srcOrd="0" destOrd="1" presId="urn:microsoft.com/office/officeart/2005/8/layout/radial2"/>
    <dgm:cxn modelId="{80644240-B695-4A7A-974A-D47E277329E4}" srcId="{747298F6-2E43-4AD7-81FA-8B418E0F1AE2}" destId="{09DD86D8-AE9B-4DFE-B131-0464DE100256}" srcOrd="0" destOrd="0" parTransId="{9984909A-A668-4237-8BC1-76F16F4EBA4F}" sibTransId="{A8E4A002-F2CF-45C0-A4D9-AF6B0D2D0083}"/>
    <dgm:cxn modelId="{6C993E4D-CACA-4C31-B6A8-0B8ABCEB15D9}" type="presOf" srcId="{F3A894BE-B3E3-4D3F-BCE3-6497555C8DA3}" destId="{365AE9A9-7A59-4982-AAAE-E82D6F0CFD15}" srcOrd="0" destOrd="1" presId="urn:microsoft.com/office/officeart/2005/8/layout/radial2"/>
    <dgm:cxn modelId="{F9AE7880-D975-4220-958D-17E5EBA36A53}" type="presOf" srcId="{09DD86D8-AE9B-4DFE-B131-0464DE100256}" destId="{365AE9A9-7A59-4982-AAAE-E82D6F0CFD15}" srcOrd="0" destOrd="0" presId="urn:microsoft.com/office/officeart/2005/8/layout/radial2"/>
    <dgm:cxn modelId="{8F6F8F83-1AF7-4FBF-BCD4-5D6A06BC7553}" srcId="{AC044C70-7C05-4A77-8F6D-41BF884E0A51}" destId="{2F5BE976-B1E4-40F9-BB83-49CFBD5FC041}" srcOrd="1" destOrd="0" parTransId="{740662A5-864D-4911-ACB9-B6ACD97654A0}" sibTransId="{841FBFDE-F9D9-4400-AE26-66B99A334559}"/>
    <dgm:cxn modelId="{FCB25D87-B823-4F56-A73F-CA3768369244}" type="presOf" srcId="{068AEDBF-21F0-40DD-A544-4E76F2D94322}" destId="{534B0B37-F18C-4D49-8D5E-A749592F0256}" srcOrd="0" destOrd="0" presId="urn:microsoft.com/office/officeart/2005/8/layout/radial2"/>
    <dgm:cxn modelId="{8B78B189-B41A-45E3-A760-B4BCBAB512EB}" type="presOf" srcId="{2F5BE976-B1E4-40F9-BB83-49CFBD5FC041}" destId="{37DDCEBA-324F-497B-8DB0-A0EF5721D597}" srcOrd="0" destOrd="1" presId="urn:microsoft.com/office/officeart/2005/8/layout/radial2"/>
    <dgm:cxn modelId="{6E6CB39B-3AA2-40C7-B259-3DA7FA53722A}" type="presOf" srcId="{AC044C70-7C05-4A77-8F6D-41BF884E0A51}" destId="{2F3971D6-3336-48E7-8E93-05EABC948AED}" srcOrd="0" destOrd="0" presId="urn:microsoft.com/office/officeart/2005/8/layout/radial2"/>
    <dgm:cxn modelId="{A00E61A9-369C-40CB-B961-E6290AAF13A8}" srcId="{9F060CC0-0FC0-41FC-A570-590906D5EE9F}" destId="{747298F6-2E43-4AD7-81FA-8B418E0F1AE2}" srcOrd="0" destOrd="0" parTransId="{068AEDBF-21F0-40DD-A544-4E76F2D94322}" sibTransId="{6F688C81-C0B0-4E95-B47F-CD9AC29AFB67}"/>
    <dgm:cxn modelId="{D4A6DCA9-3F05-44AB-9F7C-44D6521E9604}" type="presOf" srcId="{FB5C393F-D249-4C0C-821C-5B65BFE9A9AF}" destId="{12665EED-A7C0-401F-BDFF-C520141FD714}" srcOrd="0" destOrd="0" presId="urn:microsoft.com/office/officeart/2005/8/layout/radial2"/>
    <dgm:cxn modelId="{B36ED9C4-6ABD-4F2C-9CF7-4B940A36FC09}" srcId="{9F060CC0-0FC0-41FC-A570-590906D5EE9F}" destId="{AC044C70-7C05-4A77-8F6D-41BF884E0A51}" srcOrd="1" destOrd="0" parTransId="{BE78B809-DAA9-4ED7-A637-8064A3836682}" sibTransId="{BD93B1D1-2E66-4812-9B7C-DE33D4CB96A3}"/>
    <dgm:cxn modelId="{EA4D50D0-EF54-4B4E-A197-DEAFFF3A582F}" type="presOf" srcId="{D4E975F6-3FF3-4E89-BC07-B980432B6BA0}" destId="{BB715193-2359-41CE-8096-4701D6724258}" srcOrd="0" destOrd="0" presId="urn:microsoft.com/office/officeart/2005/8/layout/radial2"/>
    <dgm:cxn modelId="{156AD5D1-4014-42F2-B97E-982CE0337C57}" type="presOf" srcId="{08E9003D-A7AF-4692-811D-69AF1A08E82D}" destId="{D92CBAE4-176D-4CB4-AE06-F57719EB2F20}" srcOrd="0" destOrd="0" presId="urn:microsoft.com/office/officeart/2005/8/layout/radial2"/>
    <dgm:cxn modelId="{71BDBAD8-34CE-43FF-945F-180E8372A15C}" type="presOf" srcId="{BE78B809-DAA9-4ED7-A637-8064A3836682}" destId="{7CEF01FD-B011-4C8C-BBA7-EF55CB6B782E}" srcOrd="0" destOrd="0" presId="urn:microsoft.com/office/officeart/2005/8/layout/radial2"/>
    <dgm:cxn modelId="{B5D19DDC-3D07-492E-8C6C-CFFC08CC5DBE}" srcId="{747298F6-2E43-4AD7-81FA-8B418E0F1AE2}" destId="{F3A894BE-B3E3-4D3F-BCE3-6497555C8DA3}" srcOrd="1" destOrd="0" parTransId="{99AA985C-A296-44F8-97C6-C2BF47E09728}" sibTransId="{A9300ADD-6FB2-4BEE-98B1-DCA5B18F9CC6}"/>
    <dgm:cxn modelId="{45E835E5-288A-47C6-997B-16ED2618F679}" srcId="{4EC2861D-1307-457D-B4C7-20B18909BE6B}" destId="{B8F5C105-5E7D-479B-B705-8338CF5854A9}" srcOrd="0" destOrd="0" parTransId="{A40910C7-0629-43EE-AFF1-4D5524F12B89}" sibTransId="{54ACE7F6-6736-498A-9C3B-479314CC9003}"/>
    <dgm:cxn modelId="{AB273BF5-61D8-4BFF-9F7A-93516DFD8394}" type="presOf" srcId="{B8F5C105-5E7D-479B-B705-8338CF5854A9}" destId="{12665EED-A7C0-401F-BDFF-C520141FD714}" srcOrd="0" destOrd="2" presId="urn:microsoft.com/office/officeart/2005/8/layout/radial2"/>
    <dgm:cxn modelId="{A0198FF7-DB07-4228-BF6C-51F811A6B1F5}" srcId="{AC044C70-7C05-4A77-8F6D-41BF884E0A51}" destId="{4A64BCD7-6754-44FC-A5FF-81D34ED4065B}" srcOrd="0" destOrd="0" parTransId="{38240226-E600-4A85-A93F-F89F1CA497E7}" sibTransId="{7BC9ACFC-3887-458A-95AF-8BFE2DB6DC80}"/>
    <dgm:cxn modelId="{EA3B8DFB-AA34-48E2-AC07-D17A4DF5FDB2}" type="presOf" srcId="{747298F6-2E43-4AD7-81FA-8B418E0F1AE2}" destId="{16289BED-6F73-4380-8A4C-AC8BB4A6F33A}" srcOrd="0" destOrd="0" presId="urn:microsoft.com/office/officeart/2005/8/layout/radial2"/>
    <dgm:cxn modelId="{40782AFD-25FA-4C1C-9F9C-A258BB316501}" srcId="{9F060CC0-0FC0-41FC-A570-590906D5EE9F}" destId="{D4E975F6-3FF3-4E89-BC07-B980432B6BA0}" srcOrd="2" destOrd="0" parTransId="{08E9003D-A7AF-4692-811D-69AF1A08E82D}" sibTransId="{4480EAFE-F9F8-451C-BB77-BB2FC3EB8370}"/>
    <dgm:cxn modelId="{FCFFA8D7-7341-4F83-9CDA-3764F6A9FE95}" type="presParOf" srcId="{029570C9-6385-4345-82DB-9EFB5CB36E82}" destId="{F56EE9C9-6142-45F3-85A2-C26280BABC53}" srcOrd="0" destOrd="0" presId="urn:microsoft.com/office/officeart/2005/8/layout/radial2"/>
    <dgm:cxn modelId="{6EAC6030-12C5-4AD5-B2DC-E65E95019675}" type="presParOf" srcId="{F56EE9C9-6142-45F3-85A2-C26280BABC53}" destId="{C939DE4D-82A8-4016-9CC0-1E01322D611B}" srcOrd="0" destOrd="0" presId="urn:microsoft.com/office/officeart/2005/8/layout/radial2"/>
    <dgm:cxn modelId="{5FEAEDDB-78A1-4194-B1C0-CBC3575A5C1A}" type="presParOf" srcId="{C939DE4D-82A8-4016-9CC0-1E01322D611B}" destId="{6E492717-3C4E-4A19-A035-F2C3238B131D}" srcOrd="0" destOrd="0" presId="urn:microsoft.com/office/officeart/2005/8/layout/radial2"/>
    <dgm:cxn modelId="{9D1D5C0D-1386-4077-8BAA-C5C0183DEE0B}" type="presParOf" srcId="{C939DE4D-82A8-4016-9CC0-1E01322D611B}" destId="{0F94CE8F-9ABF-4AC6-8FF0-EB1EA7DE2CE5}" srcOrd="1" destOrd="0" presId="urn:microsoft.com/office/officeart/2005/8/layout/radial2"/>
    <dgm:cxn modelId="{39281B27-62B5-4802-85B4-8B80356AAB8D}" type="presParOf" srcId="{F56EE9C9-6142-45F3-85A2-C26280BABC53}" destId="{534B0B37-F18C-4D49-8D5E-A749592F0256}" srcOrd="1" destOrd="0" presId="urn:microsoft.com/office/officeart/2005/8/layout/radial2"/>
    <dgm:cxn modelId="{239A2F19-9C52-4DFB-9C62-FE0299A5A97E}" type="presParOf" srcId="{F56EE9C9-6142-45F3-85A2-C26280BABC53}" destId="{FC698F62-7630-49CF-AE58-07F1EDB80616}" srcOrd="2" destOrd="0" presId="urn:microsoft.com/office/officeart/2005/8/layout/radial2"/>
    <dgm:cxn modelId="{1434F1AC-5178-436E-B6DD-0F057AF9F1F0}" type="presParOf" srcId="{FC698F62-7630-49CF-AE58-07F1EDB80616}" destId="{16289BED-6F73-4380-8A4C-AC8BB4A6F33A}" srcOrd="0" destOrd="0" presId="urn:microsoft.com/office/officeart/2005/8/layout/radial2"/>
    <dgm:cxn modelId="{40B756B2-DF12-41FB-A509-92A8FF4CE87E}" type="presParOf" srcId="{FC698F62-7630-49CF-AE58-07F1EDB80616}" destId="{365AE9A9-7A59-4982-AAAE-E82D6F0CFD15}" srcOrd="1" destOrd="0" presId="urn:microsoft.com/office/officeart/2005/8/layout/radial2"/>
    <dgm:cxn modelId="{38AE1B44-C79E-482A-8B35-753FE3AFE984}" type="presParOf" srcId="{F56EE9C9-6142-45F3-85A2-C26280BABC53}" destId="{7CEF01FD-B011-4C8C-BBA7-EF55CB6B782E}" srcOrd="3" destOrd="0" presId="urn:microsoft.com/office/officeart/2005/8/layout/radial2"/>
    <dgm:cxn modelId="{31891B99-D186-4078-B1D1-63BF1F174F6C}" type="presParOf" srcId="{F56EE9C9-6142-45F3-85A2-C26280BABC53}" destId="{D1E33FAE-AC42-4C9E-9F04-9F078EB78D46}" srcOrd="4" destOrd="0" presId="urn:microsoft.com/office/officeart/2005/8/layout/radial2"/>
    <dgm:cxn modelId="{54086BDA-70E2-42E7-8B2C-803EEEF60D88}" type="presParOf" srcId="{D1E33FAE-AC42-4C9E-9F04-9F078EB78D46}" destId="{2F3971D6-3336-48E7-8E93-05EABC948AED}" srcOrd="0" destOrd="0" presId="urn:microsoft.com/office/officeart/2005/8/layout/radial2"/>
    <dgm:cxn modelId="{FA6F785A-7915-416A-B3A7-7437C075E362}" type="presParOf" srcId="{D1E33FAE-AC42-4C9E-9F04-9F078EB78D46}" destId="{37DDCEBA-324F-497B-8DB0-A0EF5721D597}" srcOrd="1" destOrd="0" presId="urn:microsoft.com/office/officeart/2005/8/layout/radial2"/>
    <dgm:cxn modelId="{FBA26C4E-A232-49C8-8770-4460ACD8A0CF}" type="presParOf" srcId="{F56EE9C9-6142-45F3-85A2-C26280BABC53}" destId="{D92CBAE4-176D-4CB4-AE06-F57719EB2F20}" srcOrd="5" destOrd="0" presId="urn:microsoft.com/office/officeart/2005/8/layout/radial2"/>
    <dgm:cxn modelId="{B5CB7280-34CC-45A6-BD5A-3029E3C44B16}" type="presParOf" srcId="{F56EE9C9-6142-45F3-85A2-C26280BABC53}" destId="{132F41FA-66BE-462B-93C8-C8AD329F16AF}" srcOrd="6" destOrd="0" presId="urn:microsoft.com/office/officeart/2005/8/layout/radial2"/>
    <dgm:cxn modelId="{4FC53336-7A6B-4447-BDD2-2D09C47B8C50}" type="presParOf" srcId="{132F41FA-66BE-462B-93C8-C8AD329F16AF}" destId="{BB715193-2359-41CE-8096-4701D6724258}" srcOrd="0" destOrd="0" presId="urn:microsoft.com/office/officeart/2005/8/layout/radial2"/>
    <dgm:cxn modelId="{6769A5EF-0703-42A9-8F32-A7B0CCAA2A53}" type="presParOf" srcId="{132F41FA-66BE-462B-93C8-C8AD329F16AF}" destId="{12665EED-A7C0-401F-BDFF-C520141FD714}"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72F9CF-6613-437A-84E9-5D4A97BF116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A5CFA3F-D09F-48A2-96B1-9D344138B267}">
      <dgm:prSet phldrT="[Text]"/>
      <dgm:spPr/>
      <dgm:t>
        <a:bodyPr/>
        <a:lstStyle/>
        <a:p>
          <a:r>
            <a:rPr lang="en-GB" dirty="0"/>
            <a:t>WHAT</a:t>
          </a:r>
          <a:endParaRPr lang="en-US" dirty="0"/>
        </a:p>
      </dgm:t>
    </dgm:pt>
    <dgm:pt modelId="{CAAA26B3-2CB5-4C01-BE84-7FEE528F280B}" type="parTrans" cxnId="{24707067-30FD-4A25-9139-363DB341F156}">
      <dgm:prSet/>
      <dgm:spPr/>
      <dgm:t>
        <a:bodyPr/>
        <a:lstStyle/>
        <a:p>
          <a:endParaRPr lang="en-US"/>
        </a:p>
      </dgm:t>
    </dgm:pt>
    <dgm:pt modelId="{FA506033-52A3-4B64-A115-2A8C6E473DEC}" type="sibTrans" cxnId="{24707067-30FD-4A25-9139-363DB341F156}">
      <dgm:prSet/>
      <dgm:spPr/>
      <dgm:t>
        <a:bodyPr/>
        <a:lstStyle/>
        <a:p>
          <a:endParaRPr lang="en-US"/>
        </a:p>
      </dgm:t>
    </dgm:pt>
    <dgm:pt modelId="{C35ED892-C3EE-4207-B839-F4672913E516}">
      <dgm:prSet phldrT="[Text]"/>
      <dgm:spPr/>
      <dgm:t>
        <a:bodyPr/>
        <a:lstStyle/>
        <a:p>
          <a:r>
            <a:rPr lang="en-GB" dirty="0"/>
            <a:t>WHO</a:t>
          </a:r>
          <a:endParaRPr lang="en-US" dirty="0"/>
        </a:p>
      </dgm:t>
    </dgm:pt>
    <dgm:pt modelId="{AF86FFE5-5807-4F81-BCD1-2AF1E2C77405}" type="parTrans" cxnId="{FD52B878-F000-4CFE-BFFC-97369D142CFF}">
      <dgm:prSet/>
      <dgm:spPr/>
      <dgm:t>
        <a:bodyPr/>
        <a:lstStyle/>
        <a:p>
          <a:endParaRPr lang="en-US"/>
        </a:p>
      </dgm:t>
    </dgm:pt>
    <dgm:pt modelId="{EDEB51A6-F381-4C62-94CF-58392B05858D}" type="sibTrans" cxnId="{FD52B878-F000-4CFE-BFFC-97369D142CFF}">
      <dgm:prSet/>
      <dgm:spPr/>
      <dgm:t>
        <a:bodyPr/>
        <a:lstStyle/>
        <a:p>
          <a:endParaRPr lang="en-US"/>
        </a:p>
      </dgm:t>
    </dgm:pt>
    <dgm:pt modelId="{46D72F64-E502-4C29-9C66-AB2443420B41}">
      <dgm:prSet phldrT="[Text]"/>
      <dgm:spPr/>
      <dgm:t>
        <a:bodyPr/>
        <a:lstStyle/>
        <a:p>
          <a:r>
            <a:rPr lang="en-GB" dirty="0"/>
            <a:t>WHERE</a:t>
          </a:r>
          <a:endParaRPr lang="en-US" dirty="0"/>
        </a:p>
      </dgm:t>
    </dgm:pt>
    <dgm:pt modelId="{89DF806F-ECA2-486C-B9F5-9322E033B72E}" type="parTrans" cxnId="{0BBDA9F8-5401-42F7-9D56-87EA774920BE}">
      <dgm:prSet/>
      <dgm:spPr/>
      <dgm:t>
        <a:bodyPr/>
        <a:lstStyle/>
        <a:p>
          <a:endParaRPr lang="en-US"/>
        </a:p>
      </dgm:t>
    </dgm:pt>
    <dgm:pt modelId="{18F8140A-8AFB-4EAF-887E-7C3B46E0B444}" type="sibTrans" cxnId="{0BBDA9F8-5401-42F7-9D56-87EA774920BE}">
      <dgm:prSet/>
      <dgm:spPr/>
      <dgm:t>
        <a:bodyPr/>
        <a:lstStyle/>
        <a:p>
          <a:endParaRPr lang="en-US"/>
        </a:p>
      </dgm:t>
    </dgm:pt>
    <dgm:pt modelId="{2BE0B53E-170B-4BF7-88E6-5ECCE3483CD1}">
      <dgm:prSet phldrT="[Text]"/>
      <dgm:spPr/>
      <dgm:t>
        <a:bodyPr/>
        <a:lstStyle/>
        <a:p>
          <a:r>
            <a:rPr lang="en-GB" dirty="0"/>
            <a:t>WHY</a:t>
          </a:r>
          <a:endParaRPr lang="en-US" dirty="0"/>
        </a:p>
      </dgm:t>
    </dgm:pt>
    <dgm:pt modelId="{18F173D6-0762-46D1-BBAC-4491E9BC6D75}" type="parTrans" cxnId="{17260F34-8499-4698-B73E-9602C362289F}">
      <dgm:prSet/>
      <dgm:spPr/>
      <dgm:t>
        <a:bodyPr/>
        <a:lstStyle/>
        <a:p>
          <a:endParaRPr lang="en-US"/>
        </a:p>
      </dgm:t>
    </dgm:pt>
    <dgm:pt modelId="{E5B0F297-40DC-4E2D-B645-99D408B4F3B5}" type="sibTrans" cxnId="{17260F34-8499-4698-B73E-9602C362289F}">
      <dgm:prSet/>
      <dgm:spPr/>
      <dgm:t>
        <a:bodyPr/>
        <a:lstStyle/>
        <a:p>
          <a:endParaRPr lang="en-US"/>
        </a:p>
      </dgm:t>
    </dgm:pt>
    <dgm:pt modelId="{76B5F89B-2DF4-43C3-A85C-77095B2D7670}">
      <dgm:prSet phldrT="[Text]"/>
      <dgm:spPr/>
      <dgm:t>
        <a:bodyPr/>
        <a:lstStyle/>
        <a:p>
          <a:r>
            <a:rPr lang="en-GB" dirty="0"/>
            <a:t>HOW</a:t>
          </a:r>
          <a:endParaRPr lang="en-US" dirty="0"/>
        </a:p>
      </dgm:t>
    </dgm:pt>
    <dgm:pt modelId="{777D9871-A703-4ACE-8CF3-B672BFA72A54}" type="parTrans" cxnId="{9CDC4CBD-71CB-4C8B-A307-E8A15995898C}">
      <dgm:prSet/>
      <dgm:spPr/>
      <dgm:t>
        <a:bodyPr/>
        <a:lstStyle/>
        <a:p>
          <a:endParaRPr lang="en-US"/>
        </a:p>
      </dgm:t>
    </dgm:pt>
    <dgm:pt modelId="{A8D84066-E1AC-4456-A3AE-51808F84653D}" type="sibTrans" cxnId="{9CDC4CBD-71CB-4C8B-A307-E8A15995898C}">
      <dgm:prSet/>
      <dgm:spPr/>
      <dgm:t>
        <a:bodyPr/>
        <a:lstStyle/>
        <a:p>
          <a:endParaRPr lang="en-US"/>
        </a:p>
      </dgm:t>
    </dgm:pt>
    <dgm:pt modelId="{3003EEF4-11FF-42BA-BAC7-B731135B2E1C}" type="pres">
      <dgm:prSet presAssocID="{C172F9CF-6613-437A-84E9-5D4A97BF1160}" presName="cycle" presStyleCnt="0">
        <dgm:presLayoutVars>
          <dgm:dir/>
          <dgm:resizeHandles val="exact"/>
        </dgm:presLayoutVars>
      </dgm:prSet>
      <dgm:spPr/>
    </dgm:pt>
    <dgm:pt modelId="{35C2F4CC-C6A9-476B-8302-8D1FB9B219E5}" type="pres">
      <dgm:prSet presAssocID="{8A5CFA3F-D09F-48A2-96B1-9D344138B267}" presName="node" presStyleLbl="node1" presStyleIdx="0" presStyleCnt="5" custScaleX="125260" custScaleY="124504">
        <dgm:presLayoutVars>
          <dgm:bulletEnabled val="1"/>
        </dgm:presLayoutVars>
      </dgm:prSet>
      <dgm:spPr/>
    </dgm:pt>
    <dgm:pt modelId="{5003071E-CE21-4675-85D0-21463778DEEB}" type="pres">
      <dgm:prSet presAssocID="{FA506033-52A3-4B64-A115-2A8C6E473DEC}" presName="sibTrans" presStyleLbl="sibTrans2D1" presStyleIdx="0" presStyleCnt="5"/>
      <dgm:spPr/>
    </dgm:pt>
    <dgm:pt modelId="{E7687FB4-4DC7-429F-B367-EC263407E962}" type="pres">
      <dgm:prSet presAssocID="{FA506033-52A3-4B64-A115-2A8C6E473DEC}" presName="connectorText" presStyleLbl="sibTrans2D1" presStyleIdx="0" presStyleCnt="5"/>
      <dgm:spPr/>
    </dgm:pt>
    <dgm:pt modelId="{88DE0725-1900-4FD2-B0F5-E30BB28CA49D}" type="pres">
      <dgm:prSet presAssocID="{C35ED892-C3EE-4207-B839-F4672913E516}" presName="node" presStyleLbl="node1" presStyleIdx="1" presStyleCnt="5" custScaleX="137991" custScaleY="132853">
        <dgm:presLayoutVars>
          <dgm:bulletEnabled val="1"/>
        </dgm:presLayoutVars>
      </dgm:prSet>
      <dgm:spPr/>
    </dgm:pt>
    <dgm:pt modelId="{9C7FFE28-ACFD-4124-AB49-02D8437A5D2E}" type="pres">
      <dgm:prSet presAssocID="{EDEB51A6-F381-4C62-94CF-58392B05858D}" presName="sibTrans" presStyleLbl="sibTrans2D1" presStyleIdx="1" presStyleCnt="5"/>
      <dgm:spPr/>
    </dgm:pt>
    <dgm:pt modelId="{22D0FD41-FBC4-45C5-A990-CE9E4C85A32D}" type="pres">
      <dgm:prSet presAssocID="{EDEB51A6-F381-4C62-94CF-58392B05858D}" presName="connectorText" presStyleLbl="sibTrans2D1" presStyleIdx="1" presStyleCnt="5"/>
      <dgm:spPr/>
    </dgm:pt>
    <dgm:pt modelId="{20AF7FF1-4FEB-4901-8A04-7EE5BEEF1985}" type="pres">
      <dgm:prSet presAssocID="{46D72F64-E502-4C29-9C66-AB2443420B41}" presName="node" presStyleLbl="node1" presStyleIdx="2" presStyleCnt="5" custScaleX="141927" custScaleY="145355" custRadScaleRad="95907" custRadScaleInc="-1614">
        <dgm:presLayoutVars>
          <dgm:bulletEnabled val="1"/>
        </dgm:presLayoutVars>
      </dgm:prSet>
      <dgm:spPr/>
    </dgm:pt>
    <dgm:pt modelId="{3A99E904-18C7-408A-9171-CC6199F93AA6}" type="pres">
      <dgm:prSet presAssocID="{18F8140A-8AFB-4EAF-887E-7C3B46E0B444}" presName="sibTrans" presStyleLbl="sibTrans2D1" presStyleIdx="2" presStyleCnt="5"/>
      <dgm:spPr/>
    </dgm:pt>
    <dgm:pt modelId="{F2C6C7E7-54FB-4204-B13C-AE0943E34244}" type="pres">
      <dgm:prSet presAssocID="{18F8140A-8AFB-4EAF-887E-7C3B46E0B444}" presName="connectorText" presStyleLbl="sibTrans2D1" presStyleIdx="2" presStyleCnt="5"/>
      <dgm:spPr/>
    </dgm:pt>
    <dgm:pt modelId="{AEA9F810-D091-4C57-BFCE-7FC2093341CC}" type="pres">
      <dgm:prSet presAssocID="{2BE0B53E-170B-4BF7-88E6-5ECCE3483CD1}" presName="node" presStyleLbl="node1" presStyleIdx="3" presStyleCnt="5" custScaleX="127165" custScaleY="126067">
        <dgm:presLayoutVars>
          <dgm:bulletEnabled val="1"/>
        </dgm:presLayoutVars>
      </dgm:prSet>
      <dgm:spPr/>
    </dgm:pt>
    <dgm:pt modelId="{697469AD-9B84-4054-B65B-512E3A1AC0F6}" type="pres">
      <dgm:prSet presAssocID="{E5B0F297-40DC-4E2D-B645-99D408B4F3B5}" presName="sibTrans" presStyleLbl="sibTrans2D1" presStyleIdx="3" presStyleCnt="5"/>
      <dgm:spPr/>
    </dgm:pt>
    <dgm:pt modelId="{E26B5F8B-98B7-4B39-9633-B33F59AC531F}" type="pres">
      <dgm:prSet presAssocID="{E5B0F297-40DC-4E2D-B645-99D408B4F3B5}" presName="connectorText" presStyleLbl="sibTrans2D1" presStyleIdx="3" presStyleCnt="5"/>
      <dgm:spPr/>
    </dgm:pt>
    <dgm:pt modelId="{DF942CFF-283E-4259-AE35-4287F9209571}" type="pres">
      <dgm:prSet presAssocID="{76B5F89B-2DF4-43C3-A85C-77095B2D7670}" presName="node" presStyleLbl="node1" presStyleIdx="4" presStyleCnt="5" custScaleX="129881" custScaleY="123209">
        <dgm:presLayoutVars>
          <dgm:bulletEnabled val="1"/>
        </dgm:presLayoutVars>
      </dgm:prSet>
      <dgm:spPr/>
    </dgm:pt>
    <dgm:pt modelId="{F9DEEEAA-9D79-4B4F-B62E-895692FB4AA5}" type="pres">
      <dgm:prSet presAssocID="{A8D84066-E1AC-4456-A3AE-51808F84653D}" presName="sibTrans" presStyleLbl="sibTrans2D1" presStyleIdx="4" presStyleCnt="5"/>
      <dgm:spPr/>
    </dgm:pt>
    <dgm:pt modelId="{B8C31A01-3254-481F-8BE6-94C519D91E59}" type="pres">
      <dgm:prSet presAssocID="{A8D84066-E1AC-4456-A3AE-51808F84653D}" presName="connectorText" presStyleLbl="sibTrans2D1" presStyleIdx="4" presStyleCnt="5"/>
      <dgm:spPr/>
    </dgm:pt>
  </dgm:ptLst>
  <dgm:cxnLst>
    <dgm:cxn modelId="{C7B97A2A-BF2D-4475-B316-85DC2C37E3FA}" type="presOf" srcId="{EDEB51A6-F381-4C62-94CF-58392B05858D}" destId="{9C7FFE28-ACFD-4124-AB49-02D8437A5D2E}" srcOrd="0" destOrd="0" presId="urn:microsoft.com/office/officeart/2005/8/layout/cycle2"/>
    <dgm:cxn modelId="{17260F34-8499-4698-B73E-9602C362289F}" srcId="{C172F9CF-6613-437A-84E9-5D4A97BF1160}" destId="{2BE0B53E-170B-4BF7-88E6-5ECCE3483CD1}" srcOrd="3" destOrd="0" parTransId="{18F173D6-0762-46D1-BBAC-4491E9BC6D75}" sibTransId="{E5B0F297-40DC-4E2D-B645-99D408B4F3B5}"/>
    <dgm:cxn modelId="{1763AE41-D0B1-4AD4-8148-DB7DCBEDBCF6}" type="presOf" srcId="{46D72F64-E502-4C29-9C66-AB2443420B41}" destId="{20AF7FF1-4FEB-4901-8A04-7EE5BEEF1985}" srcOrd="0" destOrd="0" presId="urn:microsoft.com/office/officeart/2005/8/layout/cycle2"/>
    <dgm:cxn modelId="{D0225E46-61A5-4E2A-8AC6-692F81638FC5}" type="presOf" srcId="{18F8140A-8AFB-4EAF-887E-7C3B46E0B444}" destId="{F2C6C7E7-54FB-4204-B13C-AE0943E34244}" srcOrd="1" destOrd="0" presId="urn:microsoft.com/office/officeart/2005/8/layout/cycle2"/>
    <dgm:cxn modelId="{3E677450-855E-4D9B-BF6F-D1FD891D6F4B}" type="presOf" srcId="{E5B0F297-40DC-4E2D-B645-99D408B4F3B5}" destId="{697469AD-9B84-4054-B65B-512E3A1AC0F6}" srcOrd="0" destOrd="0" presId="urn:microsoft.com/office/officeart/2005/8/layout/cycle2"/>
    <dgm:cxn modelId="{24707067-30FD-4A25-9139-363DB341F156}" srcId="{C172F9CF-6613-437A-84E9-5D4A97BF1160}" destId="{8A5CFA3F-D09F-48A2-96B1-9D344138B267}" srcOrd="0" destOrd="0" parTransId="{CAAA26B3-2CB5-4C01-BE84-7FEE528F280B}" sibTransId="{FA506033-52A3-4B64-A115-2A8C6E473DEC}"/>
    <dgm:cxn modelId="{B0D01772-952A-47AB-B97A-F7326A9B7DA2}" type="presOf" srcId="{C35ED892-C3EE-4207-B839-F4672913E516}" destId="{88DE0725-1900-4FD2-B0F5-E30BB28CA49D}" srcOrd="0" destOrd="0" presId="urn:microsoft.com/office/officeart/2005/8/layout/cycle2"/>
    <dgm:cxn modelId="{807D4674-0709-4FCD-81D4-40A2500AB7C3}" type="presOf" srcId="{FA506033-52A3-4B64-A115-2A8C6E473DEC}" destId="{5003071E-CE21-4675-85D0-21463778DEEB}" srcOrd="0" destOrd="0" presId="urn:microsoft.com/office/officeart/2005/8/layout/cycle2"/>
    <dgm:cxn modelId="{C3C4AF77-9976-4EE8-972F-BE351EB2D474}" type="presOf" srcId="{2BE0B53E-170B-4BF7-88E6-5ECCE3483CD1}" destId="{AEA9F810-D091-4C57-BFCE-7FC2093341CC}" srcOrd="0" destOrd="0" presId="urn:microsoft.com/office/officeart/2005/8/layout/cycle2"/>
    <dgm:cxn modelId="{FD52B878-F000-4CFE-BFFC-97369D142CFF}" srcId="{C172F9CF-6613-437A-84E9-5D4A97BF1160}" destId="{C35ED892-C3EE-4207-B839-F4672913E516}" srcOrd="1" destOrd="0" parTransId="{AF86FFE5-5807-4F81-BCD1-2AF1E2C77405}" sibTransId="{EDEB51A6-F381-4C62-94CF-58392B05858D}"/>
    <dgm:cxn modelId="{FD6EBA8A-5F62-43B5-AE76-05C7D7B91492}" type="presOf" srcId="{18F8140A-8AFB-4EAF-887E-7C3B46E0B444}" destId="{3A99E904-18C7-408A-9171-CC6199F93AA6}" srcOrd="0" destOrd="0" presId="urn:microsoft.com/office/officeart/2005/8/layout/cycle2"/>
    <dgm:cxn modelId="{67CAFB8F-A800-4601-A094-2183876C484B}" type="presOf" srcId="{76B5F89B-2DF4-43C3-A85C-77095B2D7670}" destId="{DF942CFF-283E-4259-AE35-4287F9209571}" srcOrd="0" destOrd="0" presId="urn:microsoft.com/office/officeart/2005/8/layout/cycle2"/>
    <dgm:cxn modelId="{BE450292-BC3C-4782-8AE4-44FC647E1DD3}" type="presOf" srcId="{C172F9CF-6613-437A-84E9-5D4A97BF1160}" destId="{3003EEF4-11FF-42BA-BAC7-B731135B2E1C}" srcOrd="0" destOrd="0" presId="urn:microsoft.com/office/officeart/2005/8/layout/cycle2"/>
    <dgm:cxn modelId="{115F4897-182F-40A7-8515-284BA4C319E3}" type="presOf" srcId="{8A5CFA3F-D09F-48A2-96B1-9D344138B267}" destId="{35C2F4CC-C6A9-476B-8302-8D1FB9B219E5}" srcOrd="0" destOrd="0" presId="urn:microsoft.com/office/officeart/2005/8/layout/cycle2"/>
    <dgm:cxn modelId="{9CDC4CBD-71CB-4C8B-A307-E8A15995898C}" srcId="{C172F9CF-6613-437A-84E9-5D4A97BF1160}" destId="{76B5F89B-2DF4-43C3-A85C-77095B2D7670}" srcOrd="4" destOrd="0" parTransId="{777D9871-A703-4ACE-8CF3-B672BFA72A54}" sibTransId="{A8D84066-E1AC-4456-A3AE-51808F84653D}"/>
    <dgm:cxn modelId="{71A71CC4-7F29-4E83-8FFB-17AF54F44F78}" type="presOf" srcId="{A8D84066-E1AC-4456-A3AE-51808F84653D}" destId="{F9DEEEAA-9D79-4B4F-B62E-895692FB4AA5}" srcOrd="0" destOrd="0" presId="urn:microsoft.com/office/officeart/2005/8/layout/cycle2"/>
    <dgm:cxn modelId="{AFAB4BD2-D855-4A7A-BD5E-79A2AB26C337}" type="presOf" srcId="{A8D84066-E1AC-4456-A3AE-51808F84653D}" destId="{B8C31A01-3254-481F-8BE6-94C519D91E59}" srcOrd="1" destOrd="0" presId="urn:microsoft.com/office/officeart/2005/8/layout/cycle2"/>
    <dgm:cxn modelId="{7E29F9EC-56CE-4571-8139-C60953F34C79}" type="presOf" srcId="{EDEB51A6-F381-4C62-94CF-58392B05858D}" destId="{22D0FD41-FBC4-45C5-A990-CE9E4C85A32D}" srcOrd="1" destOrd="0" presId="urn:microsoft.com/office/officeart/2005/8/layout/cycle2"/>
    <dgm:cxn modelId="{150EB9F1-0760-4F1F-BBCA-2B7040628F14}" type="presOf" srcId="{FA506033-52A3-4B64-A115-2A8C6E473DEC}" destId="{E7687FB4-4DC7-429F-B367-EC263407E962}" srcOrd="1" destOrd="0" presId="urn:microsoft.com/office/officeart/2005/8/layout/cycle2"/>
    <dgm:cxn modelId="{0BBDA9F8-5401-42F7-9D56-87EA774920BE}" srcId="{C172F9CF-6613-437A-84E9-5D4A97BF1160}" destId="{46D72F64-E502-4C29-9C66-AB2443420B41}" srcOrd="2" destOrd="0" parTransId="{89DF806F-ECA2-486C-B9F5-9322E033B72E}" sibTransId="{18F8140A-8AFB-4EAF-887E-7C3B46E0B444}"/>
    <dgm:cxn modelId="{100046FA-B9FD-49FC-B318-A149330330AD}" type="presOf" srcId="{E5B0F297-40DC-4E2D-B645-99D408B4F3B5}" destId="{E26B5F8B-98B7-4B39-9633-B33F59AC531F}" srcOrd="1" destOrd="0" presId="urn:microsoft.com/office/officeart/2005/8/layout/cycle2"/>
    <dgm:cxn modelId="{796DC5B7-8D10-4FE9-A695-10C906AD7E49}" type="presParOf" srcId="{3003EEF4-11FF-42BA-BAC7-B731135B2E1C}" destId="{35C2F4CC-C6A9-476B-8302-8D1FB9B219E5}" srcOrd="0" destOrd="0" presId="urn:microsoft.com/office/officeart/2005/8/layout/cycle2"/>
    <dgm:cxn modelId="{6D151B60-E08A-4420-AB0F-F5CE3414649C}" type="presParOf" srcId="{3003EEF4-11FF-42BA-BAC7-B731135B2E1C}" destId="{5003071E-CE21-4675-85D0-21463778DEEB}" srcOrd="1" destOrd="0" presId="urn:microsoft.com/office/officeart/2005/8/layout/cycle2"/>
    <dgm:cxn modelId="{924DB0A2-B4F8-4F81-8CDD-6FB98B93E0D2}" type="presParOf" srcId="{5003071E-CE21-4675-85D0-21463778DEEB}" destId="{E7687FB4-4DC7-429F-B367-EC263407E962}" srcOrd="0" destOrd="0" presId="urn:microsoft.com/office/officeart/2005/8/layout/cycle2"/>
    <dgm:cxn modelId="{29E90259-A5F8-413D-B6F3-1812226991D1}" type="presParOf" srcId="{3003EEF4-11FF-42BA-BAC7-B731135B2E1C}" destId="{88DE0725-1900-4FD2-B0F5-E30BB28CA49D}" srcOrd="2" destOrd="0" presId="urn:microsoft.com/office/officeart/2005/8/layout/cycle2"/>
    <dgm:cxn modelId="{C1AFB3DC-E2ED-4A56-B2B9-59841516EF50}" type="presParOf" srcId="{3003EEF4-11FF-42BA-BAC7-B731135B2E1C}" destId="{9C7FFE28-ACFD-4124-AB49-02D8437A5D2E}" srcOrd="3" destOrd="0" presId="urn:microsoft.com/office/officeart/2005/8/layout/cycle2"/>
    <dgm:cxn modelId="{5A1B0521-E5F0-4E66-8A0E-1EFAC5E7E777}" type="presParOf" srcId="{9C7FFE28-ACFD-4124-AB49-02D8437A5D2E}" destId="{22D0FD41-FBC4-45C5-A990-CE9E4C85A32D}" srcOrd="0" destOrd="0" presId="urn:microsoft.com/office/officeart/2005/8/layout/cycle2"/>
    <dgm:cxn modelId="{15DD0391-2C6C-4CCB-B0C8-4426AAD159A8}" type="presParOf" srcId="{3003EEF4-11FF-42BA-BAC7-B731135B2E1C}" destId="{20AF7FF1-4FEB-4901-8A04-7EE5BEEF1985}" srcOrd="4" destOrd="0" presId="urn:microsoft.com/office/officeart/2005/8/layout/cycle2"/>
    <dgm:cxn modelId="{BBB4CD4C-B5D4-412B-8C9F-8D7FDB139241}" type="presParOf" srcId="{3003EEF4-11FF-42BA-BAC7-B731135B2E1C}" destId="{3A99E904-18C7-408A-9171-CC6199F93AA6}" srcOrd="5" destOrd="0" presId="urn:microsoft.com/office/officeart/2005/8/layout/cycle2"/>
    <dgm:cxn modelId="{FBDA5301-A3DB-4F6F-B395-4F8B7D5E78F7}" type="presParOf" srcId="{3A99E904-18C7-408A-9171-CC6199F93AA6}" destId="{F2C6C7E7-54FB-4204-B13C-AE0943E34244}" srcOrd="0" destOrd="0" presId="urn:microsoft.com/office/officeart/2005/8/layout/cycle2"/>
    <dgm:cxn modelId="{B27F1473-DEF2-4FE7-8ADC-6C591F625C30}" type="presParOf" srcId="{3003EEF4-11FF-42BA-BAC7-B731135B2E1C}" destId="{AEA9F810-D091-4C57-BFCE-7FC2093341CC}" srcOrd="6" destOrd="0" presId="urn:microsoft.com/office/officeart/2005/8/layout/cycle2"/>
    <dgm:cxn modelId="{01D4D57B-E5F4-4B88-8F34-FCEBE89C8B52}" type="presParOf" srcId="{3003EEF4-11FF-42BA-BAC7-B731135B2E1C}" destId="{697469AD-9B84-4054-B65B-512E3A1AC0F6}" srcOrd="7" destOrd="0" presId="urn:microsoft.com/office/officeart/2005/8/layout/cycle2"/>
    <dgm:cxn modelId="{24B643B3-89A2-473D-8EC7-9E59353483A5}" type="presParOf" srcId="{697469AD-9B84-4054-B65B-512E3A1AC0F6}" destId="{E26B5F8B-98B7-4B39-9633-B33F59AC531F}" srcOrd="0" destOrd="0" presId="urn:microsoft.com/office/officeart/2005/8/layout/cycle2"/>
    <dgm:cxn modelId="{3D57AA06-4318-4665-82C2-7E3DEB840736}" type="presParOf" srcId="{3003EEF4-11FF-42BA-BAC7-B731135B2E1C}" destId="{DF942CFF-283E-4259-AE35-4287F9209571}" srcOrd="8" destOrd="0" presId="urn:microsoft.com/office/officeart/2005/8/layout/cycle2"/>
    <dgm:cxn modelId="{F6781930-9C36-4DD8-B340-A1AB20A235B0}" type="presParOf" srcId="{3003EEF4-11FF-42BA-BAC7-B731135B2E1C}" destId="{F9DEEEAA-9D79-4B4F-B62E-895692FB4AA5}" srcOrd="9" destOrd="0" presId="urn:microsoft.com/office/officeart/2005/8/layout/cycle2"/>
    <dgm:cxn modelId="{BF1CB9B4-681D-4EBA-AC50-10E29340E994}" type="presParOf" srcId="{F9DEEEAA-9D79-4B4F-B62E-895692FB4AA5}" destId="{B8C31A01-3254-481F-8BE6-94C519D91E5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D198B6-524F-4AE6-82B6-81224CDB4750}" type="doc">
      <dgm:prSet loTypeId="urn:microsoft.com/office/officeart/2005/8/layout/pyramid3" loCatId="pyramid" qsTypeId="urn:microsoft.com/office/officeart/2005/8/quickstyle/simple1" qsCatId="simple" csTypeId="urn:microsoft.com/office/officeart/2005/8/colors/accent1_2" csCatId="accent1" phldr="1"/>
      <dgm:spPr/>
    </dgm:pt>
    <dgm:pt modelId="{17CC7027-DC11-475C-AF24-7AD96521E292}">
      <dgm:prSet phldrT="[Text]"/>
      <dgm:spPr/>
      <dgm:t>
        <a:bodyPr/>
        <a:lstStyle/>
        <a:p>
          <a:r>
            <a:rPr lang="en-US" dirty="0"/>
            <a:t>The most newsworthy information </a:t>
          </a:r>
        </a:p>
      </dgm:t>
    </dgm:pt>
    <dgm:pt modelId="{B7481453-DD80-4C9E-96A7-DF18A74818BB}" type="parTrans" cxnId="{4A35AB09-D65D-42A3-8D82-536E1ADE97CA}">
      <dgm:prSet/>
      <dgm:spPr/>
      <dgm:t>
        <a:bodyPr/>
        <a:lstStyle/>
        <a:p>
          <a:endParaRPr lang="en-US"/>
        </a:p>
      </dgm:t>
    </dgm:pt>
    <dgm:pt modelId="{5E14F80C-E54B-4952-AB20-C6AD2EEB0DF4}" type="sibTrans" cxnId="{4A35AB09-D65D-42A3-8D82-536E1ADE97CA}">
      <dgm:prSet/>
      <dgm:spPr/>
      <dgm:t>
        <a:bodyPr/>
        <a:lstStyle/>
        <a:p>
          <a:endParaRPr lang="en-US"/>
        </a:p>
      </dgm:t>
    </dgm:pt>
    <dgm:pt modelId="{366B32DA-E677-4D1A-AE8D-D171C857F339}">
      <dgm:prSet phldrT="[Text]"/>
      <dgm:spPr/>
      <dgm:t>
        <a:bodyPr/>
        <a:lstStyle/>
        <a:p>
          <a:r>
            <a:rPr lang="en-US" dirty="0"/>
            <a:t>The rest of the information is given in order of descending importance</a:t>
          </a:r>
        </a:p>
      </dgm:t>
    </dgm:pt>
    <dgm:pt modelId="{59E6886B-64AE-4A65-B306-49579AF93FD9}" type="parTrans" cxnId="{26E9EB81-B456-42C6-B14B-85FBD0F34274}">
      <dgm:prSet/>
      <dgm:spPr/>
      <dgm:t>
        <a:bodyPr/>
        <a:lstStyle/>
        <a:p>
          <a:endParaRPr lang="en-US"/>
        </a:p>
      </dgm:t>
    </dgm:pt>
    <dgm:pt modelId="{F33A2F1A-7E3F-4001-B974-602FD5A7A910}" type="sibTrans" cxnId="{26E9EB81-B456-42C6-B14B-85FBD0F34274}">
      <dgm:prSet/>
      <dgm:spPr/>
      <dgm:t>
        <a:bodyPr/>
        <a:lstStyle/>
        <a:p>
          <a:endParaRPr lang="en-US"/>
        </a:p>
      </dgm:t>
    </dgm:pt>
    <dgm:pt modelId="{BA3DA6C6-91EE-47C3-884F-1AE2EB78DC3B}">
      <dgm:prSet phldrT="[Text]"/>
      <dgm:spPr/>
      <dgm:t>
        <a:bodyPr/>
        <a:lstStyle/>
        <a:p>
          <a:r>
            <a:rPr lang="en-US" dirty="0"/>
            <a:t>The least newsworthy</a:t>
          </a:r>
        </a:p>
      </dgm:t>
    </dgm:pt>
    <dgm:pt modelId="{015822FE-3096-403A-AD33-013E8D8CB833}" type="parTrans" cxnId="{8878401E-37F6-4142-9367-267070740C72}">
      <dgm:prSet/>
      <dgm:spPr/>
      <dgm:t>
        <a:bodyPr/>
        <a:lstStyle/>
        <a:p>
          <a:endParaRPr lang="en-US"/>
        </a:p>
      </dgm:t>
    </dgm:pt>
    <dgm:pt modelId="{E46CA58E-ED9C-4212-A65C-04A9C898C120}" type="sibTrans" cxnId="{8878401E-37F6-4142-9367-267070740C72}">
      <dgm:prSet/>
      <dgm:spPr/>
      <dgm:t>
        <a:bodyPr/>
        <a:lstStyle/>
        <a:p>
          <a:endParaRPr lang="en-US"/>
        </a:p>
      </dgm:t>
    </dgm:pt>
    <dgm:pt modelId="{D7F45435-6620-4AEC-A7BB-E8629A153F19}" type="pres">
      <dgm:prSet presAssocID="{C6D198B6-524F-4AE6-82B6-81224CDB4750}" presName="Name0" presStyleCnt="0">
        <dgm:presLayoutVars>
          <dgm:dir/>
          <dgm:animLvl val="lvl"/>
          <dgm:resizeHandles val="exact"/>
        </dgm:presLayoutVars>
      </dgm:prSet>
      <dgm:spPr/>
    </dgm:pt>
    <dgm:pt modelId="{D026FEEA-F77E-410C-9333-7456AFFB11F3}" type="pres">
      <dgm:prSet presAssocID="{17CC7027-DC11-475C-AF24-7AD96521E292}" presName="Name8" presStyleCnt="0"/>
      <dgm:spPr/>
    </dgm:pt>
    <dgm:pt modelId="{FD920D2D-3179-4B11-81A4-EF67BA21B2CE}" type="pres">
      <dgm:prSet presAssocID="{17CC7027-DC11-475C-AF24-7AD96521E292}" presName="level" presStyleLbl="node1" presStyleIdx="0" presStyleCnt="3">
        <dgm:presLayoutVars>
          <dgm:chMax val="1"/>
          <dgm:bulletEnabled val="1"/>
        </dgm:presLayoutVars>
      </dgm:prSet>
      <dgm:spPr/>
    </dgm:pt>
    <dgm:pt modelId="{D6C10282-7ED4-4EE3-9E3D-8E3ED8659BA9}" type="pres">
      <dgm:prSet presAssocID="{17CC7027-DC11-475C-AF24-7AD96521E292}" presName="levelTx" presStyleLbl="revTx" presStyleIdx="0" presStyleCnt="0">
        <dgm:presLayoutVars>
          <dgm:chMax val="1"/>
          <dgm:bulletEnabled val="1"/>
        </dgm:presLayoutVars>
      </dgm:prSet>
      <dgm:spPr/>
    </dgm:pt>
    <dgm:pt modelId="{6BDD83A7-CE10-4AF4-A419-7F1C895AEC57}" type="pres">
      <dgm:prSet presAssocID="{366B32DA-E677-4D1A-AE8D-D171C857F339}" presName="Name8" presStyleCnt="0"/>
      <dgm:spPr/>
    </dgm:pt>
    <dgm:pt modelId="{2C6E98BD-7C19-4F06-99DE-03C23E0A23BE}" type="pres">
      <dgm:prSet presAssocID="{366B32DA-E677-4D1A-AE8D-D171C857F339}" presName="level" presStyleLbl="node1" presStyleIdx="1" presStyleCnt="3">
        <dgm:presLayoutVars>
          <dgm:chMax val="1"/>
          <dgm:bulletEnabled val="1"/>
        </dgm:presLayoutVars>
      </dgm:prSet>
      <dgm:spPr/>
    </dgm:pt>
    <dgm:pt modelId="{55289472-6223-4996-9F50-B6D76232C03C}" type="pres">
      <dgm:prSet presAssocID="{366B32DA-E677-4D1A-AE8D-D171C857F339}" presName="levelTx" presStyleLbl="revTx" presStyleIdx="0" presStyleCnt="0">
        <dgm:presLayoutVars>
          <dgm:chMax val="1"/>
          <dgm:bulletEnabled val="1"/>
        </dgm:presLayoutVars>
      </dgm:prSet>
      <dgm:spPr/>
    </dgm:pt>
    <dgm:pt modelId="{FE91787D-210B-4F69-ABDC-5BA13FB718FE}" type="pres">
      <dgm:prSet presAssocID="{BA3DA6C6-91EE-47C3-884F-1AE2EB78DC3B}" presName="Name8" presStyleCnt="0"/>
      <dgm:spPr/>
    </dgm:pt>
    <dgm:pt modelId="{96D441C7-1676-43C4-9B59-BF5C5A45AD14}" type="pres">
      <dgm:prSet presAssocID="{BA3DA6C6-91EE-47C3-884F-1AE2EB78DC3B}" presName="level" presStyleLbl="node1" presStyleIdx="2" presStyleCnt="3">
        <dgm:presLayoutVars>
          <dgm:chMax val="1"/>
          <dgm:bulletEnabled val="1"/>
        </dgm:presLayoutVars>
      </dgm:prSet>
      <dgm:spPr/>
    </dgm:pt>
    <dgm:pt modelId="{B002AF61-A399-4B97-BB02-BC7773D8C875}" type="pres">
      <dgm:prSet presAssocID="{BA3DA6C6-91EE-47C3-884F-1AE2EB78DC3B}" presName="levelTx" presStyleLbl="revTx" presStyleIdx="0" presStyleCnt="0">
        <dgm:presLayoutVars>
          <dgm:chMax val="1"/>
          <dgm:bulletEnabled val="1"/>
        </dgm:presLayoutVars>
      </dgm:prSet>
      <dgm:spPr/>
    </dgm:pt>
  </dgm:ptLst>
  <dgm:cxnLst>
    <dgm:cxn modelId="{4A35AB09-D65D-42A3-8D82-536E1ADE97CA}" srcId="{C6D198B6-524F-4AE6-82B6-81224CDB4750}" destId="{17CC7027-DC11-475C-AF24-7AD96521E292}" srcOrd="0" destOrd="0" parTransId="{B7481453-DD80-4C9E-96A7-DF18A74818BB}" sibTransId="{5E14F80C-E54B-4952-AB20-C6AD2EEB0DF4}"/>
    <dgm:cxn modelId="{D04F5C1D-3899-46C3-81B6-124DA4934576}" type="presOf" srcId="{17CC7027-DC11-475C-AF24-7AD96521E292}" destId="{FD920D2D-3179-4B11-81A4-EF67BA21B2CE}" srcOrd="0" destOrd="0" presId="urn:microsoft.com/office/officeart/2005/8/layout/pyramid3"/>
    <dgm:cxn modelId="{8878401E-37F6-4142-9367-267070740C72}" srcId="{C6D198B6-524F-4AE6-82B6-81224CDB4750}" destId="{BA3DA6C6-91EE-47C3-884F-1AE2EB78DC3B}" srcOrd="2" destOrd="0" parTransId="{015822FE-3096-403A-AD33-013E8D8CB833}" sibTransId="{E46CA58E-ED9C-4212-A65C-04A9C898C120}"/>
    <dgm:cxn modelId="{14286743-6B17-4039-B28D-A33439284A3D}" type="presOf" srcId="{BA3DA6C6-91EE-47C3-884F-1AE2EB78DC3B}" destId="{96D441C7-1676-43C4-9B59-BF5C5A45AD14}" srcOrd="0" destOrd="0" presId="urn:microsoft.com/office/officeart/2005/8/layout/pyramid3"/>
    <dgm:cxn modelId="{89079565-3ABD-4185-AB2D-4CD856C5D808}" type="presOf" srcId="{C6D198B6-524F-4AE6-82B6-81224CDB4750}" destId="{D7F45435-6620-4AEC-A7BB-E8629A153F19}" srcOrd="0" destOrd="0" presId="urn:microsoft.com/office/officeart/2005/8/layout/pyramid3"/>
    <dgm:cxn modelId="{3723DA80-1C4D-4068-A517-E2E84DE0FEFC}" type="presOf" srcId="{BA3DA6C6-91EE-47C3-884F-1AE2EB78DC3B}" destId="{B002AF61-A399-4B97-BB02-BC7773D8C875}" srcOrd="1" destOrd="0" presId="urn:microsoft.com/office/officeart/2005/8/layout/pyramid3"/>
    <dgm:cxn modelId="{26E9EB81-B456-42C6-B14B-85FBD0F34274}" srcId="{C6D198B6-524F-4AE6-82B6-81224CDB4750}" destId="{366B32DA-E677-4D1A-AE8D-D171C857F339}" srcOrd="1" destOrd="0" parTransId="{59E6886B-64AE-4A65-B306-49579AF93FD9}" sibTransId="{F33A2F1A-7E3F-4001-B974-602FD5A7A910}"/>
    <dgm:cxn modelId="{1F273B8F-6D58-4EB7-A67F-CC9CA32DF1B1}" type="presOf" srcId="{366B32DA-E677-4D1A-AE8D-D171C857F339}" destId="{2C6E98BD-7C19-4F06-99DE-03C23E0A23BE}" srcOrd="0" destOrd="0" presId="urn:microsoft.com/office/officeart/2005/8/layout/pyramid3"/>
    <dgm:cxn modelId="{943CFFC9-3FF2-4F32-8670-9F46E48E8D63}" type="presOf" srcId="{366B32DA-E677-4D1A-AE8D-D171C857F339}" destId="{55289472-6223-4996-9F50-B6D76232C03C}" srcOrd="1" destOrd="0" presId="urn:microsoft.com/office/officeart/2005/8/layout/pyramid3"/>
    <dgm:cxn modelId="{86589AE7-481E-457C-B90E-7D3416AE44A1}" type="presOf" srcId="{17CC7027-DC11-475C-AF24-7AD96521E292}" destId="{D6C10282-7ED4-4EE3-9E3D-8E3ED8659BA9}" srcOrd="1" destOrd="0" presId="urn:microsoft.com/office/officeart/2005/8/layout/pyramid3"/>
    <dgm:cxn modelId="{5C7BFC4A-667A-42FD-B68F-ADBB84A90CFF}" type="presParOf" srcId="{D7F45435-6620-4AEC-A7BB-E8629A153F19}" destId="{D026FEEA-F77E-410C-9333-7456AFFB11F3}" srcOrd="0" destOrd="0" presId="urn:microsoft.com/office/officeart/2005/8/layout/pyramid3"/>
    <dgm:cxn modelId="{8C23C47A-3A5B-4864-AB63-6E7B4505C7B8}" type="presParOf" srcId="{D026FEEA-F77E-410C-9333-7456AFFB11F3}" destId="{FD920D2D-3179-4B11-81A4-EF67BA21B2CE}" srcOrd="0" destOrd="0" presId="urn:microsoft.com/office/officeart/2005/8/layout/pyramid3"/>
    <dgm:cxn modelId="{3F94F04B-02A3-43F9-81CD-951E4DAAB98B}" type="presParOf" srcId="{D026FEEA-F77E-410C-9333-7456AFFB11F3}" destId="{D6C10282-7ED4-4EE3-9E3D-8E3ED8659BA9}" srcOrd="1" destOrd="0" presId="urn:microsoft.com/office/officeart/2005/8/layout/pyramid3"/>
    <dgm:cxn modelId="{38BED77A-23DC-491E-87E8-7171F617089C}" type="presParOf" srcId="{D7F45435-6620-4AEC-A7BB-E8629A153F19}" destId="{6BDD83A7-CE10-4AF4-A419-7F1C895AEC57}" srcOrd="1" destOrd="0" presId="urn:microsoft.com/office/officeart/2005/8/layout/pyramid3"/>
    <dgm:cxn modelId="{BAB0540C-C3B3-41DE-A61E-69DDC73CCF59}" type="presParOf" srcId="{6BDD83A7-CE10-4AF4-A419-7F1C895AEC57}" destId="{2C6E98BD-7C19-4F06-99DE-03C23E0A23BE}" srcOrd="0" destOrd="0" presId="urn:microsoft.com/office/officeart/2005/8/layout/pyramid3"/>
    <dgm:cxn modelId="{EF3D8FC4-F61F-47EE-A19A-8419399A67F5}" type="presParOf" srcId="{6BDD83A7-CE10-4AF4-A419-7F1C895AEC57}" destId="{55289472-6223-4996-9F50-B6D76232C03C}" srcOrd="1" destOrd="0" presId="urn:microsoft.com/office/officeart/2005/8/layout/pyramid3"/>
    <dgm:cxn modelId="{59A6A267-9A0E-4AD0-97E8-73B1DF0D0F23}" type="presParOf" srcId="{D7F45435-6620-4AEC-A7BB-E8629A153F19}" destId="{FE91787D-210B-4F69-ABDC-5BA13FB718FE}" srcOrd="2" destOrd="0" presId="urn:microsoft.com/office/officeart/2005/8/layout/pyramid3"/>
    <dgm:cxn modelId="{F205D0DD-E93F-4B2D-AF84-291F6D910CA9}" type="presParOf" srcId="{FE91787D-210B-4F69-ABDC-5BA13FB718FE}" destId="{96D441C7-1676-43C4-9B59-BF5C5A45AD14}" srcOrd="0" destOrd="0" presId="urn:microsoft.com/office/officeart/2005/8/layout/pyramid3"/>
    <dgm:cxn modelId="{324601A3-FCFC-4E90-B029-F2EB7B285487}" type="presParOf" srcId="{FE91787D-210B-4F69-ABDC-5BA13FB718FE}" destId="{B002AF61-A399-4B97-BB02-BC7773D8C875}"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B9D6ED-2331-42CA-8A50-B4ACF49E837E}" type="doc">
      <dgm:prSet loTypeId="urn:microsoft.com/office/officeart/2005/8/layout/pyramid2" loCatId="list" qsTypeId="urn:microsoft.com/office/officeart/2005/8/quickstyle/simple1" qsCatId="simple" csTypeId="urn:microsoft.com/office/officeart/2005/8/colors/accent1_2" csCatId="accent1" phldr="1"/>
      <dgm:spPr/>
    </dgm:pt>
    <dgm:pt modelId="{2E8E7807-E4CB-4DC2-8221-4CEC62826484}">
      <dgm:prSet phldrT="[Text]"/>
      <dgm:spPr/>
      <dgm:t>
        <a:bodyPr/>
        <a:lstStyle/>
        <a:p>
          <a:r>
            <a:rPr lang="en-GB" dirty="0"/>
            <a:t> HEADLINE</a:t>
          </a:r>
          <a:endParaRPr lang="en-US" dirty="0"/>
        </a:p>
      </dgm:t>
    </dgm:pt>
    <dgm:pt modelId="{F3DE246A-F909-4EF0-B988-12075DBC285A}" type="parTrans" cxnId="{04305F8A-4854-4EF1-9857-8B14794F71EE}">
      <dgm:prSet/>
      <dgm:spPr/>
      <dgm:t>
        <a:bodyPr/>
        <a:lstStyle/>
        <a:p>
          <a:endParaRPr lang="en-US"/>
        </a:p>
      </dgm:t>
    </dgm:pt>
    <dgm:pt modelId="{FB9563B9-B9A2-4952-A271-E37F34ABE2E4}" type="sibTrans" cxnId="{04305F8A-4854-4EF1-9857-8B14794F71EE}">
      <dgm:prSet/>
      <dgm:spPr/>
      <dgm:t>
        <a:bodyPr/>
        <a:lstStyle/>
        <a:p>
          <a:endParaRPr lang="en-US"/>
        </a:p>
      </dgm:t>
    </dgm:pt>
    <dgm:pt modelId="{BBD4CF77-35BB-4B79-BD37-B8DA8B1E7EDD}">
      <dgm:prSet phldrT="[Text]"/>
      <dgm:spPr/>
      <dgm:t>
        <a:bodyPr/>
        <a:lstStyle/>
        <a:p>
          <a:r>
            <a:rPr lang="en-GB" dirty="0"/>
            <a:t>LEAD</a:t>
          </a:r>
          <a:endParaRPr lang="en-US" dirty="0"/>
        </a:p>
      </dgm:t>
    </dgm:pt>
    <dgm:pt modelId="{250809A6-CB2F-4172-87BF-DBE6FFCFAB0B}" type="parTrans" cxnId="{E6A075AA-21BF-411D-B984-FC766F1DD509}">
      <dgm:prSet/>
      <dgm:spPr/>
      <dgm:t>
        <a:bodyPr/>
        <a:lstStyle/>
        <a:p>
          <a:endParaRPr lang="en-US"/>
        </a:p>
      </dgm:t>
    </dgm:pt>
    <dgm:pt modelId="{AE06489F-F7CC-4DA5-B314-13A041AE822C}" type="sibTrans" cxnId="{E6A075AA-21BF-411D-B984-FC766F1DD509}">
      <dgm:prSet/>
      <dgm:spPr/>
      <dgm:t>
        <a:bodyPr/>
        <a:lstStyle/>
        <a:p>
          <a:endParaRPr lang="en-US"/>
        </a:p>
      </dgm:t>
    </dgm:pt>
    <dgm:pt modelId="{16653541-E8F5-4814-90DC-B611E8BBE5BD}">
      <dgm:prSet phldrT="[Text]"/>
      <dgm:spPr/>
      <dgm:t>
        <a:bodyPr/>
        <a:lstStyle/>
        <a:p>
          <a:r>
            <a:rPr lang="en-GB" dirty="0"/>
            <a:t>STRUCTURE</a:t>
          </a:r>
          <a:endParaRPr lang="en-US" dirty="0"/>
        </a:p>
      </dgm:t>
    </dgm:pt>
    <dgm:pt modelId="{DC3A171A-C49B-42E4-9AC2-89B21D621B5C}" type="parTrans" cxnId="{F8493D8E-CCD9-468E-8F78-B988219B285F}">
      <dgm:prSet/>
      <dgm:spPr/>
      <dgm:t>
        <a:bodyPr/>
        <a:lstStyle/>
        <a:p>
          <a:endParaRPr lang="en-US"/>
        </a:p>
      </dgm:t>
    </dgm:pt>
    <dgm:pt modelId="{84BCE4BF-09CC-4366-987D-E71D4AC61B4C}" type="sibTrans" cxnId="{F8493D8E-CCD9-468E-8F78-B988219B285F}">
      <dgm:prSet/>
      <dgm:spPr/>
      <dgm:t>
        <a:bodyPr/>
        <a:lstStyle/>
        <a:p>
          <a:endParaRPr lang="en-US"/>
        </a:p>
      </dgm:t>
    </dgm:pt>
    <dgm:pt modelId="{2085161B-0CFE-4E9F-B82B-9FEDFEAC391A}" type="pres">
      <dgm:prSet presAssocID="{D6B9D6ED-2331-42CA-8A50-B4ACF49E837E}" presName="compositeShape" presStyleCnt="0">
        <dgm:presLayoutVars>
          <dgm:dir/>
          <dgm:resizeHandles/>
        </dgm:presLayoutVars>
      </dgm:prSet>
      <dgm:spPr/>
    </dgm:pt>
    <dgm:pt modelId="{DB3D9927-1B56-43F3-B1FD-1A75F20B4CD4}" type="pres">
      <dgm:prSet presAssocID="{D6B9D6ED-2331-42CA-8A50-B4ACF49E837E}" presName="pyramid" presStyleLbl="node1" presStyleIdx="0" presStyleCnt="1" custLinFactNeighborX="833" custLinFactNeighborY="-18182"/>
      <dgm:spPr/>
    </dgm:pt>
    <dgm:pt modelId="{0FE8C145-AED7-4D4B-A0DE-FFA60896033A}" type="pres">
      <dgm:prSet presAssocID="{D6B9D6ED-2331-42CA-8A50-B4ACF49E837E}" presName="theList" presStyleCnt="0"/>
      <dgm:spPr/>
    </dgm:pt>
    <dgm:pt modelId="{A30CB881-5095-4108-AE72-524C7BDDC6A1}" type="pres">
      <dgm:prSet presAssocID="{2E8E7807-E4CB-4DC2-8221-4CEC62826484}" presName="aNode" presStyleLbl="fgAcc1" presStyleIdx="0" presStyleCnt="3">
        <dgm:presLayoutVars>
          <dgm:bulletEnabled val="1"/>
        </dgm:presLayoutVars>
      </dgm:prSet>
      <dgm:spPr/>
    </dgm:pt>
    <dgm:pt modelId="{58FD93F1-7056-4BF7-B5C7-456863957ABE}" type="pres">
      <dgm:prSet presAssocID="{2E8E7807-E4CB-4DC2-8221-4CEC62826484}" presName="aSpace" presStyleCnt="0"/>
      <dgm:spPr/>
    </dgm:pt>
    <dgm:pt modelId="{65A0C1D4-E03C-4303-8143-4E9BEBC666AD}" type="pres">
      <dgm:prSet presAssocID="{BBD4CF77-35BB-4B79-BD37-B8DA8B1E7EDD}" presName="aNode" presStyleLbl="fgAcc1" presStyleIdx="1" presStyleCnt="3">
        <dgm:presLayoutVars>
          <dgm:bulletEnabled val="1"/>
        </dgm:presLayoutVars>
      </dgm:prSet>
      <dgm:spPr/>
    </dgm:pt>
    <dgm:pt modelId="{D1C1DCBA-CBF8-4EB1-88C1-969028211FBD}" type="pres">
      <dgm:prSet presAssocID="{BBD4CF77-35BB-4B79-BD37-B8DA8B1E7EDD}" presName="aSpace" presStyleCnt="0"/>
      <dgm:spPr/>
    </dgm:pt>
    <dgm:pt modelId="{577DF697-689D-4536-92BC-17D75E0C9DC3}" type="pres">
      <dgm:prSet presAssocID="{16653541-E8F5-4814-90DC-B611E8BBE5BD}" presName="aNode" presStyleLbl="fgAcc1" presStyleIdx="2" presStyleCnt="3">
        <dgm:presLayoutVars>
          <dgm:bulletEnabled val="1"/>
        </dgm:presLayoutVars>
      </dgm:prSet>
      <dgm:spPr/>
    </dgm:pt>
    <dgm:pt modelId="{601D5912-D525-4D0A-B063-B5082C0B479C}" type="pres">
      <dgm:prSet presAssocID="{16653541-E8F5-4814-90DC-B611E8BBE5BD}" presName="aSpace" presStyleCnt="0"/>
      <dgm:spPr/>
    </dgm:pt>
  </dgm:ptLst>
  <dgm:cxnLst>
    <dgm:cxn modelId="{3386F40B-118D-40CB-958E-2D0917C81ECD}" type="presOf" srcId="{16653541-E8F5-4814-90DC-B611E8BBE5BD}" destId="{577DF697-689D-4536-92BC-17D75E0C9DC3}" srcOrd="0" destOrd="0" presId="urn:microsoft.com/office/officeart/2005/8/layout/pyramid2"/>
    <dgm:cxn modelId="{D0C0990E-BF7D-4FD1-A963-DC33277C10EB}" type="presOf" srcId="{2E8E7807-E4CB-4DC2-8221-4CEC62826484}" destId="{A30CB881-5095-4108-AE72-524C7BDDC6A1}" srcOrd="0" destOrd="0" presId="urn:microsoft.com/office/officeart/2005/8/layout/pyramid2"/>
    <dgm:cxn modelId="{BAE49472-D176-4DB1-A58B-C03CB86C4AB7}" type="presOf" srcId="{BBD4CF77-35BB-4B79-BD37-B8DA8B1E7EDD}" destId="{65A0C1D4-E03C-4303-8143-4E9BEBC666AD}" srcOrd="0" destOrd="0" presId="urn:microsoft.com/office/officeart/2005/8/layout/pyramid2"/>
    <dgm:cxn modelId="{31D6137D-B84C-487F-B5BC-78F4722D7488}" type="presOf" srcId="{D6B9D6ED-2331-42CA-8A50-B4ACF49E837E}" destId="{2085161B-0CFE-4E9F-B82B-9FEDFEAC391A}" srcOrd="0" destOrd="0" presId="urn:microsoft.com/office/officeart/2005/8/layout/pyramid2"/>
    <dgm:cxn modelId="{04305F8A-4854-4EF1-9857-8B14794F71EE}" srcId="{D6B9D6ED-2331-42CA-8A50-B4ACF49E837E}" destId="{2E8E7807-E4CB-4DC2-8221-4CEC62826484}" srcOrd="0" destOrd="0" parTransId="{F3DE246A-F909-4EF0-B988-12075DBC285A}" sibTransId="{FB9563B9-B9A2-4952-A271-E37F34ABE2E4}"/>
    <dgm:cxn modelId="{F8493D8E-CCD9-468E-8F78-B988219B285F}" srcId="{D6B9D6ED-2331-42CA-8A50-B4ACF49E837E}" destId="{16653541-E8F5-4814-90DC-B611E8BBE5BD}" srcOrd="2" destOrd="0" parTransId="{DC3A171A-C49B-42E4-9AC2-89B21D621B5C}" sibTransId="{84BCE4BF-09CC-4366-987D-E71D4AC61B4C}"/>
    <dgm:cxn modelId="{E6A075AA-21BF-411D-B984-FC766F1DD509}" srcId="{D6B9D6ED-2331-42CA-8A50-B4ACF49E837E}" destId="{BBD4CF77-35BB-4B79-BD37-B8DA8B1E7EDD}" srcOrd="1" destOrd="0" parTransId="{250809A6-CB2F-4172-87BF-DBE6FFCFAB0B}" sibTransId="{AE06489F-F7CC-4DA5-B314-13A041AE822C}"/>
    <dgm:cxn modelId="{E5444AC7-C95F-46A0-90E3-E5E909059869}" type="presParOf" srcId="{2085161B-0CFE-4E9F-B82B-9FEDFEAC391A}" destId="{DB3D9927-1B56-43F3-B1FD-1A75F20B4CD4}" srcOrd="0" destOrd="0" presId="urn:microsoft.com/office/officeart/2005/8/layout/pyramid2"/>
    <dgm:cxn modelId="{8AEFF4B0-F88D-4C3A-A4E1-493650968AD6}" type="presParOf" srcId="{2085161B-0CFE-4E9F-B82B-9FEDFEAC391A}" destId="{0FE8C145-AED7-4D4B-A0DE-FFA60896033A}" srcOrd="1" destOrd="0" presId="urn:microsoft.com/office/officeart/2005/8/layout/pyramid2"/>
    <dgm:cxn modelId="{B288446A-710F-4851-9706-E2E04C5E2046}" type="presParOf" srcId="{0FE8C145-AED7-4D4B-A0DE-FFA60896033A}" destId="{A30CB881-5095-4108-AE72-524C7BDDC6A1}" srcOrd="0" destOrd="0" presId="urn:microsoft.com/office/officeart/2005/8/layout/pyramid2"/>
    <dgm:cxn modelId="{1EF0D259-4D34-457D-95C2-A1DAB0314418}" type="presParOf" srcId="{0FE8C145-AED7-4D4B-A0DE-FFA60896033A}" destId="{58FD93F1-7056-4BF7-B5C7-456863957ABE}" srcOrd="1" destOrd="0" presId="urn:microsoft.com/office/officeart/2005/8/layout/pyramid2"/>
    <dgm:cxn modelId="{02621E6B-D794-4D61-8F23-9368FB7E916A}" type="presParOf" srcId="{0FE8C145-AED7-4D4B-A0DE-FFA60896033A}" destId="{65A0C1D4-E03C-4303-8143-4E9BEBC666AD}" srcOrd="2" destOrd="0" presId="urn:microsoft.com/office/officeart/2005/8/layout/pyramid2"/>
    <dgm:cxn modelId="{C58FC07B-1623-4510-A2A6-8C6A5692F3FC}" type="presParOf" srcId="{0FE8C145-AED7-4D4B-A0DE-FFA60896033A}" destId="{D1C1DCBA-CBF8-4EB1-88C1-969028211FBD}" srcOrd="3" destOrd="0" presId="urn:microsoft.com/office/officeart/2005/8/layout/pyramid2"/>
    <dgm:cxn modelId="{25A9E6D0-E50A-4601-8F62-AE23A3D83F10}" type="presParOf" srcId="{0FE8C145-AED7-4D4B-A0DE-FFA60896033A}" destId="{577DF697-689D-4536-92BC-17D75E0C9DC3}" srcOrd="4" destOrd="0" presId="urn:microsoft.com/office/officeart/2005/8/layout/pyramid2"/>
    <dgm:cxn modelId="{20A40A0F-9352-429E-B072-BC26DA97E451}" type="presParOf" srcId="{0FE8C145-AED7-4D4B-A0DE-FFA60896033A}" destId="{601D5912-D525-4D0A-B063-B5082C0B479C}"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B9D6ED-2331-42CA-8A50-B4ACF49E837E}" type="doc">
      <dgm:prSet loTypeId="urn:microsoft.com/office/officeart/2005/8/layout/pyramid2" loCatId="list" qsTypeId="urn:microsoft.com/office/officeart/2005/8/quickstyle/simple1" qsCatId="simple" csTypeId="urn:microsoft.com/office/officeart/2005/8/colors/accent1_2" csCatId="accent1" phldr="1"/>
      <dgm:spPr/>
    </dgm:pt>
    <dgm:pt modelId="{2E8E7807-E4CB-4DC2-8221-4CEC62826484}">
      <dgm:prSet phldrT="[Text]"/>
      <dgm:spPr/>
      <dgm:t>
        <a:bodyPr/>
        <a:lstStyle/>
        <a:p>
          <a:r>
            <a:rPr lang="en-GB" dirty="0"/>
            <a:t> BODY</a:t>
          </a:r>
          <a:endParaRPr lang="en-US" dirty="0"/>
        </a:p>
      </dgm:t>
    </dgm:pt>
    <dgm:pt modelId="{F3DE246A-F909-4EF0-B988-12075DBC285A}" type="parTrans" cxnId="{04305F8A-4854-4EF1-9857-8B14794F71EE}">
      <dgm:prSet/>
      <dgm:spPr/>
      <dgm:t>
        <a:bodyPr/>
        <a:lstStyle/>
        <a:p>
          <a:endParaRPr lang="en-US"/>
        </a:p>
      </dgm:t>
    </dgm:pt>
    <dgm:pt modelId="{FB9563B9-B9A2-4952-A271-E37F34ABE2E4}" type="sibTrans" cxnId="{04305F8A-4854-4EF1-9857-8B14794F71EE}">
      <dgm:prSet/>
      <dgm:spPr/>
      <dgm:t>
        <a:bodyPr/>
        <a:lstStyle/>
        <a:p>
          <a:endParaRPr lang="en-US"/>
        </a:p>
      </dgm:t>
    </dgm:pt>
    <dgm:pt modelId="{BBD4CF77-35BB-4B79-BD37-B8DA8B1E7EDD}">
      <dgm:prSet phldrT="[Text]"/>
      <dgm:spPr/>
      <dgm:t>
        <a:bodyPr/>
        <a:lstStyle/>
        <a:p>
          <a:r>
            <a:rPr lang="en-GB" dirty="0"/>
            <a:t>LENGTH</a:t>
          </a:r>
          <a:endParaRPr lang="en-US" dirty="0"/>
        </a:p>
      </dgm:t>
    </dgm:pt>
    <dgm:pt modelId="{250809A6-CB2F-4172-87BF-DBE6FFCFAB0B}" type="parTrans" cxnId="{E6A075AA-21BF-411D-B984-FC766F1DD509}">
      <dgm:prSet/>
      <dgm:spPr/>
      <dgm:t>
        <a:bodyPr/>
        <a:lstStyle/>
        <a:p>
          <a:endParaRPr lang="en-US"/>
        </a:p>
      </dgm:t>
    </dgm:pt>
    <dgm:pt modelId="{AE06489F-F7CC-4DA5-B314-13A041AE822C}" type="sibTrans" cxnId="{E6A075AA-21BF-411D-B984-FC766F1DD509}">
      <dgm:prSet/>
      <dgm:spPr/>
      <dgm:t>
        <a:bodyPr/>
        <a:lstStyle/>
        <a:p>
          <a:endParaRPr lang="en-US"/>
        </a:p>
      </dgm:t>
    </dgm:pt>
    <dgm:pt modelId="{16653541-E8F5-4814-90DC-B611E8BBE5BD}">
      <dgm:prSet phldrT="[Text]"/>
      <dgm:spPr/>
      <dgm:t>
        <a:bodyPr/>
        <a:lstStyle/>
        <a:p>
          <a:r>
            <a:rPr lang="en-GB" dirty="0"/>
            <a:t>CONCLUSION</a:t>
          </a:r>
          <a:endParaRPr lang="en-US" dirty="0"/>
        </a:p>
      </dgm:t>
    </dgm:pt>
    <dgm:pt modelId="{DC3A171A-C49B-42E4-9AC2-89B21D621B5C}" type="parTrans" cxnId="{F8493D8E-CCD9-468E-8F78-B988219B285F}">
      <dgm:prSet/>
      <dgm:spPr/>
      <dgm:t>
        <a:bodyPr/>
        <a:lstStyle/>
        <a:p>
          <a:endParaRPr lang="en-US"/>
        </a:p>
      </dgm:t>
    </dgm:pt>
    <dgm:pt modelId="{84BCE4BF-09CC-4366-987D-E71D4AC61B4C}" type="sibTrans" cxnId="{F8493D8E-CCD9-468E-8F78-B988219B285F}">
      <dgm:prSet/>
      <dgm:spPr/>
      <dgm:t>
        <a:bodyPr/>
        <a:lstStyle/>
        <a:p>
          <a:endParaRPr lang="en-US"/>
        </a:p>
      </dgm:t>
    </dgm:pt>
    <dgm:pt modelId="{2085161B-0CFE-4E9F-B82B-9FEDFEAC391A}" type="pres">
      <dgm:prSet presAssocID="{D6B9D6ED-2331-42CA-8A50-B4ACF49E837E}" presName="compositeShape" presStyleCnt="0">
        <dgm:presLayoutVars>
          <dgm:dir/>
          <dgm:resizeHandles/>
        </dgm:presLayoutVars>
      </dgm:prSet>
      <dgm:spPr/>
    </dgm:pt>
    <dgm:pt modelId="{DB3D9927-1B56-43F3-B1FD-1A75F20B4CD4}" type="pres">
      <dgm:prSet presAssocID="{D6B9D6ED-2331-42CA-8A50-B4ACF49E837E}" presName="pyramid" presStyleLbl="node1" presStyleIdx="0" presStyleCnt="1" custLinFactNeighborX="833" custLinFactNeighborY="-18182"/>
      <dgm:spPr/>
    </dgm:pt>
    <dgm:pt modelId="{0FE8C145-AED7-4D4B-A0DE-FFA60896033A}" type="pres">
      <dgm:prSet presAssocID="{D6B9D6ED-2331-42CA-8A50-B4ACF49E837E}" presName="theList" presStyleCnt="0"/>
      <dgm:spPr/>
    </dgm:pt>
    <dgm:pt modelId="{A30CB881-5095-4108-AE72-524C7BDDC6A1}" type="pres">
      <dgm:prSet presAssocID="{2E8E7807-E4CB-4DC2-8221-4CEC62826484}" presName="aNode" presStyleLbl="fgAcc1" presStyleIdx="0" presStyleCnt="3">
        <dgm:presLayoutVars>
          <dgm:bulletEnabled val="1"/>
        </dgm:presLayoutVars>
      </dgm:prSet>
      <dgm:spPr/>
    </dgm:pt>
    <dgm:pt modelId="{58FD93F1-7056-4BF7-B5C7-456863957ABE}" type="pres">
      <dgm:prSet presAssocID="{2E8E7807-E4CB-4DC2-8221-4CEC62826484}" presName="aSpace" presStyleCnt="0"/>
      <dgm:spPr/>
    </dgm:pt>
    <dgm:pt modelId="{65A0C1D4-E03C-4303-8143-4E9BEBC666AD}" type="pres">
      <dgm:prSet presAssocID="{BBD4CF77-35BB-4B79-BD37-B8DA8B1E7EDD}" presName="aNode" presStyleLbl="fgAcc1" presStyleIdx="1" presStyleCnt="3">
        <dgm:presLayoutVars>
          <dgm:bulletEnabled val="1"/>
        </dgm:presLayoutVars>
      </dgm:prSet>
      <dgm:spPr/>
    </dgm:pt>
    <dgm:pt modelId="{D1C1DCBA-CBF8-4EB1-88C1-969028211FBD}" type="pres">
      <dgm:prSet presAssocID="{BBD4CF77-35BB-4B79-BD37-B8DA8B1E7EDD}" presName="aSpace" presStyleCnt="0"/>
      <dgm:spPr/>
    </dgm:pt>
    <dgm:pt modelId="{577DF697-689D-4536-92BC-17D75E0C9DC3}" type="pres">
      <dgm:prSet presAssocID="{16653541-E8F5-4814-90DC-B611E8BBE5BD}" presName="aNode" presStyleLbl="fgAcc1" presStyleIdx="2" presStyleCnt="3">
        <dgm:presLayoutVars>
          <dgm:bulletEnabled val="1"/>
        </dgm:presLayoutVars>
      </dgm:prSet>
      <dgm:spPr/>
    </dgm:pt>
    <dgm:pt modelId="{601D5912-D525-4D0A-B063-B5082C0B479C}" type="pres">
      <dgm:prSet presAssocID="{16653541-E8F5-4814-90DC-B611E8BBE5BD}" presName="aSpace" presStyleCnt="0"/>
      <dgm:spPr/>
    </dgm:pt>
  </dgm:ptLst>
  <dgm:cxnLst>
    <dgm:cxn modelId="{D8530727-652A-4CAA-A2A4-37820BB5083C}" type="presOf" srcId="{2E8E7807-E4CB-4DC2-8221-4CEC62826484}" destId="{A30CB881-5095-4108-AE72-524C7BDDC6A1}" srcOrd="0" destOrd="0" presId="urn:microsoft.com/office/officeart/2005/8/layout/pyramid2"/>
    <dgm:cxn modelId="{97AF2C65-E5D4-49C6-8481-64598AC8F4C5}" type="presOf" srcId="{D6B9D6ED-2331-42CA-8A50-B4ACF49E837E}" destId="{2085161B-0CFE-4E9F-B82B-9FEDFEAC391A}" srcOrd="0" destOrd="0" presId="urn:microsoft.com/office/officeart/2005/8/layout/pyramid2"/>
    <dgm:cxn modelId="{04305F8A-4854-4EF1-9857-8B14794F71EE}" srcId="{D6B9D6ED-2331-42CA-8A50-B4ACF49E837E}" destId="{2E8E7807-E4CB-4DC2-8221-4CEC62826484}" srcOrd="0" destOrd="0" parTransId="{F3DE246A-F909-4EF0-B988-12075DBC285A}" sibTransId="{FB9563B9-B9A2-4952-A271-E37F34ABE2E4}"/>
    <dgm:cxn modelId="{F8493D8E-CCD9-468E-8F78-B988219B285F}" srcId="{D6B9D6ED-2331-42CA-8A50-B4ACF49E837E}" destId="{16653541-E8F5-4814-90DC-B611E8BBE5BD}" srcOrd="2" destOrd="0" parTransId="{DC3A171A-C49B-42E4-9AC2-89B21D621B5C}" sibTransId="{84BCE4BF-09CC-4366-987D-E71D4AC61B4C}"/>
    <dgm:cxn modelId="{050DE994-EDB0-44D6-96B9-05248E64018F}" type="presOf" srcId="{BBD4CF77-35BB-4B79-BD37-B8DA8B1E7EDD}" destId="{65A0C1D4-E03C-4303-8143-4E9BEBC666AD}" srcOrd="0" destOrd="0" presId="urn:microsoft.com/office/officeart/2005/8/layout/pyramid2"/>
    <dgm:cxn modelId="{E6A075AA-21BF-411D-B984-FC766F1DD509}" srcId="{D6B9D6ED-2331-42CA-8A50-B4ACF49E837E}" destId="{BBD4CF77-35BB-4B79-BD37-B8DA8B1E7EDD}" srcOrd="1" destOrd="0" parTransId="{250809A6-CB2F-4172-87BF-DBE6FFCFAB0B}" sibTransId="{AE06489F-F7CC-4DA5-B314-13A041AE822C}"/>
    <dgm:cxn modelId="{532BEFE0-EAC2-4C22-A965-66777DDF5107}" type="presOf" srcId="{16653541-E8F5-4814-90DC-B611E8BBE5BD}" destId="{577DF697-689D-4536-92BC-17D75E0C9DC3}" srcOrd="0" destOrd="0" presId="urn:microsoft.com/office/officeart/2005/8/layout/pyramid2"/>
    <dgm:cxn modelId="{490A7296-126B-44E7-BADC-CEEFF2909091}" type="presParOf" srcId="{2085161B-0CFE-4E9F-B82B-9FEDFEAC391A}" destId="{DB3D9927-1B56-43F3-B1FD-1A75F20B4CD4}" srcOrd="0" destOrd="0" presId="urn:microsoft.com/office/officeart/2005/8/layout/pyramid2"/>
    <dgm:cxn modelId="{7B4AD7B2-0DA5-47E2-BF79-D6DC863624FF}" type="presParOf" srcId="{2085161B-0CFE-4E9F-B82B-9FEDFEAC391A}" destId="{0FE8C145-AED7-4D4B-A0DE-FFA60896033A}" srcOrd="1" destOrd="0" presId="urn:microsoft.com/office/officeart/2005/8/layout/pyramid2"/>
    <dgm:cxn modelId="{7AA93A8D-C28D-49E2-BAF5-638E88867BE7}" type="presParOf" srcId="{0FE8C145-AED7-4D4B-A0DE-FFA60896033A}" destId="{A30CB881-5095-4108-AE72-524C7BDDC6A1}" srcOrd="0" destOrd="0" presId="urn:microsoft.com/office/officeart/2005/8/layout/pyramid2"/>
    <dgm:cxn modelId="{713D6BEE-ABE0-4D40-98D7-4CE892F6DA2C}" type="presParOf" srcId="{0FE8C145-AED7-4D4B-A0DE-FFA60896033A}" destId="{58FD93F1-7056-4BF7-B5C7-456863957ABE}" srcOrd="1" destOrd="0" presId="urn:microsoft.com/office/officeart/2005/8/layout/pyramid2"/>
    <dgm:cxn modelId="{E7B77CF6-7531-44E0-8C92-CE36DD701885}" type="presParOf" srcId="{0FE8C145-AED7-4D4B-A0DE-FFA60896033A}" destId="{65A0C1D4-E03C-4303-8143-4E9BEBC666AD}" srcOrd="2" destOrd="0" presId="urn:microsoft.com/office/officeart/2005/8/layout/pyramid2"/>
    <dgm:cxn modelId="{4E19E0B8-67CC-4CF4-A91A-09DDBCEA698E}" type="presParOf" srcId="{0FE8C145-AED7-4D4B-A0DE-FFA60896033A}" destId="{D1C1DCBA-CBF8-4EB1-88C1-969028211FBD}" srcOrd="3" destOrd="0" presId="urn:microsoft.com/office/officeart/2005/8/layout/pyramid2"/>
    <dgm:cxn modelId="{8688A4E5-0ABF-4A31-AE9A-DF762D63C577}" type="presParOf" srcId="{0FE8C145-AED7-4D4B-A0DE-FFA60896033A}" destId="{577DF697-689D-4536-92BC-17D75E0C9DC3}" srcOrd="4" destOrd="0" presId="urn:microsoft.com/office/officeart/2005/8/layout/pyramid2"/>
    <dgm:cxn modelId="{729256BE-5DFF-4B36-B5D5-8772B3C52BB7}" type="presParOf" srcId="{0FE8C145-AED7-4D4B-A0DE-FFA60896033A}" destId="{601D5912-D525-4D0A-B063-B5082C0B479C}"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A7E22-4EA1-4560-847F-206F24604B93}">
      <dsp:nvSpPr>
        <dsp:cNvPr id="0" name=""/>
        <dsp:cNvSpPr/>
      </dsp:nvSpPr>
      <dsp:spPr>
        <a:xfrm>
          <a:off x="3177419" y="2000268"/>
          <a:ext cx="2323309" cy="25113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GB" sz="3100" kern="1200" dirty="0"/>
            <a:t>Functions of News</a:t>
          </a:r>
          <a:endParaRPr lang="en-US" sz="3100" kern="1200" dirty="0"/>
        </a:p>
      </dsp:txBody>
      <dsp:txXfrm>
        <a:off x="3517660" y="2368045"/>
        <a:ext cx="1642827" cy="1775784"/>
      </dsp:txXfrm>
    </dsp:sp>
    <dsp:sp modelId="{2F191669-CA0B-411F-A3BD-EA48FF7F7EE3}">
      <dsp:nvSpPr>
        <dsp:cNvPr id="0" name=""/>
        <dsp:cNvSpPr/>
      </dsp:nvSpPr>
      <dsp:spPr>
        <a:xfrm rot="16200000">
          <a:off x="4208861" y="1850499"/>
          <a:ext cx="260426" cy="39111"/>
        </a:xfrm>
        <a:custGeom>
          <a:avLst/>
          <a:gdLst/>
          <a:ahLst/>
          <a:cxnLst/>
          <a:rect l="0" t="0" r="0" b="0"/>
          <a:pathLst>
            <a:path>
              <a:moveTo>
                <a:pt x="0" y="19555"/>
              </a:moveTo>
              <a:lnTo>
                <a:pt x="260426" y="195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32563" y="1863544"/>
        <a:ext cx="13021" cy="13021"/>
      </dsp:txXfrm>
    </dsp:sp>
    <dsp:sp modelId="{4FCFD3FF-4009-4D26-A3CA-2DD332A8F10B}">
      <dsp:nvSpPr>
        <dsp:cNvPr id="0" name=""/>
        <dsp:cNvSpPr/>
      </dsp:nvSpPr>
      <dsp:spPr>
        <a:xfrm>
          <a:off x="3034546" y="-153892"/>
          <a:ext cx="2609055" cy="18937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Informing the Public</a:t>
          </a:r>
          <a:endParaRPr lang="en-US" sz="2300" kern="1200" dirty="0"/>
        </a:p>
      </dsp:txBody>
      <dsp:txXfrm>
        <a:off x="3416633" y="123439"/>
        <a:ext cx="1844881" cy="1339072"/>
      </dsp:txXfrm>
    </dsp:sp>
    <dsp:sp modelId="{ECAC458E-17FC-4C66-B48C-21E6085ED5B1}">
      <dsp:nvSpPr>
        <dsp:cNvPr id="0" name=""/>
        <dsp:cNvSpPr/>
      </dsp:nvSpPr>
      <dsp:spPr>
        <a:xfrm rot="9720000">
          <a:off x="5413397" y="2880958"/>
          <a:ext cx="39115" cy="39111"/>
        </a:xfrm>
        <a:custGeom>
          <a:avLst/>
          <a:gdLst/>
          <a:ahLst/>
          <a:cxnLst/>
          <a:rect l="0" t="0" r="0" b="0"/>
          <a:pathLst>
            <a:path>
              <a:moveTo>
                <a:pt x="0" y="19555"/>
              </a:moveTo>
              <a:lnTo>
                <a:pt x="39115" y="195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431977" y="2899536"/>
        <a:ext cx="1955" cy="1955"/>
      </dsp:txXfrm>
    </dsp:sp>
    <dsp:sp modelId="{32FA61B2-A172-4EA9-801B-1F61017489A7}">
      <dsp:nvSpPr>
        <dsp:cNvPr id="0" name=""/>
        <dsp:cNvSpPr/>
      </dsp:nvSpPr>
      <dsp:spPr>
        <a:xfrm>
          <a:off x="5343283" y="1214448"/>
          <a:ext cx="2676415" cy="25607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Fostering Public Debate</a:t>
          </a:r>
          <a:endParaRPr lang="en-US" sz="2300" kern="1200" dirty="0"/>
        </a:p>
      </dsp:txBody>
      <dsp:txXfrm>
        <a:off x="5735235" y="1589466"/>
        <a:ext cx="1892511" cy="1810748"/>
      </dsp:txXfrm>
    </dsp:sp>
    <dsp:sp modelId="{9213504E-E1C3-46FA-924B-224DFA4F7A19}">
      <dsp:nvSpPr>
        <dsp:cNvPr id="0" name=""/>
        <dsp:cNvSpPr/>
      </dsp:nvSpPr>
      <dsp:spPr>
        <a:xfrm rot="3240000">
          <a:off x="5043667" y="4249219"/>
          <a:ext cx="62552" cy="39111"/>
        </a:xfrm>
        <a:custGeom>
          <a:avLst/>
          <a:gdLst/>
          <a:ahLst/>
          <a:cxnLst/>
          <a:rect l="0" t="0" r="0" b="0"/>
          <a:pathLst>
            <a:path>
              <a:moveTo>
                <a:pt x="0" y="19555"/>
              </a:moveTo>
              <a:lnTo>
                <a:pt x="62552" y="195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3379" y="4267211"/>
        <a:ext cx="3127" cy="3127"/>
      </dsp:txXfrm>
    </dsp:sp>
    <dsp:sp modelId="{84939A20-C074-48F2-AB57-746CEE2E0054}">
      <dsp:nvSpPr>
        <dsp:cNvPr id="0" name=""/>
        <dsp:cNvSpPr/>
      </dsp:nvSpPr>
      <dsp:spPr>
        <a:xfrm>
          <a:off x="4411092" y="4143408"/>
          <a:ext cx="2751350" cy="22102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Providing Analysis and Interpretation:</a:t>
          </a:r>
          <a:endParaRPr lang="en-US" sz="2200" kern="1200" dirty="0"/>
        </a:p>
      </dsp:txBody>
      <dsp:txXfrm>
        <a:off x="4814018" y="4467086"/>
        <a:ext cx="1945498" cy="1562859"/>
      </dsp:txXfrm>
    </dsp:sp>
    <dsp:sp modelId="{6EF7EE5E-CA77-435B-9F05-D41F34991D3B}">
      <dsp:nvSpPr>
        <dsp:cNvPr id="0" name=""/>
        <dsp:cNvSpPr/>
      </dsp:nvSpPr>
      <dsp:spPr>
        <a:xfrm rot="18360000">
          <a:off x="3610093" y="4201354"/>
          <a:ext cx="55775" cy="39111"/>
        </a:xfrm>
        <a:custGeom>
          <a:avLst/>
          <a:gdLst/>
          <a:ahLst/>
          <a:cxnLst/>
          <a:rect l="0" t="0" r="0" b="0"/>
          <a:pathLst>
            <a:path>
              <a:moveTo>
                <a:pt x="0" y="19555"/>
              </a:moveTo>
              <a:lnTo>
                <a:pt x="55775" y="195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6586" y="4219515"/>
        <a:ext cx="2788" cy="2788"/>
      </dsp:txXfrm>
    </dsp:sp>
    <dsp:sp modelId="{7DAEF38B-529B-46E4-BF83-3B3485DE5B98}">
      <dsp:nvSpPr>
        <dsp:cNvPr id="0" name=""/>
        <dsp:cNvSpPr/>
      </dsp:nvSpPr>
      <dsp:spPr>
        <a:xfrm>
          <a:off x="1518839" y="3985158"/>
          <a:ext cx="2745082" cy="25267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Promoting Accountability</a:t>
          </a:r>
          <a:endParaRPr lang="en-US" sz="2200" kern="1200" dirty="0"/>
        </a:p>
      </dsp:txBody>
      <dsp:txXfrm>
        <a:off x="1920847" y="4355187"/>
        <a:ext cx="1941066" cy="1786657"/>
      </dsp:txXfrm>
    </dsp:sp>
    <dsp:sp modelId="{2689C701-4CD4-406E-AD79-1EAFAEA35BF8}">
      <dsp:nvSpPr>
        <dsp:cNvPr id="0" name=""/>
        <dsp:cNvSpPr/>
      </dsp:nvSpPr>
      <dsp:spPr>
        <a:xfrm rot="1080000">
          <a:off x="3226416" y="2876026"/>
          <a:ext cx="7194" cy="39111"/>
        </a:xfrm>
        <a:custGeom>
          <a:avLst/>
          <a:gdLst/>
          <a:ahLst/>
          <a:cxnLst/>
          <a:rect l="0" t="0" r="0" b="0"/>
          <a:pathLst>
            <a:path>
              <a:moveTo>
                <a:pt x="0" y="19555"/>
              </a:moveTo>
              <a:lnTo>
                <a:pt x="7194" y="195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9833" y="2895402"/>
        <a:ext cx="359" cy="359"/>
      </dsp:txXfrm>
    </dsp:sp>
    <dsp:sp modelId="{D8AB20A9-6601-4634-A5E3-5BE427FADE01}">
      <dsp:nvSpPr>
        <dsp:cNvPr id="0" name=""/>
        <dsp:cNvSpPr/>
      </dsp:nvSpPr>
      <dsp:spPr>
        <a:xfrm>
          <a:off x="695737" y="1199080"/>
          <a:ext cx="2601840" cy="25915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a:t>Educating and Explaining</a:t>
          </a:r>
          <a:endParaRPr lang="en-US" sz="2200" kern="1200"/>
        </a:p>
      </dsp:txBody>
      <dsp:txXfrm>
        <a:off x="1076768" y="1578599"/>
        <a:ext cx="1839778" cy="1832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A7E22-4EA1-4560-847F-206F24604B93}">
      <dsp:nvSpPr>
        <dsp:cNvPr id="0" name=""/>
        <dsp:cNvSpPr/>
      </dsp:nvSpPr>
      <dsp:spPr>
        <a:xfrm>
          <a:off x="3028976" y="2612629"/>
          <a:ext cx="2599630" cy="19788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GB" sz="3400" kern="1200" dirty="0"/>
            <a:t>Functions of News</a:t>
          </a:r>
          <a:endParaRPr lang="en-US" sz="3400" kern="1200" dirty="0"/>
        </a:p>
      </dsp:txBody>
      <dsp:txXfrm>
        <a:off x="3409683" y="2902424"/>
        <a:ext cx="1838216" cy="1399256"/>
      </dsp:txXfrm>
    </dsp:sp>
    <dsp:sp modelId="{80EBB205-A2F8-4E38-A70D-0F6DC0C3595D}">
      <dsp:nvSpPr>
        <dsp:cNvPr id="0" name=""/>
        <dsp:cNvSpPr/>
      </dsp:nvSpPr>
      <dsp:spPr>
        <a:xfrm rot="16200000">
          <a:off x="4183770" y="2447172"/>
          <a:ext cx="290044" cy="40869"/>
        </a:xfrm>
        <a:custGeom>
          <a:avLst/>
          <a:gdLst/>
          <a:ahLst/>
          <a:cxnLst/>
          <a:rect l="0" t="0" r="0" b="0"/>
          <a:pathLst>
            <a:path>
              <a:moveTo>
                <a:pt x="0" y="20434"/>
              </a:moveTo>
              <a:lnTo>
                <a:pt x="290044" y="20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21541" y="2460356"/>
        <a:ext cx="14502" cy="14502"/>
      </dsp:txXfrm>
    </dsp:sp>
    <dsp:sp modelId="{B574466B-EAAB-4DD0-90B1-0BDFA2194E31}">
      <dsp:nvSpPr>
        <dsp:cNvPr id="0" name=""/>
        <dsp:cNvSpPr/>
      </dsp:nvSpPr>
      <dsp:spPr>
        <a:xfrm>
          <a:off x="2868373" y="-267111"/>
          <a:ext cx="2920836" cy="25896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Serving as a Watchdog</a:t>
          </a:r>
          <a:endParaRPr lang="en-US" sz="2300" kern="1200" dirty="0"/>
        </a:p>
      </dsp:txBody>
      <dsp:txXfrm>
        <a:off x="3296120" y="112141"/>
        <a:ext cx="2065342" cy="1831192"/>
      </dsp:txXfrm>
    </dsp:sp>
    <dsp:sp modelId="{380432E1-9E1E-45C1-85F1-D40A3AC043AE}">
      <dsp:nvSpPr>
        <dsp:cNvPr id="0" name=""/>
        <dsp:cNvSpPr/>
      </dsp:nvSpPr>
      <dsp:spPr>
        <a:xfrm rot="9720000">
          <a:off x="5456496" y="3203920"/>
          <a:ext cx="69457" cy="40869"/>
        </a:xfrm>
        <a:custGeom>
          <a:avLst/>
          <a:gdLst/>
          <a:ahLst/>
          <a:cxnLst/>
          <a:rect l="0" t="0" r="0" b="0"/>
          <a:pathLst>
            <a:path>
              <a:moveTo>
                <a:pt x="0" y="20434"/>
              </a:moveTo>
              <a:lnTo>
                <a:pt x="69457" y="20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489488" y="3222618"/>
        <a:ext cx="3472" cy="3472"/>
      </dsp:txXfrm>
    </dsp:sp>
    <dsp:sp modelId="{9BA2FA2A-024E-4F5B-8703-017681D8ACE2}">
      <dsp:nvSpPr>
        <dsp:cNvPr id="0" name=""/>
        <dsp:cNvSpPr/>
      </dsp:nvSpPr>
      <dsp:spPr>
        <a:xfrm>
          <a:off x="5402615" y="1284169"/>
          <a:ext cx="2748993" cy="3044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Mobilizing Public Opinion</a:t>
          </a:r>
          <a:endParaRPr lang="en-US" sz="2300" kern="1200" dirty="0"/>
        </a:p>
      </dsp:txBody>
      <dsp:txXfrm>
        <a:off x="5805196" y="1730063"/>
        <a:ext cx="1943831" cy="2152964"/>
      </dsp:txXfrm>
    </dsp:sp>
    <dsp:sp modelId="{19671433-C9F3-492E-A5C4-79FD14B7AB25}">
      <dsp:nvSpPr>
        <dsp:cNvPr id="0" name=""/>
        <dsp:cNvSpPr/>
      </dsp:nvSpPr>
      <dsp:spPr>
        <a:xfrm rot="3240000">
          <a:off x="4871915" y="4616119"/>
          <a:ext cx="416972" cy="40869"/>
        </a:xfrm>
        <a:custGeom>
          <a:avLst/>
          <a:gdLst/>
          <a:ahLst/>
          <a:cxnLst/>
          <a:rect l="0" t="0" r="0" b="0"/>
          <a:pathLst>
            <a:path>
              <a:moveTo>
                <a:pt x="0" y="20434"/>
              </a:moveTo>
              <a:lnTo>
                <a:pt x="416972" y="20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69976" y="4626129"/>
        <a:ext cx="20848" cy="20848"/>
      </dsp:txXfrm>
    </dsp:sp>
    <dsp:sp modelId="{E981A626-3D9C-4DE6-B2F4-A2F498E356CC}">
      <dsp:nvSpPr>
        <dsp:cNvPr id="0" name=""/>
        <dsp:cNvSpPr/>
      </dsp:nvSpPr>
      <dsp:spPr>
        <a:xfrm>
          <a:off x="4447087" y="4695294"/>
          <a:ext cx="2789698" cy="19788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Promoting Awareness and Social Responsibility</a:t>
          </a:r>
          <a:endParaRPr lang="en-US" sz="2200" kern="1200" dirty="0"/>
        </a:p>
      </dsp:txBody>
      <dsp:txXfrm>
        <a:off x="4855629" y="4985089"/>
        <a:ext cx="1972614" cy="1399256"/>
      </dsp:txXfrm>
    </dsp:sp>
    <dsp:sp modelId="{6BA0E6EE-1252-4185-923A-658DC2E5D4DE}">
      <dsp:nvSpPr>
        <dsp:cNvPr id="0" name=""/>
        <dsp:cNvSpPr/>
      </dsp:nvSpPr>
      <dsp:spPr>
        <a:xfrm rot="7560000">
          <a:off x="3537351" y="4530185"/>
          <a:ext cx="204532" cy="40869"/>
        </a:xfrm>
        <a:custGeom>
          <a:avLst/>
          <a:gdLst/>
          <a:ahLst/>
          <a:cxnLst/>
          <a:rect l="0" t="0" r="0" b="0"/>
          <a:pathLst>
            <a:path>
              <a:moveTo>
                <a:pt x="0" y="20434"/>
              </a:moveTo>
              <a:lnTo>
                <a:pt x="204532" y="20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634504" y="4545506"/>
        <a:ext cx="10226" cy="10226"/>
      </dsp:txXfrm>
    </dsp:sp>
    <dsp:sp modelId="{D4D5629A-8AF4-4134-8288-1D2AF1E1D7A4}">
      <dsp:nvSpPr>
        <dsp:cNvPr id="0" name=""/>
        <dsp:cNvSpPr/>
      </dsp:nvSpPr>
      <dsp:spPr>
        <a:xfrm>
          <a:off x="1331017" y="4458614"/>
          <a:ext cx="2969259" cy="24522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Entertainment and Leisure</a:t>
          </a:r>
          <a:endParaRPr lang="en-US" sz="2200" kern="1200" dirty="0"/>
        </a:p>
      </dsp:txBody>
      <dsp:txXfrm>
        <a:off x="1765855" y="4817731"/>
        <a:ext cx="2099583" cy="1733972"/>
      </dsp:txXfrm>
    </dsp:sp>
    <dsp:sp modelId="{C4632087-888D-40AF-89FF-424EB24AFCAD}">
      <dsp:nvSpPr>
        <dsp:cNvPr id="0" name=""/>
        <dsp:cNvSpPr/>
      </dsp:nvSpPr>
      <dsp:spPr>
        <a:xfrm rot="11880000">
          <a:off x="3129893" y="3192644"/>
          <a:ext cx="3522" cy="40869"/>
        </a:xfrm>
        <a:custGeom>
          <a:avLst/>
          <a:gdLst/>
          <a:ahLst/>
          <a:cxnLst/>
          <a:rect l="0" t="0" r="0" b="0"/>
          <a:pathLst>
            <a:path>
              <a:moveTo>
                <a:pt x="0" y="20434"/>
              </a:moveTo>
              <a:lnTo>
                <a:pt x="3522" y="20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31566" y="3212991"/>
        <a:ext cx="176" cy="176"/>
      </dsp:txXfrm>
    </dsp:sp>
    <dsp:sp modelId="{0E88AEB6-ABA0-4917-84C8-6BAFEFFEF4E6}">
      <dsp:nvSpPr>
        <dsp:cNvPr id="0" name=""/>
        <dsp:cNvSpPr/>
      </dsp:nvSpPr>
      <dsp:spPr>
        <a:xfrm>
          <a:off x="563827" y="1518712"/>
          <a:ext cx="2633290" cy="25756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Supporting Democracy</a:t>
          </a:r>
          <a:endParaRPr lang="en-US" sz="2200" kern="1200" dirty="0"/>
        </a:p>
      </dsp:txBody>
      <dsp:txXfrm>
        <a:off x="949463" y="1895910"/>
        <a:ext cx="1862018" cy="18212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CBAE4-176D-4CB4-AE06-F57719EB2F20}">
      <dsp:nvSpPr>
        <dsp:cNvPr id="0" name=""/>
        <dsp:cNvSpPr/>
      </dsp:nvSpPr>
      <dsp:spPr>
        <a:xfrm rot="2561630">
          <a:off x="2488469" y="4459496"/>
          <a:ext cx="964760" cy="64863"/>
        </a:xfrm>
        <a:custGeom>
          <a:avLst/>
          <a:gdLst/>
          <a:ahLst/>
          <a:cxnLst/>
          <a:rect l="0" t="0" r="0" b="0"/>
          <a:pathLst>
            <a:path>
              <a:moveTo>
                <a:pt x="0" y="32431"/>
              </a:moveTo>
              <a:lnTo>
                <a:pt x="964760" y="324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EF01FD-B011-4C8C-BBA7-EF55CB6B782E}">
      <dsp:nvSpPr>
        <dsp:cNvPr id="0" name=""/>
        <dsp:cNvSpPr/>
      </dsp:nvSpPr>
      <dsp:spPr>
        <a:xfrm>
          <a:off x="2616306" y="3146559"/>
          <a:ext cx="1072215" cy="64863"/>
        </a:xfrm>
        <a:custGeom>
          <a:avLst/>
          <a:gdLst/>
          <a:ahLst/>
          <a:cxnLst/>
          <a:rect l="0" t="0" r="0" b="0"/>
          <a:pathLst>
            <a:path>
              <a:moveTo>
                <a:pt x="0" y="32431"/>
              </a:moveTo>
              <a:lnTo>
                <a:pt x="1072215" y="324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4B0B37-F18C-4D49-8D5E-A749592F0256}">
      <dsp:nvSpPr>
        <dsp:cNvPr id="0" name=""/>
        <dsp:cNvSpPr/>
      </dsp:nvSpPr>
      <dsp:spPr>
        <a:xfrm rot="19038370">
          <a:off x="2488469" y="1833622"/>
          <a:ext cx="964760" cy="64863"/>
        </a:xfrm>
        <a:custGeom>
          <a:avLst/>
          <a:gdLst/>
          <a:ahLst/>
          <a:cxnLst/>
          <a:rect l="0" t="0" r="0" b="0"/>
          <a:pathLst>
            <a:path>
              <a:moveTo>
                <a:pt x="0" y="32431"/>
              </a:moveTo>
              <a:lnTo>
                <a:pt x="964760" y="324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94CE8F-9ABF-4AC6-8FF0-EB1EA7DE2CE5}">
      <dsp:nvSpPr>
        <dsp:cNvPr id="0" name=""/>
        <dsp:cNvSpPr/>
      </dsp:nvSpPr>
      <dsp:spPr>
        <a:xfrm>
          <a:off x="21183" y="1357321"/>
          <a:ext cx="3053085" cy="364333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289BED-6F73-4380-8A4C-AC8BB4A6F33A}">
      <dsp:nvSpPr>
        <dsp:cNvPr id="0" name=""/>
        <dsp:cNvSpPr/>
      </dsp:nvSpPr>
      <dsp:spPr>
        <a:xfrm>
          <a:off x="3082661" y="1964"/>
          <a:ext cx="1831851" cy="18318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Organization (the Inverted Pyramid)</a:t>
          </a:r>
          <a:endParaRPr lang="en-US" sz="1800" kern="1200" dirty="0"/>
        </a:p>
      </dsp:txBody>
      <dsp:txXfrm>
        <a:off x="3350929" y="270232"/>
        <a:ext cx="1295315" cy="1295315"/>
      </dsp:txXfrm>
    </dsp:sp>
    <dsp:sp modelId="{365AE9A9-7A59-4982-AAAE-E82D6F0CFD15}">
      <dsp:nvSpPr>
        <dsp:cNvPr id="0" name=""/>
        <dsp:cNvSpPr/>
      </dsp:nvSpPr>
      <dsp:spPr>
        <a:xfrm>
          <a:off x="5097697" y="1964"/>
          <a:ext cx="2747776" cy="1831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News is not history or fiction writing, no chronology. </a:t>
          </a:r>
          <a:endParaRPr lang="en-US" sz="2000" kern="1200" dirty="0"/>
        </a:p>
        <a:p>
          <a:pPr marL="228600" lvl="1" indent="-228600" algn="l" defTabSz="889000">
            <a:lnSpc>
              <a:spcPct val="90000"/>
            </a:lnSpc>
            <a:spcBef>
              <a:spcPct val="0"/>
            </a:spcBef>
            <a:spcAft>
              <a:spcPct val="15000"/>
            </a:spcAft>
            <a:buChar char="•"/>
          </a:pPr>
          <a:r>
            <a:rPr lang="en-GB" sz="2000" kern="1200" dirty="0"/>
            <a:t>Inverted Pyramid Style should be adopted</a:t>
          </a:r>
          <a:endParaRPr lang="en-US" sz="2000" kern="1200" dirty="0"/>
        </a:p>
      </dsp:txBody>
      <dsp:txXfrm>
        <a:off x="5097697" y="1964"/>
        <a:ext cx="2747776" cy="1831851"/>
      </dsp:txXfrm>
    </dsp:sp>
    <dsp:sp modelId="{2F3971D6-3336-48E7-8E93-05EABC948AED}">
      <dsp:nvSpPr>
        <dsp:cNvPr id="0" name=""/>
        <dsp:cNvSpPr/>
      </dsp:nvSpPr>
      <dsp:spPr>
        <a:xfrm>
          <a:off x="3688521" y="2263065"/>
          <a:ext cx="1831851" cy="18318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Lead</a:t>
          </a:r>
          <a:endParaRPr lang="en-US" sz="1800" kern="1200" dirty="0"/>
        </a:p>
      </dsp:txBody>
      <dsp:txXfrm>
        <a:off x="3956789" y="2531333"/>
        <a:ext cx="1295315" cy="1295315"/>
      </dsp:txXfrm>
    </dsp:sp>
    <dsp:sp modelId="{37DDCEBA-324F-497B-8DB0-A0EF5721D597}">
      <dsp:nvSpPr>
        <dsp:cNvPr id="0" name=""/>
        <dsp:cNvSpPr/>
      </dsp:nvSpPr>
      <dsp:spPr>
        <a:xfrm>
          <a:off x="5703557" y="2263065"/>
          <a:ext cx="2747776" cy="1831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Begin with most compelling information as opening paragraph</a:t>
          </a:r>
          <a:endParaRPr lang="en-US" sz="2000" kern="1200" dirty="0"/>
        </a:p>
        <a:p>
          <a:pPr marL="228600" lvl="1" indent="-228600" algn="l" defTabSz="889000">
            <a:lnSpc>
              <a:spcPct val="90000"/>
            </a:lnSpc>
            <a:spcBef>
              <a:spcPct val="0"/>
            </a:spcBef>
            <a:spcAft>
              <a:spcPct val="15000"/>
            </a:spcAft>
            <a:buChar char="•"/>
          </a:pPr>
          <a:r>
            <a:rPr lang="en-GB" sz="2000" kern="1200" dirty="0"/>
            <a:t>Example Keynote speaker’s main point should form the lead </a:t>
          </a:r>
          <a:endParaRPr lang="en-US" sz="2000" kern="1200" dirty="0"/>
        </a:p>
      </dsp:txBody>
      <dsp:txXfrm>
        <a:off x="5703557" y="2263065"/>
        <a:ext cx="2747776" cy="1831851"/>
      </dsp:txXfrm>
    </dsp:sp>
    <dsp:sp modelId="{BB715193-2359-41CE-8096-4701D6724258}">
      <dsp:nvSpPr>
        <dsp:cNvPr id="0" name=""/>
        <dsp:cNvSpPr/>
      </dsp:nvSpPr>
      <dsp:spPr>
        <a:xfrm>
          <a:off x="3082661" y="4524166"/>
          <a:ext cx="1831851" cy="18318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Fact (Not Opinion) and Attribution</a:t>
          </a:r>
          <a:endParaRPr lang="en-US" sz="1800" kern="1200" dirty="0"/>
        </a:p>
      </dsp:txBody>
      <dsp:txXfrm>
        <a:off x="3350929" y="4792434"/>
        <a:ext cx="1295315" cy="1295315"/>
      </dsp:txXfrm>
    </dsp:sp>
    <dsp:sp modelId="{12665EED-A7C0-401F-BDFF-C520141FD714}">
      <dsp:nvSpPr>
        <dsp:cNvPr id="0" name=""/>
        <dsp:cNvSpPr/>
      </dsp:nvSpPr>
      <dsp:spPr>
        <a:xfrm>
          <a:off x="5097697" y="4524166"/>
          <a:ext cx="2747776" cy="1831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t>Do not express opinion unless attributed to a source</a:t>
          </a:r>
          <a:endParaRPr lang="en-US" sz="2200" kern="1200" dirty="0"/>
        </a:p>
        <a:p>
          <a:pPr marL="228600" lvl="1" indent="-228600" algn="l" defTabSz="977900">
            <a:lnSpc>
              <a:spcPct val="90000"/>
            </a:lnSpc>
            <a:spcBef>
              <a:spcPct val="0"/>
            </a:spcBef>
            <a:spcAft>
              <a:spcPct val="15000"/>
            </a:spcAft>
            <a:buChar char="•"/>
          </a:pPr>
          <a:r>
            <a:rPr lang="en-GB" sz="2200" kern="1200" dirty="0"/>
            <a:t>Allow reader to form his opinion.</a:t>
          </a:r>
          <a:endParaRPr lang="en-US" sz="2200" kern="1200" dirty="0"/>
        </a:p>
      </dsp:txBody>
      <dsp:txXfrm>
        <a:off x="5097697" y="4524166"/>
        <a:ext cx="2747776" cy="18318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CBAE4-176D-4CB4-AE06-F57719EB2F20}">
      <dsp:nvSpPr>
        <dsp:cNvPr id="0" name=""/>
        <dsp:cNvSpPr/>
      </dsp:nvSpPr>
      <dsp:spPr>
        <a:xfrm rot="2734458">
          <a:off x="2726688" y="4727675"/>
          <a:ext cx="498035" cy="64863"/>
        </a:xfrm>
        <a:custGeom>
          <a:avLst/>
          <a:gdLst/>
          <a:ahLst/>
          <a:cxnLst/>
          <a:rect l="0" t="0" r="0" b="0"/>
          <a:pathLst>
            <a:path>
              <a:moveTo>
                <a:pt x="0" y="32431"/>
              </a:moveTo>
              <a:lnTo>
                <a:pt x="498035" y="324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EF01FD-B011-4C8C-BBA7-EF55CB6B782E}">
      <dsp:nvSpPr>
        <dsp:cNvPr id="0" name=""/>
        <dsp:cNvSpPr/>
      </dsp:nvSpPr>
      <dsp:spPr>
        <a:xfrm>
          <a:off x="2824288" y="3396568"/>
          <a:ext cx="1155934" cy="64863"/>
        </a:xfrm>
        <a:custGeom>
          <a:avLst/>
          <a:gdLst/>
          <a:ahLst/>
          <a:cxnLst/>
          <a:rect l="0" t="0" r="0" b="0"/>
          <a:pathLst>
            <a:path>
              <a:moveTo>
                <a:pt x="0" y="32431"/>
              </a:moveTo>
              <a:lnTo>
                <a:pt x="1155934" y="324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4B0B37-F18C-4D49-8D5E-A749592F0256}">
      <dsp:nvSpPr>
        <dsp:cNvPr id="0" name=""/>
        <dsp:cNvSpPr/>
      </dsp:nvSpPr>
      <dsp:spPr>
        <a:xfrm rot="19038106">
          <a:off x="2686470" y="1979836"/>
          <a:ext cx="1039882" cy="64863"/>
        </a:xfrm>
        <a:custGeom>
          <a:avLst/>
          <a:gdLst/>
          <a:ahLst/>
          <a:cxnLst/>
          <a:rect l="0" t="0" r="0" b="0"/>
          <a:pathLst>
            <a:path>
              <a:moveTo>
                <a:pt x="0" y="32431"/>
              </a:moveTo>
              <a:lnTo>
                <a:pt x="1039882" y="324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94CE8F-9ABF-4AC6-8FF0-EB1EA7DE2CE5}">
      <dsp:nvSpPr>
        <dsp:cNvPr id="0" name=""/>
        <dsp:cNvSpPr/>
      </dsp:nvSpPr>
      <dsp:spPr>
        <a:xfrm>
          <a:off x="23491" y="1781472"/>
          <a:ext cx="3295054" cy="329505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289BED-6F73-4380-8A4C-AC8BB4A6F33A}">
      <dsp:nvSpPr>
        <dsp:cNvPr id="0" name=""/>
        <dsp:cNvSpPr/>
      </dsp:nvSpPr>
      <dsp:spPr>
        <a:xfrm>
          <a:off x="3326514" y="810"/>
          <a:ext cx="1977032" cy="19770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Short paragraphs</a:t>
          </a:r>
          <a:endParaRPr lang="en-US" sz="2300" kern="1200" dirty="0"/>
        </a:p>
      </dsp:txBody>
      <dsp:txXfrm>
        <a:off x="3616044" y="290340"/>
        <a:ext cx="1397972" cy="1397972"/>
      </dsp:txXfrm>
    </dsp:sp>
    <dsp:sp modelId="{365AE9A9-7A59-4982-AAAE-E82D6F0CFD15}">
      <dsp:nvSpPr>
        <dsp:cNvPr id="0" name=""/>
        <dsp:cNvSpPr/>
      </dsp:nvSpPr>
      <dsp:spPr>
        <a:xfrm>
          <a:off x="5501250" y="810"/>
          <a:ext cx="2965549" cy="197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Use short paragraphs for </a:t>
          </a:r>
          <a:r>
            <a:rPr lang="en-GB" sz="2000" kern="1200" dirty="0" err="1"/>
            <a:t>punchiness</a:t>
          </a:r>
          <a:r>
            <a:rPr lang="en-GB" sz="2000" kern="1200" dirty="0"/>
            <a:t> and appearance </a:t>
          </a:r>
          <a:endParaRPr lang="en-US" sz="2000" kern="1200" dirty="0"/>
        </a:p>
        <a:p>
          <a:pPr marL="228600" lvl="1" indent="-228600" algn="l" defTabSz="889000">
            <a:lnSpc>
              <a:spcPct val="90000"/>
            </a:lnSpc>
            <a:spcBef>
              <a:spcPct val="0"/>
            </a:spcBef>
            <a:spcAft>
              <a:spcPct val="15000"/>
            </a:spcAft>
            <a:buChar char="•"/>
          </a:pPr>
          <a:r>
            <a:rPr lang="en-GB" sz="2000" kern="1200" dirty="0"/>
            <a:t>Usually a sentence per </a:t>
          </a:r>
          <a:r>
            <a:rPr lang="en-GB" sz="2000" kern="1200" dirty="0" err="1"/>
            <a:t>para</a:t>
          </a:r>
          <a:r>
            <a:rPr lang="en-GB" sz="2000" kern="1200" dirty="0"/>
            <a:t>. To reduce clumsiness and ambiguity</a:t>
          </a:r>
          <a:endParaRPr lang="en-US" sz="2000" kern="1200" dirty="0"/>
        </a:p>
      </dsp:txBody>
      <dsp:txXfrm>
        <a:off x="5501250" y="810"/>
        <a:ext cx="2965549" cy="1977032"/>
      </dsp:txXfrm>
    </dsp:sp>
    <dsp:sp modelId="{2F3971D6-3336-48E7-8E93-05EABC948AED}">
      <dsp:nvSpPr>
        <dsp:cNvPr id="0" name=""/>
        <dsp:cNvSpPr/>
      </dsp:nvSpPr>
      <dsp:spPr>
        <a:xfrm>
          <a:off x="3980222" y="2440483"/>
          <a:ext cx="1977032" cy="19770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person</a:t>
          </a:r>
          <a:endParaRPr lang="en-US" sz="2300" kern="1200" dirty="0"/>
        </a:p>
      </dsp:txBody>
      <dsp:txXfrm>
        <a:off x="4269752" y="2730013"/>
        <a:ext cx="1397972" cy="1397972"/>
      </dsp:txXfrm>
    </dsp:sp>
    <dsp:sp modelId="{37DDCEBA-324F-497B-8DB0-A0EF5721D597}">
      <dsp:nvSpPr>
        <dsp:cNvPr id="0" name=""/>
        <dsp:cNvSpPr/>
      </dsp:nvSpPr>
      <dsp:spPr>
        <a:xfrm>
          <a:off x="6154958" y="2440483"/>
          <a:ext cx="2965549" cy="197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Use Third Person</a:t>
          </a:r>
          <a:endParaRPr lang="en-US" sz="2000" kern="1200" dirty="0"/>
        </a:p>
        <a:p>
          <a:pPr marL="228600" lvl="1" indent="-228600" algn="l" defTabSz="889000">
            <a:lnSpc>
              <a:spcPct val="90000"/>
            </a:lnSpc>
            <a:spcBef>
              <a:spcPct val="0"/>
            </a:spcBef>
            <a:spcAft>
              <a:spcPct val="15000"/>
            </a:spcAft>
            <a:buChar char="•"/>
          </a:pPr>
          <a:r>
            <a:rPr lang="en-GB" sz="2000" kern="1200" dirty="0"/>
            <a:t>Two full names in first reference not initials </a:t>
          </a:r>
          <a:endParaRPr lang="en-US" sz="2000" kern="1200" dirty="0"/>
        </a:p>
      </dsp:txBody>
      <dsp:txXfrm>
        <a:off x="6154958" y="2440483"/>
        <a:ext cx="2965549" cy="1977032"/>
      </dsp:txXfrm>
    </dsp:sp>
    <dsp:sp modelId="{BB715193-2359-41CE-8096-4701D6724258}">
      <dsp:nvSpPr>
        <dsp:cNvPr id="0" name=""/>
        <dsp:cNvSpPr/>
      </dsp:nvSpPr>
      <dsp:spPr>
        <a:xfrm>
          <a:off x="2714602" y="4714876"/>
          <a:ext cx="2371332" cy="19770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Headlines</a:t>
          </a:r>
          <a:endParaRPr lang="en-US" sz="2300" kern="1200" dirty="0"/>
        </a:p>
      </dsp:txBody>
      <dsp:txXfrm>
        <a:off x="3061876" y="5004406"/>
        <a:ext cx="1676784" cy="1397972"/>
      </dsp:txXfrm>
    </dsp:sp>
    <dsp:sp modelId="{12665EED-A7C0-401F-BDFF-C520141FD714}">
      <dsp:nvSpPr>
        <dsp:cNvPr id="0" name=""/>
        <dsp:cNvSpPr/>
      </dsp:nvSpPr>
      <dsp:spPr>
        <a:xfrm>
          <a:off x="4790764" y="4714876"/>
          <a:ext cx="3556998" cy="197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    Short and snappy, coming                  from the body of the text</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457200" lvl="2" indent="-228600" algn="l" defTabSz="889000">
            <a:lnSpc>
              <a:spcPct val="90000"/>
            </a:lnSpc>
            <a:spcBef>
              <a:spcPct val="0"/>
            </a:spcBef>
            <a:spcAft>
              <a:spcPct val="15000"/>
            </a:spcAft>
            <a:buChar char="•"/>
          </a:pPr>
          <a:r>
            <a:rPr lang="en-GB" sz="2000" kern="1200" dirty="0"/>
            <a:t>Use present tense not past tense</a:t>
          </a:r>
          <a:endParaRPr lang="en-US" sz="2000" kern="1200" dirty="0"/>
        </a:p>
      </dsp:txBody>
      <dsp:txXfrm>
        <a:off x="4790764" y="4714876"/>
        <a:ext cx="3556998" cy="19770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2F4CC-C6A9-476B-8302-8D1FB9B219E5}">
      <dsp:nvSpPr>
        <dsp:cNvPr id="0" name=""/>
        <dsp:cNvSpPr/>
      </dsp:nvSpPr>
      <dsp:spPr>
        <a:xfrm>
          <a:off x="3241962" y="-299949"/>
          <a:ext cx="2161535" cy="21484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GB" sz="4200" kern="1200" dirty="0"/>
            <a:t>WHAT</a:t>
          </a:r>
          <a:endParaRPr lang="en-US" sz="4200" kern="1200" dirty="0"/>
        </a:p>
      </dsp:txBody>
      <dsp:txXfrm>
        <a:off x="3558511" y="14690"/>
        <a:ext cx="1528437" cy="1519211"/>
      </dsp:txXfrm>
    </dsp:sp>
    <dsp:sp modelId="{5003071E-CE21-4675-85D0-21463778DEEB}">
      <dsp:nvSpPr>
        <dsp:cNvPr id="0" name=""/>
        <dsp:cNvSpPr/>
      </dsp:nvSpPr>
      <dsp:spPr>
        <a:xfrm rot="2160000">
          <a:off x="5238230" y="1213202"/>
          <a:ext cx="178816" cy="5824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243353" y="1313917"/>
        <a:ext cx="125171" cy="349441"/>
      </dsp:txXfrm>
    </dsp:sp>
    <dsp:sp modelId="{88DE0725-1900-4FD2-B0F5-E30BB28CA49D}">
      <dsp:nvSpPr>
        <dsp:cNvPr id="0" name=""/>
        <dsp:cNvSpPr/>
      </dsp:nvSpPr>
      <dsp:spPr>
        <a:xfrm>
          <a:off x="5227966" y="1150737"/>
          <a:ext cx="2381226" cy="22925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GB" sz="4200" kern="1200" dirty="0"/>
            <a:t>WHO</a:t>
          </a:r>
          <a:endParaRPr lang="en-US" sz="4200" kern="1200" dirty="0"/>
        </a:p>
      </dsp:txBody>
      <dsp:txXfrm>
        <a:off x="5576688" y="1486475"/>
        <a:ext cx="1683782" cy="1621087"/>
      </dsp:txXfrm>
    </dsp:sp>
    <dsp:sp modelId="{9C7FFE28-ACFD-4124-AB49-02D8437A5D2E}">
      <dsp:nvSpPr>
        <dsp:cNvPr id="0" name=""/>
        <dsp:cNvSpPr/>
      </dsp:nvSpPr>
      <dsp:spPr>
        <a:xfrm rot="6562459">
          <a:off x="5986006" y="3146103"/>
          <a:ext cx="63179" cy="5824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5998627" y="3253644"/>
        <a:ext cx="44225" cy="349441"/>
      </dsp:txXfrm>
    </dsp:sp>
    <dsp:sp modelId="{20AF7FF1-4FEB-4901-8A04-7EE5BEEF1985}">
      <dsp:nvSpPr>
        <dsp:cNvPr id="0" name=""/>
        <dsp:cNvSpPr/>
      </dsp:nvSpPr>
      <dsp:spPr>
        <a:xfrm>
          <a:off x="4357721" y="3421028"/>
          <a:ext cx="2449148" cy="2508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GB" sz="4200" kern="1200" dirty="0"/>
            <a:t>WHERE</a:t>
          </a:r>
          <a:endParaRPr lang="en-US" sz="4200" kern="1200" dirty="0"/>
        </a:p>
      </dsp:txBody>
      <dsp:txXfrm>
        <a:off x="4716390" y="3788360"/>
        <a:ext cx="1731810" cy="1773639"/>
      </dsp:txXfrm>
    </dsp:sp>
    <dsp:sp modelId="{3A99E904-18C7-408A-9171-CC6199F93AA6}">
      <dsp:nvSpPr>
        <dsp:cNvPr id="0" name=""/>
        <dsp:cNvSpPr/>
      </dsp:nvSpPr>
      <dsp:spPr>
        <a:xfrm rot="10684786">
          <a:off x="4182561" y="4428824"/>
          <a:ext cx="124288" cy="5824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4219837" y="4544680"/>
        <a:ext cx="87002" cy="349441"/>
      </dsp:txXfrm>
    </dsp:sp>
    <dsp:sp modelId="{AEA9F810-D091-4C57-BFCE-7FC2093341CC}">
      <dsp:nvSpPr>
        <dsp:cNvPr id="0" name=""/>
        <dsp:cNvSpPr/>
      </dsp:nvSpPr>
      <dsp:spPr>
        <a:xfrm>
          <a:off x="1930220" y="3673106"/>
          <a:ext cx="2194409" cy="21754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GB" sz="4200" kern="1200" dirty="0"/>
            <a:t>WHY</a:t>
          </a:r>
          <a:endParaRPr lang="en-US" sz="4200" kern="1200" dirty="0"/>
        </a:p>
      </dsp:txBody>
      <dsp:txXfrm>
        <a:off x="2251584" y="3991695"/>
        <a:ext cx="1551681" cy="1538283"/>
      </dsp:txXfrm>
    </dsp:sp>
    <dsp:sp modelId="{697469AD-9B84-4054-B65B-512E3A1AC0F6}">
      <dsp:nvSpPr>
        <dsp:cNvPr id="0" name=""/>
        <dsp:cNvSpPr/>
      </dsp:nvSpPr>
      <dsp:spPr>
        <a:xfrm rot="15120000">
          <a:off x="2511049" y="3234197"/>
          <a:ext cx="229912" cy="5824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2556193" y="3383477"/>
        <a:ext cx="160938" cy="349441"/>
      </dsp:txXfrm>
    </dsp:sp>
    <dsp:sp modelId="{DF942CFF-283E-4259-AE35-4287F9209571}">
      <dsp:nvSpPr>
        <dsp:cNvPr id="0" name=""/>
        <dsp:cNvSpPr/>
      </dsp:nvSpPr>
      <dsp:spPr>
        <a:xfrm>
          <a:off x="1106242" y="1233947"/>
          <a:ext cx="2241277" cy="21261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GB" sz="4200" kern="1200" dirty="0"/>
            <a:t>HOW</a:t>
          </a:r>
          <a:endParaRPr lang="en-US" sz="4200" kern="1200" dirty="0"/>
        </a:p>
      </dsp:txBody>
      <dsp:txXfrm>
        <a:off x="1434469" y="1545313"/>
        <a:ext cx="1584823" cy="1503410"/>
      </dsp:txXfrm>
    </dsp:sp>
    <dsp:sp modelId="{F9DEEEAA-9D79-4B4F-B62E-895692FB4AA5}">
      <dsp:nvSpPr>
        <dsp:cNvPr id="0" name=""/>
        <dsp:cNvSpPr/>
      </dsp:nvSpPr>
      <dsp:spPr>
        <a:xfrm rot="19440000">
          <a:off x="3169092" y="1241859"/>
          <a:ext cx="218574" cy="5824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175354" y="1377611"/>
        <a:ext cx="153002" cy="3494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20D2D-3179-4B11-81A4-EF67BA21B2CE}">
      <dsp:nvSpPr>
        <dsp:cNvPr id="0" name=""/>
        <dsp:cNvSpPr/>
      </dsp:nvSpPr>
      <dsp:spPr>
        <a:xfrm rot="10800000">
          <a:off x="0" y="0"/>
          <a:ext cx="8715436" cy="1928826"/>
        </a:xfrm>
        <a:prstGeom prst="trapezoid">
          <a:avLst>
            <a:gd name="adj" fmla="val 7530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The most newsworthy information </a:t>
          </a:r>
        </a:p>
      </dsp:txBody>
      <dsp:txXfrm rot="-10800000">
        <a:off x="1525201" y="0"/>
        <a:ext cx="5665033" cy="1928826"/>
      </dsp:txXfrm>
    </dsp:sp>
    <dsp:sp modelId="{2C6E98BD-7C19-4F06-99DE-03C23E0A23BE}">
      <dsp:nvSpPr>
        <dsp:cNvPr id="0" name=""/>
        <dsp:cNvSpPr/>
      </dsp:nvSpPr>
      <dsp:spPr>
        <a:xfrm rot="10800000">
          <a:off x="1452572" y="1928826"/>
          <a:ext cx="5810290" cy="1928826"/>
        </a:xfrm>
        <a:prstGeom prst="trapezoid">
          <a:avLst>
            <a:gd name="adj" fmla="val 7530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The rest of the information is given in order of descending importance</a:t>
          </a:r>
        </a:p>
      </dsp:txBody>
      <dsp:txXfrm rot="-10800000">
        <a:off x="2469373" y="1928826"/>
        <a:ext cx="3776688" cy="1928826"/>
      </dsp:txXfrm>
    </dsp:sp>
    <dsp:sp modelId="{96D441C7-1676-43C4-9B59-BF5C5A45AD14}">
      <dsp:nvSpPr>
        <dsp:cNvPr id="0" name=""/>
        <dsp:cNvSpPr/>
      </dsp:nvSpPr>
      <dsp:spPr>
        <a:xfrm rot="10800000">
          <a:off x="2905145" y="3857652"/>
          <a:ext cx="2905145" cy="1928826"/>
        </a:xfrm>
        <a:prstGeom prst="trapezoid">
          <a:avLst>
            <a:gd name="adj" fmla="val 7530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The least newsworthy</a:t>
          </a:r>
        </a:p>
      </dsp:txBody>
      <dsp:txXfrm rot="-10800000">
        <a:off x="2905145" y="3857652"/>
        <a:ext cx="2905145" cy="19288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D9927-1B56-43F3-B1FD-1A75F20B4CD4}">
      <dsp:nvSpPr>
        <dsp:cNvPr id="0" name=""/>
        <dsp:cNvSpPr/>
      </dsp:nvSpPr>
      <dsp:spPr>
        <a:xfrm>
          <a:off x="1326347" y="0"/>
          <a:ext cx="5286412" cy="528641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0CB881-5095-4108-AE72-524C7BDDC6A1}">
      <dsp:nvSpPr>
        <dsp:cNvPr id="0" name=""/>
        <dsp:cNvSpPr/>
      </dsp:nvSpPr>
      <dsp:spPr>
        <a:xfrm>
          <a:off x="3925518" y="531480"/>
          <a:ext cx="3436167" cy="125139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GB" sz="4500" kern="1200" dirty="0"/>
            <a:t> HEADLINE</a:t>
          </a:r>
          <a:endParaRPr lang="en-US" sz="4500" kern="1200" dirty="0"/>
        </a:p>
      </dsp:txBody>
      <dsp:txXfrm>
        <a:off x="3986606" y="592568"/>
        <a:ext cx="3313991" cy="1129216"/>
      </dsp:txXfrm>
    </dsp:sp>
    <dsp:sp modelId="{65A0C1D4-E03C-4303-8143-4E9BEBC666AD}">
      <dsp:nvSpPr>
        <dsp:cNvPr id="0" name=""/>
        <dsp:cNvSpPr/>
      </dsp:nvSpPr>
      <dsp:spPr>
        <a:xfrm>
          <a:off x="3925518" y="1939297"/>
          <a:ext cx="3436167" cy="125139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GB" sz="4500" kern="1200" dirty="0"/>
            <a:t>LEAD</a:t>
          </a:r>
          <a:endParaRPr lang="en-US" sz="4500" kern="1200" dirty="0"/>
        </a:p>
      </dsp:txBody>
      <dsp:txXfrm>
        <a:off x="3986606" y="2000385"/>
        <a:ext cx="3313991" cy="1129216"/>
      </dsp:txXfrm>
    </dsp:sp>
    <dsp:sp modelId="{577DF697-689D-4536-92BC-17D75E0C9DC3}">
      <dsp:nvSpPr>
        <dsp:cNvPr id="0" name=""/>
        <dsp:cNvSpPr/>
      </dsp:nvSpPr>
      <dsp:spPr>
        <a:xfrm>
          <a:off x="3925518" y="3347114"/>
          <a:ext cx="3436167" cy="125139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GB" sz="4500" kern="1200" dirty="0"/>
            <a:t>STRUCTURE</a:t>
          </a:r>
          <a:endParaRPr lang="en-US" sz="4500" kern="1200" dirty="0"/>
        </a:p>
      </dsp:txBody>
      <dsp:txXfrm>
        <a:off x="3986606" y="3408202"/>
        <a:ext cx="3313991" cy="11292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D9927-1B56-43F3-B1FD-1A75F20B4CD4}">
      <dsp:nvSpPr>
        <dsp:cNvPr id="0" name=""/>
        <dsp:cNvSpPr/>
      </dsp:nvSpPr>
      <dsp:spPr>
        <a:xfrm>
          <a:off x="1326347" y="0"/>
          <a:ext cx="5286412" cy="528641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0CB881-5095-4108-AE72-524C7BDDC6A1}">
      <dsp:nvSpPr>
        <dsp:cNvPr id="0" name=""/>
        <dsp:cNvSpPr/>
      </dsp:nvSpPr>
      <dsp:spPr>
        <a:xfrm>
          <a:off x="3925518" y="531480"/>
          <a:ext cx="3436167" cy="125139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 BODY</a:t>
          </a:r>
          <a:endParaRPr lang="en-US" sz="4000" kern="1200" dirty="0"/>
        </a:p>
      </dsp:txBody>
      <dsp:txXfrm>
        <a:off x="3986606" y="592568"/>
        <a:ext cx="3313991" cy="1129216"/>
      </dsp:txXfrm>
    </dsp:sp>
    <dsp:sp modelId="{65A0C1D4-E03C-4303-8143-4E9BEBC666AD}">
      <dsp:nvSpPr>
        <dsp:cNvPr id="0" name=""/>
        <dsp:cNvSpPr/>
      </dsp:nvSpPr>
      <dsp:spPr>
        <a:xfrm>
          <a:off x="3925518" y="1939297"/>
          <a:ext cx="3436167" cy="125139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LENGTH</a:t>
          </a:r>
          <a:endParaRPr lang="en-US" sz="4000" kern="1200" dirty="0"/>
        </a:p>
      </dsp:txBody>
      <dsp:txXfrm>
        <a:off x="3986606" y="2000385"/>
        <a:ext cx="3313991" cy="1129216"/>
      </dsp:txXfrm>
    </dsp:sp>
    <dsp:sp modelId="{577DF697-689D-4536-92BC-17D75E0C9DC3}">
      <dsp:nvSpPr>
        <dsp:cNvPr id="0" name=""/>
        <dsp:cNvSpPr/>
      </dsp:nvSpPr>
      <dsp:spPr>
        <a:xfrm>
          <a:off x="3925518" y="3347114"/>
          <a:ext cx="3436167" cy="125139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CONCLUSION</a:t>
          </a:r>
          <a:endParaRPr lang="en-US" sz="4000" kern="1200" dirty="0"/>
        </a:p>
      </dsp:txBody>
      <dsp:txXfrm>
        <a:off x="3986606" y="3408202"/>
        <a:ext cx="3313991" cy="112921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9F25D-A40B-4F0A-904A-3B9105C5EC75}" type="datetimeFigureOut">
              <a:rPr lang="en-US" smtClean="0"/>
              <a:pPr/>
              <a:t>8/21/23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8D1172-C43A-4740-BDB4-72DEE27E7B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0AF1CDE-3A39-4B2E-9A76-D96F254A0EB2}" type="slidenum">
              <a:rPr lang="en-US" smtClean="0"/>
              <a:pPr/>
              <a:t>50</a:t>
            </a:fld>
            <a:endParaRPr lang="en-US"/>
          </a:p>
        </p:txBody>
      </p:sp>
    </p:spTree>
    <p:extLst>
      <p:ext uri="{BB962C8B-B14F-4D97-AF65-F5344CB8AC3E}">
        <p14:creationId xmlns:p14="http://schemas.microsoft.com/office/powerpoint/2010/main" val="4070472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DCC01C-9C41-4D1D-A983-A372367CC80C}" type="datetimeFigureOut">
              <a:rPr lang="en-US" smtClean="0"/>
              <a:pPr/>
              <a:t>8/21/23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8B116-7C74-499A-B305-3E00AE2C0935}"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CC01C-9C41-4D1D-A983-A372367CC80C}" type="datetimeFigureOut">
              <a:rPr lang="en-US" smtClean="0"/>
              <a:pPr/>
              <a:t>8/21/23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8B116-7C74-499A-B305-3E00AE2C0935}"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CC01C-9C41-4D1D-A983-A372367CC80C}" type="datetimeFigureOut">
              <a:rPr lang="en-US" smtClean="0"/>
              <a:pPr/>
              <a:t>8/21/23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8B116-7C74-499A-B305-3E00AE2C0935}"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CC01C-9C41-4D1D-A983-A372367CC80C}" type="datetimeFigureOut">
              <a:rPr lang="en-US" smtClean="0"/>
              <a:pPr/>
              <a:t>8/21/23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8B116-7C74-499A-B305-3E00AE2C0935}"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DCC01C-9C41-4D1D-A983-A372367CC80C}" type="datetimeFigureOut">
              <a:rPr lang="en-US" smtClean="0"/>
              <a:pPr/>
              <a:t>8/21/23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8B116-7C74-499A-B305-3E00AE2C0935}"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DCC01C-9C41-4D1D-A983-A372367CC80C}" type="datetimeFigureOut">
              <a:rPr lang="en-US" smtClean="0"/>
              <a:pPr/>
              <a:t>8/21/23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8B116-7C74-499A-B305-3E00AE2C0935}"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DCC01C-9C41-4D1D-A983-A372367CC80C}" type="datetimeFigureOut">
              <a:rPr lang="en-US" smtClean="0"/>
              <a:pPr/>
              <a:t>8/21/23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8B116-7C74-499A-B305-3E00AE2C0935}"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DCC01C-9C41-4D1D-A983-A372367CC80C}" type="datetimeFigureOut">
              <a:rPr lang="en-US" smtClean="0"/>
              <a:pPr/>
              <a:t>8/21/23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8B116-7C74-499A-B305-3E00AE2C0935}"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CC01C-9C41-4D1D-A983-A372367CC80C}" type="datetimeFigureOut">
              <a:rPr lang="en-US" smtClean="0"/>
              <a:pPr/>
              <a:t>8/21/23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18B116-7C74-499A-B305-3E00AE2C0935}"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DCC01C-9C41-4D1D-A983-A372367CC80C}" type="datetimeFigureOut">
              <a:rPr lang="en-US" smtClean="0"/>
              <a:pPr/>
              <a:t>8/21/23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8B116-7C74-499A-B305-3E00AE2C0935}"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DCC01C-9C41-4D1D-A983-A372367CC80C}" type="datetimeFigureOut">
              <a:rPr lang="en-US" smtClean="0"/>
              <a:pPr/>
              <a:t>8/21/23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8B116-7C74-499A-B305-3E00AE2C0935}"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CC01C-9C41-4D1D-A983-A372367CC80C}" type="datetimeFigureOut">
              <a:rPr lang="en-US" smtClean="0"/>
              <a:pPr/>
              <a:t>8/21/23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8B116-7C74-499A-B305-3E00AE2C09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masscommunicationtalk.com/conditions-of-media-effectiveness.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info@icpc.gov.ng" TargetMode="External"/><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500066"/>
          </a:xfrm>
        </p:spPr>
        <p:txBody>
          <a:bodyPr>
            <a:normAutofit fontScale="90000"/>
          </a:bodyPr>
          <a:lstStyle/>
          <a:p>
            <a:br>
              <a:rPr lang="en-GB" sz="3300" b="1" dirty="0"/>
            </a:br>
            <a:br>
              <a:rPr lang="en-GB" sz="3300" b="1" dirty="0"/>
            </a:br>
            <a:r>
              <a:rPr lang="en-GB" sz="3300" b="1" dirty="0"/>
              <a:t>    </a:t>
            </a:r>
            <a:r>
              <a:rPr lang="en-GB" sz="2800" b="1" dirty="0"/>
              <a:t>THE TECHNIQUES OF NEWS AND FEATURE WRITING </a:t>
            </a:r>
            <a:br>
              <a:rPr lang="en-GB" sz="2800" b="1" dirty="0"/>
            </a:br>
            <a:br>
              <a:rPr lang="en-GB" sz="2400" b="1" dirty="0"/>
            </a:br>
            <a:endParaRPr lang="en-US" sz="2800" b="1" dirty="0"/>
          </a:p>
        </p:txBody>
      </p:sp>
      <p:sp>
        <p:nvSpPr>
          <p:cNvPr id="3" name="Content Placeholder 2"/>
          <p:cNvSpPr>
            <a:spLocks noGrp="1"/>
          </p:cNvSpPr>
          <p:nvPr>
            <p:ph idx="1"/>
          </p:nvPr>
        </p:nvSpPr>
        <p:spPr>
          <a:xfrm>
            <a:off x="285720" y="1071546"/>
            <a:ext cx="8572560" cy="5786454"/>
          </a:xfrm>
        </p:spPr>
        <p:txBody>
          <a:bodyPr>
            <a:normAutofit fontScale="70000" lnSpcReduction="20000"/>
          </a:bodyPr>
          <a:lstStyle/>
          <a:p>
            <a:pPr>
              <a:buNone/>
            </a:pPr>
            <a:r>
              <a:rPr lang="en-GB" b="1" dirty="0"/>
              <a:t>                                           </a:t>
            </a:r>
            <a:r>
              <a:rPr lang="en-GB" sz="3300" b="1" dirty="0"/>
              <a:t>    A PRESENTATION BY </a:t>
            </a:r>
            <a:br>
              <a:rPr lang="en-GB" sz="3300" b="1" dirty="0"/>
            </a:br>
            <a:endParaRPr lang="en-GB" sz="3300" dirty="0"/>
          </a:p>
          <a:p>
            <a:pPr>
              <a:buNone/>
            </a:pPr>
            <a:r>
              <a:rPr lang="en-GB" sz="3300" b="1" dirty="0"/>
              <a:t>                   MOHAMMED ASHIRU BABA, </a:t>
            </a:r>
            <a:r>
              <a:rPr lang="en-GB" sz="3300" b="1" dirty="0" err="1"/>
              <a:t>fsi</a:t>
            </a:r>
            <a:r>
              <a:rPr lang="en-GB" sz="3300" b="1" dirty="0"/>
              <a:t>, FCIA, MNIM, ANIPR</a:t>
            </a:r>
            <a:br>
              <a:rPr lang="en-GB" sz="3300" b="1" dirty="0"/>
            </a:br>
            <a:r>
              <a:rPr lang="en-GB" sz="3300" b="1" dirty="0"/>
              <a:t>                       	</a:t>
            </a:r>
          </a:p>
          <a:p>
            <a:pPr>
              <a:buNone/>
            </a:pPr>
            <a:r>
              <a:rPr lang="en-GB" sz="3300" b="1" dirty="0"/>
              <a:t>			                             DIRECTOR</a:t>
            </a:r>
          </a:p>
          <a:p>
            <a:pPr>
              <a:buNone/>
            </a:pPr>
            <a:r>
              <a:rPr lang="en-GB" sz="3300" b="1" dirty="0"/>
              <a:t>                        PUBLIC ENLIGHTENMENT AND EDUCATION, ICPC</a:t>
            </a:r>
            <a:br>
              <a:rPr lang="en-GB" sz="3300" b="1" dirty="0"/>
            </a:br>
            <a:r>
              <a:rPr lang="en-GB" sz="3300" b="1" dirty="0"/>
              <a:t>                                                   </a:t>
            </a:r>
          </a:p>
          <a:p>
            <a:pPr>
              <a:buNone/>
            </a:pPr>
            <a:r>
              <a:rPr lang="en-GB" sz="3300" b="1" dirty="0"/>
              <a:t>                                   	                  AT A </a:t>
            </a:r>
          </a:p>
          <a:p>
            <a:pPr algn="ctr">
              <a:buNone/>
            </a:pPr>
            <a:br>
              <a:rPr lang="en-GB" sz="3300" b="1" dirty="0"/>
            </a:br>
            <a:r>
              <a:rPr lang="en-GB" sz="3300" b="1" dirty="0"/>
              <a:t>2-DAY REFRESHER WORKSHOP </a:t>
            </a:r>
            <a:r>
              <a:rPr lang="en-GB" b="1" dirty="0"/>
              <a:t>FOR REPORTERS COVERING THE ACTIVITIES OF INDEPENDENT CORRUPT PRACTICES AND OTHER RELATED OFFENCES COMMISSION (ICPC) ORGANIZED BY THE PUBLIC ENLIGHTENMENT AND EDUCATION DEPARTMENT, ICPC</a:t>
            </a:r>
          </a:p>
          <a:p>
            <a:pPr algn="ctr">
              <a:buNone/>
            </a:pPr>
            <a:endParaRPr lang="en-GB" b="1" dirty="0"/>
          </a:p>
          <a:p>
            <a:pPr algn="ctr">
              <a:buNone/>
            </a:pPr>
            <a:r>
              <a:rPr lang="en-GB" b="1" dirty="0"/>
              <a:t>HELD AT THE ICPC AUDITORIUM</a:t>
            </a:r>
          </a:p>
          <a:p>
            <a:pPr>
              <a:buNone/>
            </a:pPr>
            <a:r>
              <a:rPr lang="en-GB" dirty="0"/>
              <a:t>       </a:t>
            </a:r>
            <a:r>
              <a:rPr lang="en-GB" sz="3300" dirty="0"/>
              <a:t>                                     </a:t>
            </a:r>
          </a:p>
          <a:p>
            <a:pPr>
              <a:buNone/>
            </a:pPr>
            <a:r>
              <a:rPr lang="en-GB" sz="3300" b="1" dirty="0"/>
              <a:t>	                MONDAY, 19</a:t>
            </a:r>
            <a:r>
              <a:rPr lang="en-GB" sz="3300" b="1" baseline="30000" dirty="0"/>
              <a:t>TH</a:t>
            </a:r>
            <a:r>
              <a:rPr lang="en-GB" sz="3300" b="1" dirty="0"/>
              <a:t> AND TUESDAY 20</a:t>
            </a:r>
            <a:r>
              <a:rPr lang="en-GB" sz="3300" b="1" baseline="30000" dirty="0"/>
              <a:t>TH</a:t>
            </a:r>
            <a:r>
              <a:rPr lang="en-GB" sz="3300" b="1" dirty="0"/>
              <a:t> JUNE, 2023</a:t>
            </a:r>
            <a:endParaRPr lang="en-US" sz="3300" b="1"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a:bodyPr>
          <a:lstStyle/>
          <a:p>
            <a:r>
              <a:rPr lang="en-GB" sz="2500" b="1" dirty="0"/>
              <a:t>WHAT IS NEWS?</a:t>
            </a:r>
            <a:endParaRPr lang="en-US" sz="2500" b="1" dirty="0"/>
          </a:p>
        </p:txBody>
      </p:sp>
      <p:pic>
        <p:nvPicPr>
          <p:cNvPr id="4" name="Content Placeholder 3" descr="When the dog bites a man, that's not news, because it happens so often. But  if the man bites a dog, THAT IS NEWS! John B. Bogart, a journalist. - ppt  download"/>
          <p:cNvPicPr>
            <a:picLocks noGrp="1"/>
          </p:cNvPicPr>
          <p:nvPr>
            <p:ph idx="1"/>
          </p:nvPr>
        </p:nvPicPr>
        <p:blipFill>
          <a:blip r:embed="rId2"/>
          <a:srcRect/>
          <a:stretch>
            <a:fillRect/>
          </a:stretch>
        </p:blipFill>
        <p:spPr bwMode="auto">
          <a:xfrm>
            <a:off x="0" y="857232"/>
            <a:ext cx="8929718" cy="6000768"/>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r>
              <a:rPr lang="en-GB" sz="2800" b="1" dirty="0"/>
              <a:t>WHAT IS NEWS?</a:t>
            </a:r>
            <a:endParaRPr lang="en-US" sz="2800" b="1" dirty="0"/>
          </a:p>
        </p:txBody>
      </p:sp>
      <p:sp>
        <p:nvSpPr>
          <p:cNvPr id="3" name="Content Placeholder 2"/>
          <p:cNvSpPr>
            <a:spLocks noGrp="1"/>
          </p:cNvSpPr>
          <p:nvPr>
            <p:ph idx="1"/>
          </p:nvPr>
        </p:nvSpPr>
        <p:spPr>
          <a:xfrm>
            <a:off x="285720" y="857232"/>
            <a:ext cx="8643998" cy="5786478"/>
          </a:xfrm>
        </p:spPr>
        <p:txBody>
          <a:bodyPr>
            <a:normAutofit fontScale="77500" lnSpcReduction="20000"/>
          </a:bodyPr>
          <a:lstStyle/>
          <a:p>
            <a:pPr lvl="0" algn="just">
              <a:buNone/>
            </a:pPr>
            <a:r>
              <a:rPr lang="en-GB" dirty="0"/>
              <a:t>	There are as many definitions of News as there are newsmen. But they all end up saying the same thing. Here are a few of some popular definitions proffered by scholar and media practitioners: </a:t>
            </a:r>
          </a:p>
          <a:p>
            <a:pPr lvl="0" algn="just"/>
            <a:endParaRPr lang="en-GB" dirty="0"/>
          </a:p>
          <a:p>
            <a:pPr lvl="0" algn="just"/>
            <a:r>
              <a:rPr lang="en-GB" dirty="0"/>
              <a:t>According to </a:t>
            </a:r>
            <a:r>
              <a:rPr lang="en-GB" dirty="0" err="1"/>
              <a:t>Croteau</a:t>
            </a:r>
            <a:r>
              <a:rPr lang="en-GB" dirty="0"/>
              <a:t> and </a:t>
            </a:r>
            <a:r>
              <a:rPr lang="en-GB" dirty="0" err="1"/>
              <a:t>Hovnes</a:t>
            </a:r>
            <a:r>
              <a:rPr lang="en-GB" dirty="0"/>
              <a:t>, 2014, ‘’News is a form  of communication that informs the public of current events, issues, and trends in  the society.” </a:t>
            </a:r>
          </a:p>
          <a:p>
            <a:pPr lvl="0" algn="just"/>
            <a:endParaRPr lang="en-US" dirty="0"/>
          </a:p>
          <a:p>
            <a:pPr lvl="0" algn="just"/>
            <a:r>
              <a:rPr lang="en-GB" dirty="0"/>
              <a:t>“News is a cultural production that transforms events and issues into symbols and narratives that reflect and shape social meaning.” (Fishman, 1980)</a:t>
            </a:r>
          </a:p>
          <a:p>
            <a:pPr lvl="0" algn="just"/>
            <a:endParaRPr lang="en-US" dirty="0"/>
          </a:p>
          <a:p>
            <a:pPr lvl="0" algn="just"/>
            <a:r>
              <a:rPr lang="en-GB" dirty="0"/>
              <a:t>“News is a product of a news organization, conveying information to an audience about recent events, developments, and issues.” (</a:t>
            </a:r>
            <a:r>
              <a:rPr lang="en-GB" dirty="0" err="1"/>
              <a:t>Galtung</a:t>
            </a:r>
            <a:r>
              <a:rPr lang="en-GB" dirty="0"/>
              <a:t> &amp; </a:t>
            </a:r>
            <a:r>
              <a:rPr lang="en-GB" dirty="0" err="1"/>
              <a:t>Ruge</a:t>
            </a:r>
            <a:r>
              <a:rPr lang="en-GB" dirty="0"/>
              <a:t>, 1965)</a:t>
            </a:r>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GB" sz="2800" b="1" dirty="0"/>
              <a:t>WHAT IS NEWS?</a:t>
            </a:r>
            <a:endParaRPr lang="en-US" sz="2900" b="1" dirty="0"/>
          </a:p>
        </p:txBody>
      </p:sp>
      <p:sp>
        <p:nvSpPr>
          <p:cNvPr id="3" name="Content Placeholder 2"/>
          <p:cNvSpPr>
            <a:spLocks noGrp="1"/>
          </p:cNvSpPr>
          <p:nvPr>
            <p:ph idx="1"/>
          </p:nvPr>
        </p:nvSpPr>
        <p:spPr>
          <a:xfrm>
            <a:off x="214282" y="928670"/>
            <a:ext cx="8715436" cy="5786478"/>
          </a:xfrm>
        </p:spPr>
        <p:txBody>
          <a:bodyPr>
            <a:normAutofit fontScale="77500" lnSpcReduction="20000"/>
          </a:bodyPr>
          <a:lstStyle/>
          <a:p>
            <a:pPr algn="just">
              <a:buNone/>
            </a:pPr>
            <a:r>
              <a:rPr lang="en-GB" dirty="0"/>
              <a:t>	</a:t>
            </a:r>
            <a:r>
              <a:rPr lang="en-GB" sz="3600" dirty="0"/>
              <a:t>News is information that is published in newspapers and broadcast on radio and television about recent events in a particular area of activity.</a:t>
            </a:r>
          </a:p>
          <a:p>
            <a:pPr algn="just">
              <a:buNone/>
            </a:pPr>
            <a:endParaRPr lang="en-US" sz="3600" dirty="0"/>
          </a:p>
          <a:p>
            <a:pPr algn="just">
              <a:buNone/>
            </a:pPr>
            <a:r>
              <a:rPr lang="en-GB" sz="3600" dirty="0"/>
              <a:t>	NEWS is </a:t>
            </a:r>
            <a:r>
              <a:rPr lang="en-GB" sz="3600" b="1" dirty="0"/>
              <a:t>N</a:t>
            </a:r>
            <a:r>
              <a:rPr lang="en-GB" sz="3600" dirty="0"/>
              <a:t>otable </a:t>
            </a:r>
            <a:r>
              <a:rPr lang="en-GB" sz="3600" b="1" dirty="0"/>
              <a:t>E</a:t>
            </a:r>
            <a:r>
              <a:rPr lang="en-GB" sz="3600" dirty="0"/>
              <a:t>vents, </a:t>
            </a:r>
            <a:r>
              <a:rPr lang="en-GB" sz="3600" b="1" dirty="0"/>
              <a:t>W</a:t>
            </a:r>
            <a:r>
              <a:rPr lang="en-GB" sz="3600" dirty="0"/>
              <a:t>eather and </a:t>
            </a:r>
            <a:r>
              <a:rPr lang="en-GB" sz="3600" b="1" dirty="0"/>
              <a:t>S</a:t>
            </a:r>
            <a:r>
              <a:rPr lang="en-GB" sz="3600" dirty="0"/>
              <a:t>port </a:t>
            </a:r>
          </a:p>
          <a:p>
            <a:pPr algn="just">
              <a:buNone/>
            </a:pPr>
            <a:endParaRPr lang="en-GB" sz="3600" dirty="0"/>
          </a:p>
          <a:p>
            <a:pPr algn="just">
              <a:buNone/>
            </a:pPr>
            <a:r>
              <a:rPr lang="en-GB" sz="3600" dirty="0"/>
              <a:t>	NEWS is </a:t>
            </a:r>
            <a:r>
              <a:rPr lang="en-GB" sz="3600" b="1" dirty="0"/>
              <a:t>N</a:t>
            </a:r>
            <a:r>
              <a:rPr lang="en-GB" sz="3600" dirty="0"/>
              <a:t>orth, </a:t>
            </a:r>
            <a:r>
              <a:rPr lang="en-GB" sz="3600" b="1" dirty="0"/>
              <a:t>E</a:t>
            </a:r>
            <a:r>
              <a:rPr lang="en-GB" sz="3600" dirty="0"/>
              <a:t>ast, </a:t>
            </a:r>
            <a:r>
              <a:rPr lang="en-GB" sz="3600" b="1" dirty="0"/>
              <a:t>W</a:t>
            </a:r>
            <a:r>
              <a:rPr lang="en-GB" sz="3600" dirty="0"/>
              <a:t>est and </a:t>
            </a:r>
            <a:r>
              <a:rPr lang="en-GB" sz="3600" b="1" dirty="0"/>
              <a:t>S</a:t>
            </a:r>
            <a:r>
              <a:rPr lang="en-GB" sz="3600" dirty="0"/>
              <a:t>outh </a:t>
            </a:r>
          </a:p>
          <a:p>
            <a:pPr algn="just">
              <a:buNone/>
            </a:pPr>
            <a:endParaRPr lang="en-US" sz="3600" dirty="0"/>
          </a:p>
          <a:p>
            <a:pPr algn="just">
              <a:buNone/>
            </a:pPr>
            <a:r>
              <a:rPr lang="en-GB" sz="3600" b="1" dirty="0"/>
              <a:t>	</a:t>
            </a:r>
            <a:r>
              <a:rPr lang="en-GB" sz="3600" dirty="0"/>
              <a:t>News is new information about something that has happened recently</a:t>
            </a:r>
            <a:endParaRPr lang="en-US" sz="3600" dirty="0"/>
          </a:p>
          <a:p>
            <a:pPr algn="just"/>
            <a:endParaRPr lang="en-GB" sz="3600" dirty="0"/>
          </a:p>
          <a:p>
            <a:pPr algn="just">
              <a:buNone/>
            </a:pPr>
            <a:r>
              <a:rPr lang="en-GB" sz="3600" dirty="0"/>
              <a:t>	‘’News is a cultural production that transforms events and issues into symbols and narratives that reflect and shape social meaning.” (Fishman, 1980)</a:t>
            </a:r>
            <a:r>
              <a:rPr lang="en-US" sz="3600" dirty="0"/>
              <a:t>24 Apr 2023</a:t>
            </a:r>
          </a:p>
          <a:p>
            <a:pPr algn="just">
              <a:buNone/>
            </a:pPr>
            <a:endParaRPr lang="en-US" sz="36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normAutofit fontScale="90000"/>
          </a:bodyPr>
          <a:lstStyle/>
          <a:p>
            <a:r>
              <a:rPr lang="en-GB" sz="2500" b="1" dirty="0"/>
              <a:t>WHAT IS NEWS?</a:t>
            </a:r>
            <a:endParaRPr lang="en-US" sz="2500" b="1" dirty="0"/>
          </a:p>
        </p:txBody>
      </p:sp>
      <p:sp>
        <p:nvSpPr>
          <p:cNvPr id="3" name="Content Placeholder 2"/>
          <p:cNvSpPr>
            <a:spLocks noGrp="1"/>
          </p:cNvSpPr>
          <p:nvPr>
            <p:ph idx="1"/>
          </p:nvPr>
        </p:nvSpPr>
        <p:spPr>
          <a:xfrm>
            <a:off x="457200" y="785794"/>
            <a:ext cx="8229600" cy="6072206"/>
          </a:xfrm>
        </p:spPr>
        <p:txBody>
          <a:bodyPr>
            <a:normAutofit fontScale="92500" lnSpcReduction="10000"/>
          </a:bodyPr>
          <a:lstStyle/>
          <a:p>
            <a:pPr lvl="0" algn="just">
              <a:buNone/>
            </a:pPr>
            <a:r>
              <a:rPr lang="en-GB" dirty="0"/>
              <a:t>     “News is a social construction that provides a mediated reality of events and issues that are selected, framed, and presented by news media professionals.” (</a:t>
            </a:r>
            <a:r>
              <a:rPr lang="en-GB" dirty="0" err="1"/>
              <a:t>McQuail</a:t>
            </a:r>
            <a:r>
              <a:rPr lang="en-GB" dirty="0"/>
              <a:t>, 2010)</a:t>
            </a:r>
          </a:p>
          <a:p>
            <a:pPr lvl="0" algn="just">
              <a:buNone/>
            </a:pPr>
            <a:endParaRPr lang="en-US" dirty="0"/>
          </a:p>
          <a:p>
            <a:pPr lvl="0" algn="just">
              <a:buNone/>
            </a:pPr>
            <a:r>
              <a:rPr lang="en-GB" dirty="0"/>
              <a:t>	“News is a means of communication that provides citizens with information and knowledge necessary for their democratic participation and decision-making.” (Lippmann, 1922)</a:t>
            </a:r>
          </a:p>
          <a:p>
            <a:pPr lvl="0" algn="just"/>
            <a:endParaRPr lang="en-US" dirty="0"/>
          </a:p>
          <a:p>
            <a:pPr lvl="0" algn="just">
              <a:buNone/>
            </a:pPr>
            <a:r>
              <a:rPr lang="en-GB" dirty="0"/>
              <a:t>	“News is a mode of public communication that represents a specific, observable form of discourse about the world.” (</a:t>
            </a:r>
            <a:r>
              <a:rPr lang="en-GB" dirty="0" err="1"/>
              <a:t>Schudson</a:t>
            </a:r>
            <a:r>
              <a:rPr lang="en-GB" dirty="0"/>
              <a:t>, 2011)</a:t>
            </a:r>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Autofit/>
          </a:bodyPr>
          <a:lstStyle/>
          <a:p>
            <a:r>
              <a:rPr lang="en-GB" sz="2500" b="1" dirty="0"/>
              <a:t>WHAT IS NEWS?</a:t>
            </a:r>
            <a:endParaRPr lang="en-US" sz="2500" b="1" dirty="0"/>
          </a:p>
        </p:txBody>
      </p:sp>
      <p:sp>
        <p:nvSpPr>
          <p:cNvPr id="3" name="Content Placeholder 2"/>
          <p:cNvSpPr>
            <a:spLocks noGrp="1"/>
          </p:cNvSpPr>
          <p:nvPr>
            <p:ph idx="1"/>
          </p:nvPr>
        </p:nvSpPr>
        <p:spPr>
          <a:xfrm>
            <a:off x="285720" y="857232"/>
            <a:ext cx="8643998" cy="5786478"/>
          </a:xfrm>
        </p:spPr>
        <p:txBody>
          <a:bodyPr>
            <a:normAutofit fontScale="92500" lnSpcReduction="20000"/>
          </a:bodyPr>
          <a:lstStyle/>
          <a:p>
            <a:pPr lvl="0"/>
            <a:endParaRPr lang="en-US" dirty="0"/>
          </a:p>
          <a:p>
            <a:pPr lvl="0" algn="just"/>
            <a:r>
              <a:rPr lang="en-GB" dirty="0"/>
              <a:t>“News is a process of selecting, processing, and disseminating information about events, issues, and people that are considered newsworthy by journalists.” (</a:t>
            </a:r>
            <a:r>
              <a:rPr lang="en-GB" dirty="0" err="1"/>
              <a:t>Zelizer</a:t>
            </a:r>
            <a:r>
              <a:rPr lang="en-GB" dirty="0"/>
              <a:t>, 1993)</a:t>
            </a:r>
          </a:p>
          <a:p>
            <a:pPr lvl="0" algn="just"/>
            <a:endParaRPr lang="en-US" dirty="0"/>
          </a:p>
          <a:p>
            <a:pPr lvl="0" algn="just"/>
            <a:r>
              <a:rPr lang="en-GB" dirty="0"/>
              <a:t>“News is a medium through which individuals and societies create, maintain, and share a sense of public knowledge and common understanding.” (</a:t>
            </a:r>
            <a:r>
              <a:rPr lang="en-GB" dirty="0" err="1"/>
              <a:t>Zelizer</a:t>
            </a:r>
            <a:r>
              <a:rPr lang="en-GB" dirty="0"/>
              <a:t> &amp; Allan, 2011)</a:t>
            </a:r>
          </a:p>
          <a:p>
            <a:pPr lvl="0" algn="just"/>
            <a:endParaRPr lang="en-US" dirty="0"/>
          </a:p>
          <a:p>
            <a:pPr lvl="0" algn="just"/>
            <a:r>
              <a:rPr lang="en-GB" dirty="0"/>
              <a:t>“News is an account of current events presented in a medium to a public audience.” (Bell, 1991)</a:t>
            </a:r>
            <a:endParaRPr lang="en-US" dirty="0"/>
          </a:p>
          <a:p>
            <a:pPr algn="just"/>
            <a:endParaRPr lang="en-US" dirty="0"/>
          </a:p>
          <a:p>
            <a:pPr algn="just"/>
            <a:endParaRPr lang="en-US" dirty="0"/>
          </a:p>
          <a:p>
            <a:pPr algn="just"/>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Autofit/>
          </a:bodyPr>
          <a:lstStyle/>
          <a:p>
            <a:br>
              <a:rPr lang="en-GB" sz="3200" b="1" dirty="0"/>
            </a:br>
            <a:r>
              <a:rPr lang="en-GB" sz="3200" b="1" dirty="0"/>
              <a:t>ORIGIN OF NEWS</a:t>
            </a:r>
            <a:br>
              <a:rPr lang="en-GB" sz="3000" b="1" dirty="0"/>
            </a:br>
            <a:endParaRPr lang="en-US" sz="3000" b="1" dirty="0"/>
          </a:p>
        </p:txBody>
      </p:sp>
      <p:sp>
        <p:nvSpPr>
          <p:cNvPr id="3" name="Content Placeholder 2"/>
          <p:cNvSpPr>
            <a:spLocks noGrp="1"/>
          </p:cNvSpPr>
          <p:nvPr>
            <p:ph idx="1"/>
          </p:nvPr>
        </p:nvSpPr>
        <p:spPr>
          <a:xfrm>
            <a:off x="214282" y="714356"/>
            <a:ext cx="8715436" cy="6143644"/>
          </a:xfrm>
        </p:spPr>
        <p:txBody>
          <a:bodyPr>
            <a:noAutofit/>
          </a:bodyPr>
          <a:lstStyle/>
          <a:p>
            <a:pPr algn="just">
              <a:buNone/>
            </a:pPr>
            <a:r>
              <a:rPr lang="en-US" sz="3100" dirty="0"/>
              <a:t>	</a:t>
            </a:r>
            <a:r>
              <a:rPr lang="en-US" sz="3500" dirty="0"/>
              <a:t>The origin of news can be traced back to ancient civilizations, where individuals disseminated information through oral communication or written records. </a:t>
            </a:r>
          </a:p>
          <a:p>
            <a:pPr algn="just">
              <a:buNone/>
            </a:pPr>
            <a:r>
              <a:rPr lang="en-US" sz="3500" dirty="0"/>
              <a:t>	Over time, the emergence of technologies such as printing presses, telegraphs, radios, televisions, and the internet has revolutionized the way news is gathered, produced, and distributed from hand mails packaging and delivery to digital broadcast  and transmission .</a:t>
            </a:r>
          </a:p>
          <a:p>
            <a:pPr algn="just">
              <a:buNone/>
            </a:pPr>
            <a:endParaRPr lang="en-US" sz="3500" dirty="0"/>
          </a:p>
          <a:p>
            <a:pPr algn="just">
              <a:buNone/>
            </a:pPr>
            <a:r>
              <a:rPr lang="en-US" sz="3500" dirty="0"/>
              <a:t>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14282" y="214290"/>
          <a:ext cx="8715436"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14282" y="0"/>
          <a:ext cx="8715436"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Autofit/>
          </a:bodyPr>
          <a:lstStyle/>
          <a:p>
            <a:br>
              <a:rPr lang="en-GB" sz="3000" b="1" dirty="0"/>
            </a:br>
            <a:r>
              <a:rPr lang="en-GB" sz="3000" b="1" dirty="0"/>
              <a:t>NEWS WRTING TECHNIQUES</a:t>
            </a:r>
            <a:br>
              <a:rPr lang="en-GB" sz="3000" b="1" dirty="0"/>
            </a:br>
            <a:endParaRPr lang="en-US" sz="3000" dirty="0"/>
          </a:p>
        </p:txBody>
      </p:sp>
      <p:sp>
        <p:nvSpPr>
          <p:cNvPr id="3" name="Content Placeholder 2"/>
          <p:cNvSpPr>
            <a:spLocks noGrp="1"/>
          </p:cNvSpPr>
          <p:nvPr>
            <p:ph idx="1"/>
          </p:nvPr>
        </p:nvSpPr>
        <p:spPr>
          <a:xfrm>
            <a:off x="214282" y="928670"/>
            <a:ext cx="8715436" cy="5786478"/>
          </a:xfrm>
        </p:spPr>
        <p:txBody>
          <a:bodyPr>
            <a:normAutofit fontScale="32500" lnSpcReduction="20000"/>
          </a:bodyPr>
          <a:lstStyle/>
          <a:p>
            <a:pPr lvl="0" algn="just">
              <a:buNone/>
            </a:pPr>
            <a:r>
              <a:rPr lang="en-GB" dirty="0"/>
              <a:t>	</a:t>
            </a:r>
            <a:r>
              <a:rPr lang="en-GB" sz="8900" dirty="0"/>
              <a:t>In news or feature writing there are some rules the writer must adhere to for clarity, cohesion brevity. Some of the rules are as follows:</a:t>
            </a:r>
          </a:p>
          <a:p>
            <a:pPr lvl="0" algn="just">
              <a:buNone/>
            </a:pPr>
            <a:r>
              <a:rPr lang="en-GB" sz="8900" dirty="0"/>
              <a:t> </a:t>
            </a:r>
            <a:endParaRPr lang="en-GB" sz="6800" dirty="0"/>
          </a:p>
          <a:p>
            <a:pPr lvl="0" algn="just">
              <a:buNone/>
            </a:pPr>
            <a:r>
              <a:rPr lang="en-GB" sz="6800" b="1" dirty="0"/>
              <a:t>1.  Abbreviations </a:t>
            </a:r>
            <a:r>
              <a:rPr lang="en-GB" sz="6800" dirty="0"/>
              <a:t> - </a:t>
            </a:r>
            <a:r>
              <a:rPr lang="en-US" sz="6800" dirty="0"/>
              <a:t>Acceptable if part of formal name </a:t>
            </a:r>
            <a:r>
              <a:rPr lang="en-US" sz="6800" dirty="0" err="1"/>
              <a:t>e.g</a:t>
            </a:r>
            <a:r>
              <a:rPr lang="en-US" sz="6800" dirty="0"/>
              <a:t> Ashiru Baba &amp; Co. Avoid in running text </a:t>
            </a:r>
            <a:r>
              <a:rPr lang="en-US" sz="6800" dirty="0" err="1"/>
              <a:t>e.g</a:t>
            </a:r>
            <a:r>
              <a:rPr lang="en-US" sz="6800" dirty="0"/>
              <a:t> Professor Baba, not Prof. Baba.</a:t>
            </a:r>
          </a:p>
          <a:p>
            <a:pPr algn="just"/>
            <a:endParaRPr lang="en-GB" sz="6800" dirty="0"/>
          </a:p>
          <a:p>
            <a:pPr lvl="0" algn="just">
              <a:buNone/>
            </a:pPr>
            <a:r>
              <a:rPr lang="en-GB" sz="6800" b="1" dirty="0"/>
              <a:t>2.</a:t>
            </a:r>
            <a:r>
              <a:rPr lang="en-GB" sz="6800" dirty="0"/>
              <a:t>  </a:t>
            </a:r>
            <a:r>
              <a:rPr lang="en-GB" sz="6800" b="1" dirty="0"/>
              <a:t>Acronyms - </a:t>
            </a:r>
            <a:r>
              <a:rPr lang="en-GB" sz="6800" dirty="0"/>
              <a:t>Use</a:t>
            </a:r>
            <a:r>
              <a:rPr lang="en-US" sz="6800" dirty="0"/>
              <a:t> on second and subsequent references if given after a first spelled-out use </a:t>
            </a:r>
            <a:r>
              <a:rPr lang="en-US" sz="6800" dirty="0" err="1"/>
              <a:t>e.g</a:t>
            </a:r>
            <a:r>
              <a:rPr lang="en-US" sz="6800" dirty="0"/>
              <a:t> Code of Conduct Bureau, subsequently CCB</a:t>
            </a:r>
          </a:p>
          <a:p>
            <a:pPr algn="just">
              <a:buNone/>
            </a:pPr>
            <a:endParaRPr lang="en-GB" sz="6800" b="1" dirty="0"/>
          </a:p>
          <a:p>
            <a:pPr algn="just">
              <a:buNone/>
            </a:pPr>
            <a:r>
              <a:rPr lang="en-GB" sz="6800" b="1" dirty="0"/>
              <a:t>3.</a:t>
            </a:r>
            <a:r>
              <a:rPr lang="en-GB" sz="6800" dirty="0"/>
              <a:t>  </a:t>
            </a:r>
            <a:r>
              <a:rPr lang="en-GB" sz="6800" b="1" dirty="0"/>
              <a:t>Apostrophes – </a:t>
            </a:r>
            <a:r>
              <a:rPr lang="en-US" sz="6800" dirty="0"/>
              <a:t>Do not use to form plurals </a:t>
            </a:r>
            <a:r>
              <a:rPr lang="en-US" sz="6800" dirty="0" err="1"/>
              <a:t>e.g</a:t>
            </a:r>
            <a:r>
              <a:rPr lang="en-US" sz="6800" dirty="0"/>
              <a:t> 1940s, not 1940’s</a:t>
            </a:r>
          </a:p>
          <a:p>
            <a:pPr algn="just">
              <a:buNone/>
            </a:pPr>
            <a:endParaRPr lang="en-GB" sz="6800" b="1" dirty="0"/>
          </a:p>
          <a:p>
            <a:pPr lvl="0" algn="just">
              <a:buNone/>
            </a:pPr>
            <a:r>
              <a:rPr lang="en-GB" sz="6800" b="1" dirty="0"/>
              <a:t>4.</a:t>
            </a:r>
            <a:r>
              <a:rPr lang="en-GB" sz="6800" dirty="0"/>
              <a:t>  </a:t>
            </a:r>
            <a:r>
              <a:rPr lang="en-GB" sz="6800" b="1" dirty="0"/>
              <a:t>Bias – free language - </a:t>
            </a:r>
            <a:r>
              <a:rPr lang="en-US" sz="6800" dirty="0"/>
              <a:t>Use </a:t>
            </a:r>
            <a:r>
              <a:rPr lang="en-US" sz="6800" i="1" dirty="0"/>
              <a:t>first-year</a:t>
            </a:r>
            <a:r>
              <a:rPr lang="en-US" sz="6800" dirty="0"/>
              <a:t> students instead of freshmen (unless it appears in a </a:t>
            </a:r>
            <a:r>
              <a:rPr lang="en-US" sz="6800" dirty="0" err="1"/>
              <a:t>quoation</a:t>
            </a:r>
            <a:r>
              <a:rPr lang="en-US" sz="6800" dirty="0"/>
              <a:t>). </a:t>
            </a:r>
            <a:r>
              <a:rPr lang="en-US" sz="6800" i="1" dirty="0"/>
              <a:t>International</a:t>
            </a:r>
            <a:r>
              <a:rPr lang="en-US" sz="6800" dirty="0"/>
              <a:t> students is preferred over foreign students. </a:t>
            </a:r>
            <a:r>
              <a:rPr lang="en-US" sz="6800" i="1" dirty="0"/>
              <a:t>Juniors and seniors</a:t>
            </a:r>
            <a:r>
              <a:rPr lang="en-US" sz="6800" dirty="0"/>
              <a:t> is preferred over </a:t>
            </a:r>
            <a:r>
              <a:rPr lang="en-US" sz="6800" dirty="0" err="1"/>
              <a:t>upperclass</a:t>
            </a:r>
            <a:r>
              <a:rPr lang="en-US" sz="6800" dirty="0"/>
              <a:t> students.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normAutofit fontScale="90000"/>
          </a:bodyPr>
          <a:lstStyle/>
          <a:p>
            <a:br>
              <a:rPr lang="en-GB" sz="3000" b="1" dirty="0"/>
            </a:br>
            <a:r>
              <a:rPr lang="en-GB" sz="3000" b="1" dirty="0"/>
              <a:t>NEWS WRTING TECHNIQUES</a:t>
            </a:r>
            <a:br>
              <a:rPr lang="en-GB" sz="3000" b="1" dirty="0"/>
            </a:br>
            <a:endParaRPr lang="en-US" sz="3000" dirty="0"/>
          </a:p>
        </p:txBody>
      </p:sp>
      <p:sp>
        <p:nvSpPr>
          <p:cNvPr id="3" name="Content Placeholder 2"/>
          <p:cNvSpPr>
            <a:spLocks noGrp="1"/>
          </p:cNvSpPr>
          <p:nvPr>
            <p:ph idx="1"/>
          </p:nvPr>
        </p:nvSpPr>
        <p:spPr>
          <a:xfrm>
            <a:off x="214282" y="785794"/>
            <a:ext cx="8715436" cy="5857916"/>
          </a:xfrm>
        </p:spPr>
        <p:txBody>
          <a:bodyPr>
            <a:normAutofit fontScale="92500" lnSpcReduction="20000"/>
          </a:bodyPr>
          <a:lstStyle/>
          <a:p>
            <a:pPr lvl="0" algn="just">
              <a:buNone/>
            </a:pPr>
            <a:endParaRPr lang="en-US" dirty="0"/>
          </a:p>
          <a:p>
            <a:pPr algn="just">
              <a:buNone/>
            </a:pPr>
            <a:r>
              <a:rPr lang="en-GB" b="1" dirty="0"/>
              <a:t>5.  Numbers </a:t>
            </a:r>
            <a:r>
              <a:rPr lang="en-GB" dirty="0"/>
              <a:t>from 10 should appear in words not digits e.g. Ten not 10 etc</a:t>
            </a:r>
          </a:p>
          <a:p>
            <a:pPr algn="just"/>
            <a:endParaRPr lang="en-GB" dirty="0"/>
          </a:p>
          <a:p>
            <a:pPr algn="just">
              <a:buNone/>
            </a:pPr>
            <a:r>
              <a:rPr lang="en-GB" dirty="0"/>
              <a:t>6. </a:t>
            </a:r>
            <a:r>
              <a:rPr lang="en-GB" b="1" dirty="0"/>
              <a:t>Capitalize first letters </a:t>
            </a:r>
            <a:r>
              <a:rPr lang="en-GB" dirty="0"/>
              <a:t>in official names and geographical areas etc . </a:t>
            </a:r>
            <a:r>
              <a:rPr lang="en-GB" dirty="0" err="1"/>
              <a:t>E.g</a:t>
            </a:r>
            <a:r>
              <a:rPr lang="en-GB" dirty="0"/>
              <a:t> Department of Public Enlightenment and Education; Central Area, not central area</a:t>
            </a:r>
          </a:p>
          <a:p>
            <a:pPr algn="just">
              <a:buNone/>
            </a:pPr>
            <a:endParaRPr lang="en-GB" dirty="0"/>
          </a:p>
          <a:p>
            <a:pPr marL="514350" indent="-514350" algn="just">
              <a:buNone/>
            </a:pPr>
            <a:r>
              <a:rPr lang="en-GB" b="1" dirty="0"/>
              <a:t>7. Lowercase job titles </a:t>
            </a:r>
            <a:r>
              <a:rPr lang="en-GB" dirty="0" err="1"/>
              <a:t>e.g</a:t>
            </a:r>
            <a:r>
              <a:rPr lang="en-GB" dirty="0"/>
              <a:t> the chief executive officer Not Chief Executive Officer</a:t>
            </a:r>
          </a:p>
          <a:p>
            <a:pPr marL="514350" indent="-514350" algn="just">
              <a:buAutoNum type="arabicPeriod" startAt="7"/>
            </a:pPr>
            <a:endParaRPr lang="en-GB" dirty="0"/>
          </a:p>
          <a:p>
            <a:pPr algn="just">
              <a:buNone/>
            </a:pPr>
            <a:r>
              <a:rPr lang="en-GB" dirty="0"/>
              <a:t>8. </a:t>
            </a:r>
            <a:r>
              <a:rPr lang="en-GB" b="1" dirty="0"/>
              <a:t>Use captions</a:t>
            </a:r>
            <a:r>
              <a:rPr lang="en-GB" dirty="0"/>
              <a:t> to identify images. Use </a:t>
            </a:r>
            <a:r>
              <a:rPr lang="en-GB" i="1" dirty="0"/>
              <a:t>from left  </a:t>
            </a:r>
            <a:r>
              <a:rPr lang="en-GB" dirty="0"/>
              <a:t>to properly identify images in photos</a:t>
            </a:r>
            <a:endParaRPr lang="en-US" dirty="0"/>
          </a:p>
          <a:p>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Autofit/>
          </a:bodyPr>
          <a:lstStyle/>
          <a:p>
            <a:br>
              <a:rPr lang="en-GB" sz="3200" b="1" dirty="0"/>
            </a:br>
            <a:br>
              <a:rPr lang="en-GB" sz="3200" b="1" dirty="0"/>
            </a:br>
            <a:r>
              <a:rPr lang="en-GB" sz="3200" b="1" dirty="0"/>
              <a:t>OBJECTIVES OF THE PRESENTATION:</a:t>
            </a:r>
            <a:br>
              <a:rPr lang="en-GB" sz="3200" b="1" dirty="0"/>
            </a:br>
            <a:br>
              <a:rPr lang="en-GB" sz="3000" b="1" dirty="0"/>
            </a:br>
            <a:endParaRPr lang="en-US" sz="3000" dirty="0"/>
          </a:p>
        </p:txBody>
      </p:sp>
      <p:sp>
        <p:nvSpPr>
          <p:cNvPr id="3" name="Content Placeholder 2"/>
          <p:cNvSpPr>
            <a:spLocks noGrp="1"/>
          </p:cNvSpPr>
          <p:nvPr>
            <p:ph idx="1"/>
          </p:nvPr>
        </p:nvSpPr>
        <p:spPr>
          <a:xfrm>
            <a:off x="214282" y="1071546"/>
            <a:ext cx="8715436" cy="5572164"/>
          </a:xfrm>
        </p:spPr>
        <p:txBody>
          <a:bodyPr>
            <a:normAutofit fontScale="92500" lnSpcReduction="10000"/>
          </a:bodyPr>
          <a:lstStyle/>
          <a:p>
            <a:pPr algn="just">
              <a:buNone/>
            </a:pPr>
            <a:r>
              <a:rPr lang="en-GB" dirty="0"/>
              <a:t>The presentation seeks to achieve the following</a:t>
            </a:r>
          </a:p>
          <a:p>
            <a:pPr algn="just">
              <a:buNone/>
            </a:pPr>
            <a:r>
              <a:rPr lang="en-GB" dirty="0"/>
              <a:t>objectives:</a:t>
            </a:r>
          </a:p>
          <a:p>
            <a:pPr algn="just">
              <a:buNone/>
            </a:pPr>
            <a:endParaRPr lang="en-GB" sz="200" dirty="0"/>
          </a:p>
          <a:p>
            <a:pPr algn="just">
              <a:buNone/>
            </a:pPr>
            <a:endParaRPr lang="en-GB" sz="200" dirty="0"/>
          </a:p>
          <a:p>
            <a:pPr algn="just">
              <a:buNone/>
            </a:pPr>
            <a:endParaRPr lang="en-GB" sz="200" dirty="0"/>
          </a:p>
          <a:p>
            <a:pPr algn="just">
              <a:buNone/>
            </a:pPr>
            <a:endParaRPr lang="en-GB" sz="200" dirty="0"/>
          </a:p>
          <a:p>
            <a:pPr algn="just">
              <a:buNone/>
            </a:pPr>
            <a:endParaRPr lang="en-GB" sz="200" dirty="0"/>
          </a:p>
          <a:p>
            <a:pPr algn="just">
              <a:buNone/>
            </a:pPr>
            <a:endParaRPr lang="en-GB" sz="200" dirty="0"/>
          </a:p>
          <a:p>
            <a:pPr algn="just">
              <a:buNone/>
            </a:pPr>
            <a:endParaRPr lang="en-GB" sz="200" dirty="0"/>
          </a:p>
          <a:p>
            <a:pPr marL="514350" indent="-514350" algn="just">
              <a:buAutoNum type="arabicPeriod"/>
            </a:pPr>
            <a:r>
              <a:rPr lang="en-GB" dirty="0"/>
              <a:t>To refresh the minds of reporters on the art of news and feature writing; </a:t>
            </a:r>
          </a:p>
          <a:p>
            <a:pPr marL="514350" indent="-514350" algn="just">
              <a:buAutoNum type="arabicPeriod"/>
            </a:pPr>
            <a:endParaRPr lang="en-GB" dirty="0"/>
          </a:p>
          <a:p>
            <a:pPr algn="just">
              <a:buNone/>
            </a:pPr>
            <a:r>
              <a:rPr lang="en-GB" dirty="0"/>
              <a:t>2. To share opinions with reporters on how best to report anti-corruption activities with utmost sense of professionalism through news and feature writing;</a:t>
            </a:r>
          </a:p>
          <a:p>
            <a:pPr algn="just">
              <a:buNone/>
            </a:pPr>
            <a:endParaRPr lang="en-GB" dirty="0"/>
          </a:p>
          <a:p>
            <a:pPr algn="just">
              <a:buNone/>
            </a:pPr>
            <a:r>
              <a:rPr lang="en-GB" dirty="0"/>
              <a:t>3. To guide reporters on contemporary styles and ethics of news and feature writing.</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15436" cy="6500858"/>
          </a:xfrm>
        </p:spPr>
        <p:txBody>
          <a:bodyPr>
            <a:normAutofit fontScale="85000" lnSpcReduction="10000"/>
          </a:bodyPr>
          <a:lstStyle/>
          <a:p>
            <a:pPr algn="just">
              <a:buNone/>
            </a:pPr>
            <a:r>
              <a:rPr lang="en-GB" dirty="0"/>
              <a:t>9. </a:t>
            </a:r>
            <a:r>
              <a:rPr lang="en-US" dirty="0"/>
              <a:t>After a first reference, subsequent references generally use only a person’s last name, except in obituaries. </a:t>
            </a:r>
            <a:r>
              <a:rPr lang="en-US" dirty="0" err="1"/>
              <a:t>E.g</a:t>
            </a:r>
            <a:r>
              <a:rPr lang="en-US" dirty="0"/>
              <a:t> Mr. Baba; Professor </a:t>
            </a:r>
            <a:r>
              <a:rPr lang="en-US" dirty="0" err="1"/>
              <a:t>Owasanoye</a:t>
            </a:r>
            <a:r>
              <a:rPr lang="en-US" dirty="0"/>
              <a:t> etc, not Mr. Mohammed Ashiru Baba or Professor </a:t>
            </a:r>
            <a:r>
              <a:rPr lang="en-US" dirty="0" err="1"/>
              <a:t>Bolaji</a:t>
            </a:r>
            <a:r>
              <a:rPr lang="en-US" dirty="0"/>
              <a:t> </a:t>
            </a:r>
            <a:r>
              <a:rPr lang="en-US" dirty="0" err="1"/>
              <a:t>Owasanoye</a:t>
            </a:r>
            <a:r>
              <a:rPr lang="en-US" dirty="0"/>
              <a:t>.</a:t>
            </a:r>
          </a:p>
          <a:p>
            <a:pPr algn="just">
              <a:buNone/>
            </a:pPr>
            <a:endParaRPr lang="en-GB" dirty="0"/>
          </a:p>
          <a:p>
            <a:pPr algn="just">
              <a:buNone/>
            </a:pPr>
            <a:r>
              <a:rPr lang="en-GB" dirty="0"/>
              <a:t>10. </a:t>
            </a:r>
            <a:r>
              <a:rPr lang="en-US" b="1" dirty="0"/>
              <a:t>Dates - </a:t>
            </a:r>
            <a:r>
              <a:rPr lang="en-US" dirty="0"/>
              <a:t>If the day of the month appears, use a comma before the year </a:t>
            </a:r>
            <a:r>
              <a:rPr lang="en-US" dirty="0" err="1"/>
              <a:t>e.g</a:t>
            </a:r>
            <a:r>
              <a:rPr lang="en-US" dirty="0"/>
              <a:t> by the January 15, 2013 deadline). Do not use a comma between the month and the year without a date </a:t>
            </a:r>
            <a:r>
              <a:rPr lang="en-US" dirty="0" err="1"/>
              <a:t>e.g</a:t>
            </a:r>
            <a:r>
              <a:rPr lang="en-US" dirty="0"/>
              <a:t> by the January 2013 deadline.</a:t>
            </a:r>
          </a:p>
          <a:p>
            <a:pPr>
              <a:buNone/>
            </a:pPr>
            <a:endParaRPr lang="en-GB" dirty="0"/>
          </a:p>
          <a:p>
            <a:pPr algn="just">
              <a:buNone/>
            </a:pPr>
            <a:r>
              <a:rPr lang="en-GB" dirty="0"/>
              <a:t>11. </a:t>
            </a:r>
            <a:r>
              <a:rPr lang="en-US" b="1" dirty="0"/>
              <a:t>Lists - </a:t>
            </a:r>
            <a:r>
              <a:rPr lang="en-US" dirty="0"/>
              <a:t>Do not use a colon after a verb or a preposition introducing a list (including Ben, Julie, and Pete instead of including: Ben, Julie, and Pete) unless the introductory phrase contains some variation of </a:t>
            </a:r>
            <a:r>
              <a:rPr lang="en-US" i="1" dirty="0"/>
              <a:t>the following:</a:t>
            </a:r>
            <a:r>
              <a:rPr lang="en-US" dirty="0"/>
              <a:t> or </a:t>
            </a:r>
            <a:r>
              <a:rPr lang="en-US" i="1" dirty="0"/>
              <a:t>as follows:</a:t>
            </a:r>
            <a:endParaRPr lang="en-US" dirty="0"/>
          </a:p>
          <a:p>
            <a:pPr algn="just">
              <a:buNone/>
            </a:pPr>
            <a:endParaRPr lang="en-US" dirty="0"/>
          </a:p>
          <a:p>
            <a:pPr algn="just">
              <a:buNone/>
            </a:pPr>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85728"/>
          <a:ext cx="8472518"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r>
              <a:rPr lang="en-GB" sz="3000" b="1" dirty="0"/>
              <a:t>5 Ws &amp; H</a:t>
            </a:r>
            <a:endParaRPr lang="en-US" sz="3000" b="1" dirty="0"/>
          </a:p>
        </p:txBody>
      </p:sp>
      <p:graphicFrame>
        <p:nvGraphicFramePr>
          <p:cNvPr id="4" name="Content Placeholder 3"/>
          <p:cNvGraphicFramePr>
            <a:graphicFrameLocks noGrp="1"/>
          </p:cNvGraphicFramePr>
          <p:nvPr>
            <p:ph idx="1"/>
          </p:nvPr>
        </p:nvGraphicFramePr>
        <p:xfrm>
          <a:off x="214282" y="928670"/>
          <a:ext cx="8715436"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r>
              <a:rPr lang="en-GB" sz="2800" b="1" dirty="0"/>
              <a:t>INVERTED PYRAMID STYLE</a:t>
            </a:r>
            <a:endParaRPr lang="en-US" sz="2800" b="1" dirty="0"/>
          </a:p>
        </p:txBody>
      </p:sp>
      <p:graphicFrame>
        <p:nvGraphicFramePr>
          <p:cNvPr id="4" name="Content Placeholder 3"/>
          <p:cNvGraphicFramePr>
            <a:graphicFrameLocks noGrp="1"/>
          </p:cNvGraphicFramePr>
          <p:nvPr>
            <p:ph idx="1"/>
          </p:nvPr>
        </p:nvGraphicFramePr>
        <p:xfrm>
          <a:off x="214282" y="857232"/>
          <a:ext cx="8715436"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br>
              <a:rPr lang="en-GB" sz="3000" b="1" dirty="0"/>
            </a:br>
            <a:r>
              <a:rPr lang="en-GB" sz="3000" b="1" dirty="0"/>
              <a:t>WHAT IS A FEATURE STORY?</a:t>
            </a:r>
            <a:br>
              <a:rPr lang="en-US" sz="3000" b="1" dirty="0"/>
            </a:br>
            <a:endParaRPr lang="en-US" sz="3000" dirty="0"/>
          </a:p>
        </p:txBody>
      </p:sp>
      <p:sp>
        <p:nvSpPr>
          <p:cNvPr id="3" name="Content Placeholder 2"/>
          <p:cNvSpPr>
            <a:spLocks noGrp="1"/>
          </p:cNvSpPr>
          <p:nvPr>
            <p:ph idx="1"/>
          </p:nvPr>
        </p:nvSpPr>
        <p:spPr>
          <a:xfrm>
            <a:off x="0" y="928670"/>
            <a:ext cx="8929718" cy="5929330"/>
          </a:xfrm>
        </p:spPr>
        <p:txBody>
          <a:bodyPr>
            <a:normAutofit lnSpcReduction="10000"/>
          </a:bodyPr>
          <a:lstStyle/>
          <a:p>
            <a:pPr marL="342900" lvl="5" indent="-342900" algn="just">
              <a:buNone/>
            </a:pPr>
            <a:r>
              <a:rPr lang="en-GB" dirty="0"/>
              <a:t>	</a:t>
            </a:r>
            <a:r>
              <a:rPr lang="en-GB" sz="3200" dirty="0"/>
              <a:t>A feature story is any piece of writing that falls between the cut-and-dried news story on the one hand, and the wholly fictionalized story or opinionated essay on the other hand. It is the product of factual reporting and reporting to which are added story elements of imaginative writing and interpretation.</a:t>
            </a:r>
          </a:p>
          <a:p>
            <a:endParaRPr lang="en-GB" dirty="0"/>
          </a:p>
          <a:p>
            <a:r>
              <a:rPr lang="en-US" dirty="0"/>
              <a:t>A feature story is a creative, sometimes subjective article designed primarily to entertain and to inform readers about an event, a situation or an aspect of life.</a:t>
            </a:r>
          </a:p>
          <a:p>
            <a:pPr algn="just"/>
            <a:endParaRPr lang="en-US" sz="2700"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br>
              <a:rPr lang="en-GB" sz="3000" b="1" dirty="0"/>
            </a:br>
            <a:r>
              <a:rPr lang="en-GB" sz="3000" b="1" dirty="0"/>
              <a:t>WHAT IS A FEATURE STORY? </a:t>
            </a:r>
            <a:br>
              <a:rPr lang="en-US" sz="3000" b="1" dirty="0"/>
            </a:br>
            <a:endParaRPr lang="en-US" sz="3000" dirty="0"/>
          </a:p>
        </p:txBody>
      </p:sp>
      <p:sp>
        <p:nvSpPr>
          <p:cNvPr id="3" name="Content Placeholder 2"/>
          <p:cNvSpPr>
            <a:spLocks noGrp="1"/>
          </p:cNvSpPr>
          <p:nvPr>
            <p:ph idx="1"/>
          </p:nvPr>
        </p:nvSpPr>
        <p:spPr>
          <a:xfrm>
            <a:off x="142844" y="928670"/>
            <a:ext cx="8786874" cy="5929330"/>
          </a:xfrm>
        </p:spPr>
        <p:txBody>
          <a:bodyPr>
            <a:normAutofit fontScale="85000" lnSpcReduction="10000"/>
          </a:bodyPr>
          <a:lstStyle/>
          <a:p>
            <a:pPr algn="just">
              <a:buNone/>
            </a:pPr>
            <a:r>
              <a:rPr lang="en-US" dirty="0"/>
              <a:t> </a:t>
            </a:r>
          </a:p>
          <a:p>
            <a:pPr algn="just">
              <a:buNone/>
            </a:pPr>
            <a:r>
              <a:rPr lang="en-US" dirty="0"/>
              <a:t>	1. Feature stories can be (elongated) news stories usually called news analysis </a:t>
            </a:r>
          </a:p>
          <a:p>
            <a:pPr algn="just">
              <a:buNone/>
            </a:pPr>
            <a:r>
              <a:rPr lang="en-US" dirty="0"/>
              <a:t>	2.  Features can be investigative. </a:t>
            </a:r>
          </a:p>
          <a:p>
            <a:pPr algn="just">
              <a:buNone/>
            </a:pPr>
            <a:r>
              <a:rPr lang="en-US" dirty="0"/>
              <a:t>	3. Features can be in-depth studies – outcome of a research. </a:t>
            </a:r>
          </a:p>
          <a:p>
            <a:pPr algn="just">
              <a:buNone/>
            </a:pPr>
            <a:r>
              <a:rPr lang="en-US" dirty="0"/>
              <a:t>	4. Features can be for fun. The subject can be anything: places such as a community, a farm etc. It can be on a business, education, science, economy, religion, philosophy; events-parades, </a:t>
            </a:r>
            <a:r>
              <a:rPr lang="en-US" dirty="0" err="1"/>
              <a:t>programmes</a:t>
            </a:r>
            <a:r>
              <a:rPr lang="en-US" dirty="0"/>
              <a:t>, concerts; people (personality profile), can be on animals-unusual or ordinary; objects-art or product. In Other words, </a:t>
            </a:r>
          </a:p>
          <a:p>
            <a:pPr algn="just">
              <a:buNone/>
            </a:pPr>
            <a:r>
              <a:rPr lang="en-US" dirty="0"/>
              <a:t>	5. Features can be about anything, you want to write about, but the writing must interesting and captivating.</a:t>
            </a:r>
          </a:p>
          <a:p>
            <a:pPr algn="just"/>
            <a:endParaRPr 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br>
              <a:rPr lang="en-GB" sz="3000" b="1" dirty="0"/>
            </a:br>
            <a:r>
              <a:rPr lang="en-GB" sz="3000" b="1" dirty="0"/>
              <a:t>WHAT IS A FEATURE STORY?</a:t>
            </a:r>
            <a:br>
              <a:rPr lang="en-US" sz="3000" b="1" dirty="0"/>
            </a:br>
            <a:endParaRPr lang="en-US" sz="3000" dirty="0"/>
          </a:p>
        </p:txBody>
      </p:sp>
      <p:sp>
        <p:nvSpPr>
          <p:cNvPr id="3" name="Content Placeholder 2"/>
          <p:cNvSpPr>
            <a:spLocks noGrp="1"/>
          </p:cNvSpPr>
          <p:nvPr>
            <p:ph idx="1"/>
          </p:nvPr>
        </p:nvSpPr>
        <p:spPr>
          <a:xfrm>
            <a:off x="214282" y="928670"/>
            <a:ext cx="8715436" cy="5929330"/>
          </a:xfrm>
        </p:spPr>
        <p:txBody>
          <a:bodyPr>
            <a:normAutofit fontScale="92500" lnSpcReduction="10000"/>
          </a:bodyPr>
          <a:lstStyle/>
          <a:p>
            <a:pPr algn="just">
              <a:buNone/>
            </a:pPr>
            <a:r>
              <a:rPr lang="en-US" dirty="0"/>
              <a:t>	</a:t>
            </a:r>
            <a:r>
              <a:rPr lang="en-US" sz="4000" dirty="0"/>
              <a:t>The feature article is similar to news story in that it gives the readers facts in an interesting form. But it goes beyond those facts by multiplying them with study, research, and interviews to instruct, guide and entertain the readers who know about the subject as well as those who do not know.</a:t>
            </a:r>
          </a:p>
          <a:p>
            <a:pPr algn="just">
              <a:buNone/>
            </a:pPr>
            <a:r>
              <a:rPr lang="en-GB" sz="4000" dirty="0"/>
              <a:t>	Once you are creative and you have the penchant for writing, you can produce a good feature article</a:t>
            </a:r>
            <a:endParaRPr lang="en-US" sz="4000" dirty="0"/>
          </a:p>
          <a:p>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GB" sz="3000" b="1" dirty="0"/>
              <a:t>CHARACTERISTICS OF A FEATURE STORY</a:t>
            </a:r>
            <a:endParaRPr lang="en-US" sz="3000" b="1" dirty="0"/>
          </a:p>
        </p:txBody>
      </p:sp>
      <p:sp>
        <p:nvSpPr>
          <p:cNvPr id="3" name="Content Placeholder 2"/>
          <p:cNvSpPr>
            <a:spLocks noGrp="1"/>
          </p:cNvSpPr>
          <p:nvPr>
            <p:ph idx="1"/>
          </p:nvPr>
        </p:nvSpPr>
        <p:spPr>
          <a:xfrm>
            <a:off x="214282" y="857232"/>
            <a:ext cx="8715436" cy="5786478"/>
          </a:xfrm>
        </p:spPr>
        <p:txBody>
          <a:bodyPr>
            <a:normAutofit fontScale="92500" lnSpcReduction="10000"/>
          </a:bodyPr>
          <a:lstStyle/>
          <a:p>
            <a:pPr algn="just">
              <a:buNone/>
            </a:pPr>
            <a:r>
              <a:rPr lang="en-US" dirty="0"/>
              <a:t>	1. It may inform, instruct , entertain and advise. It is  usually read after the news and in leisure moments;</a:t>
            </a:r>
          </a:p>
          <a:p>
            <a:pPr lvl="0" algn="just">
              <a:buNone/>
            </a:pPr>
            <a:r>
              <a:rPr lang="en-GB" dirty="0"/>
              <a:t> 	2. It is factual and it requires reporting;</a:t>
            </a:r>
          </a:p>
          <a:p>
            <a:pPr lvl="0" algn="just">
              <a:buNone/>
            </a:pPr>
            <a:r>
              <a:rPr lang="en-GB" dirty="0"/>
              <a:t>	3. It may or may not be timely. If it is timely and related to a current news event, it is likely to appeal more to readers;</a:t>
            </a:r>
            <a:endParaRPr lang="en-US" dirty="0"/>
          </a:p>
          <a:p>
            <a:pPr lvl="0" algn="just">
              <a:buNone/>
            </a:pPr>
            <a:r>
              <a:rPr lang="en-GB" dirty="0"/>
              <a:t>	4. It may be written in any form and style. The only criterion is that the form and style be appropriate to the contents and purpose of the story;</a:t>
            </a:r>
            <a:endParaRPr lang="en-US" dirty="0"/>
          </a:p>
          <a:p>
            <a:pPr lvl="0" algn="just">
              <a:buNone/>
            </a:pPr>
            <a:r>
              <a:rPr lang="en-GB" dirty="0"/>
              <a:t>	5. It permits the reporter to use his/her knowledge and ingenuity to write a story original in ideas and treatment.</a:t>
            </a:r>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r>
              <a:rPr lang="en-GB" sz="3000" b="1" dirty="0"/>
              <a:t>CHARACTERISTICS OF A FEATURE STORY</a:t>
            </a:r>
            <a:endParaRPr lang="en-US" sz="3000" dirty="0"/>
          </a:p>
        </p:txBody>
      </p:sp>
      <p:sp>
        <p:nvSpPr>
          <p:cNvPr id="3" name="Content Placeholder 2"/>
          <p:cNvSpPr>
            <a:spLocks noGrp="1"/>
          </p:cNvSpPr>
          <p:nvPr>
            <p:ph idx="1"/>
          </p:nvPr>
        </p:nvSpPr>
        <p:spPr>
          <a:xfrm>
            <a:off x="457200" y="928670"/>
            <a:ext cx="8229600" cy="5715040"/>
          </a:xfrm>
        </p:spPr>
        <p:txBody>
          <a:bodyPr>
            <a:normAutofit fontScale="92500" lnSpcReduction="20000"/>
          </a:bodyPr>
          <a:lstStyle/>
          <a:p>
            <a:pPr lvl="0" algn="just">
              <a:buNone/>
            </a:pPr>
            <a:r>
              <a:rPr lang="en-GB" dirty="0"/>
              <a:t>6. It rarely has news leads. Instead, it more often has novelty leads;</a:t>
            </a:r>
            <a:endParaRPr lang="en-US" dirty="0"/>
          </a:p>
          <a:p>
            <a:pPr lvl="0" algn="just">
              <a:buNone/>
            </a:pPr>
            <a:r>
              <a:rPr lang="en-GB" dirty="0"/>
              <a:t>7. It usually strikes the keynote in the opening sentences, which permits the readers to come into quick contact with the story and become interested;</a:t>
            </a:r>
            <a:endParaRPr lang="en-US" dirty="0"/>
          </a:p>
          <a:p>
            <a:pPr lvl="0" algn="just">
              <a:buNone/>
            </a:pPr>
            <a:r>
              <a:rPr lang="en-GB" dirty="0"/>
              <a:t>8. It usually is not cut in make-up. Thus, the reporter may use any devices of the fiction writer: suspense, dialogue, description, narration, climax, and the like. The inverted pyramid does not usually fit the purpose of a feature story, but can be adopted;</a:t>
            </a:r>
            <a:endParaRPr lang="en-US" dirty="0"/>
          </a:p>
          <a:p>
            <a:pPr lvl="0" algn="just">
              <a:buNone/>
            </a:pPr>
            <a:r>
              <a:rPr lang="en-GB" dirty="0"/>
              <a:t>9. It requires the writer to apply his/her imaginations to the facts.</a:t>
            </a: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r>
              <a:rPr lang="en-GB" sz="2800" dirty="0"/>
              <a:t>INTRODUCTION:</a:t>
            </a:r>
            <a:endParaRPr lang="en-US" sz="2500" dirty="0"/>
          </a:p>
        </p:txBody>
      </p:sp>
      <p:sp>
        <p:nvSpPr>
          <p:cNvPr id="3" name="Content Placeholder 2"/>
          <p:cNvSpPr>
            <a:spLocks noGrp="1"/>
          </p:cNvSpPr>
          <p:nvPr>
            <p:ph idx="1"/>
          </p:nvPr>
        </p:nvSpPr>
        <p:spPr>
          <a:xfrm>
            <a:off x="214282" y="785794"/>
            <a:ext cx="8643998" cy="5786478"/>
          </a:xfrm>
        </p:spPr>
        <p:txBody>
          <a:bodyPr>
            <a:normAutofit lnSpcReduction="10000"/>
          </a:bodyPr>
          <a:lstStyle/>
          <a:p>
            <a:pPr algn="just">
              <a:buNone/>
            </a:pPr>
            <a:r>
              <a:rPr lang="en-GB" sz="2500" dirty="0"/>
              <a:t>	</a:t>
            </a:r>
          </a:p>
          <a:p>
            <a:pPr algn="just">
              <a:buNone/>
            </a:pPr>
            <a:r>
              <a:rPr lang="en-GB" sz="2500" dirty="0"/>
              <a:t>	</a:t>
            </a:r>
            <a:r>
              <a:rPr lang="en-GB" sz="3000" dirty="0"/>
              <a:t>Journalism is one aspect of mass communication which entails informing, educating, entertaining and setting agenda for the society. Some of its basic tools of communication are news and feature writing and reporting. </a:t>
            </a:r>
          </a:p>
          <a:p>
            <a:pPr algn="just">
              <a:buNone/>
            </a:pPr>
            <a:endParaRPr lang="en-GB" sz="3000" dirty="0"/>
          </a:p>
          <a:p>
            <a:pPr algn="just">
              <a:buNone/>
            </a:pPr>
            <a:r>
              <a:rPr lang="en-GB" sz="3000" dirty="0"/>
              <a:t>	Language is the major tool of news writing and news reporting and the same way language is dynamic, the art of news writing and news reporting is equally dynamic.</a:t>
            </a:r>
          </a:p>
          <a:p>
            <a:pPr algn="just">
              <a:buNone/>
            </a:pPr>
            <a:r>
              <a:rPr lang="en-GB" sz="3000" dirty="0"/>
              <a:t>	</a:t>
            </a:r>
            <a:endParaRPr lang="en-US" sz="30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en-GB" sz="3000" b="1" dirty="0"/>
              <a:t>CHARACTERISTICS OF A FEATURE STORY</a:t>
            </a:r>
            <a:endParaRPr lang="en-US" sz="3000" dirty="0"/>
          </a:p>
        </p:txBody>
      </p:sp>
      <p:sp>
        <p:nvSpPr>
          <p:cNvPr id="3" name="Content Placeholder 2"/>
          <p:cNvSpPr>
            <a:spLocks noGrp="1"/>
          </p:cNvSpPr>
          <p:nvPr>
            <p:ph idx="1"/>
          </p:nvPr>
        </p:nvSpPr>
        <p:spPr>
          <a:xfrm>
            <a:off x="142844" y="857232"/>
            <a:ext cx="8715436" cy="5786478"/>
          </a:xfrm>
        </p:spPr>
        <p:txBody>
          <a:bodyPr>
            <a:normAutofit/>
          </a:bodyPr>
          <a:lstStyle/>
          <a:p>
            <a:pPr algn="just">
              <a:buNone/>
            </a:pPr>
            <a:r>
              <a:rPr lang="en-US" dirty="0"/>
              <a:t>10. </a:t>
            </a:r>
            <a:r>
              <a:rPr lang="en-US" sz="3700" dirty="0"/>
              <a:t>Apply all the principles of effective writing - unity, coherence, and emphasis;</a:t>
            </a:r>
          </a:p>
          <a:p>
            <a:pPr algn="just">
              <a:buNone/>
            </a:pPr>
            <a:r>
              <a:rPr lang="en-US" sz="3700" dirty="0"/>
              <a:t>11. It can be improved by rewriting to eliminate all writing faults. For example, stodginess, verbosity, abstractness, monotony and absence of rhythm, etc;</a:t>
            </a:r>
          </a:p>
          <a:p>
            <a:pPr algn="just">
              <a:buNone/>
            </a:pPr>
            <a:r>
              <a:rPr lang="en-US" sz="3700" dirty="0"/>
              <a:t>12: It brings readers as close as possible to the experience or idea of the story. The reader feels himself as a part of the story.</a:t>
            </a:r>
          </a:p>
          <a:p>
            <a:endParaRPr lang="en-US" dirty="0"/>
          </a:p>
          <a:p>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500" b="1" dirty="0"/>
              <a:t>FEATURE WRITING TECHNIQUES</a:t>
            </a:r>
            <a:endParaRPr lang="en-US" sz="3500" b="1" dirty="0"/>
          </a:p>
        </p:txBody>
      </p:sp>
      <p:sp>
        <p:nvSpPr>
          <p:cNvPr id="3" name="Content Placeholder 2"/>
          <p:cNvSpPr>
            <a:spLocks noGrp="1"/>
          </p:cNvSpPr>
          <p:nvPr>
            <p:ph idx="1"/>
          </p:nvPr>
        </p:nvSpPr>
        <p:spPr>
          <a:xfrm>
            <a:off x="285720" y="1600200"/>
            <a:ext cx="8643998" cy="4972072"/>
          </a:xfrm>
        </p:spPr>
        <p:txBody>
          <a:bodyPr/>
          <a:lstStyle/>
          <a:p>
            <a:endParaRPr lang="en-US" dirty="0"/>
          </a:p>
        </p:txBody>
      </p:sp>
      <p:graphicFrame>
        <p:nvGraphicFramePr>
          <p:cNvPr id="4" name="Diagram 3"/>
          <p:cNvGraphicFramePr/>
          <p:nvPr/>
        </p:nvGraphicFramePr>
        <p:xfrm>
          <a:off x="285720" y="1428736"/>
          <a:ext cx="864399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500" b="1" dirty="0"/>
              <a:t>FEATURE WRITING TECHNIQUES</a:t>
            </a:r>
            <a:endParaRPr lang="en-US" sz="3500" b="1" dirty="0"/>
          </a:p>
        </p:txBody>
      </p:sp>
      <p:sp>
        <p:nvSpPr>
          <p:cNvPr id="3" name="Content Placeholder 2"/>
          <p:cNvSpPr>
            <a:spLocks noGrp="1"/>
          </p:cNvSpPr>
          <p:nvPr>
            <p:ph idx="1"/>
          </p:nvPr>
        </p:nvSpPr>
        <p:spPr>
          <a:xfrm>
            <a:off x="285720" y="1600200"/>
            <a:ext cx="8643998" cy="4972072"/>
          </a:xfrm>
        </p:spPr>
        <p:txBody>
          <a:bodyPr/>
          <a:lstStyle/>
          <a:p>
            <a:endParaRPr lang="en-US" dirty="0"/>
          </a:p>
        </p:txBody>
      </p:sp>
      <p:graphicFrame>
        <p:nvGraphicFramePr>
          <p:cNvPr id="4" name="Diagram 3"/>
          <p:cNvGraphicFramePr/>
          <p:nvPr/>
        </p:nvGraphicFramePr>
        <p:xfrm>
          <a:off x="285720" y="1428736"/>
          <a:ext cx="864399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noAutofit/>
          </a:bodyPr>
          <a:lstStyle/>
          <a:p>
            <a:r>
              <a:rPr lang="en-GB" sz="3000" b="1" dirty="0"/>
              <a:t>FEATURE WRITING TECHNIQUES</a:t>
            </a:r>
            <a:endParaRPr lang="en-US" sz="3000" dirty="0"/>
          </a:p>
        </p:txBody>
      </p:sp>
      <p:sp>
        <p:nvSpPr>
          <p:cNvPr id="3" name="Content Placeholder 2"/>
          <p:cNvSpPr>
            <a:spLocks noGrp="1"/>
          </p:cNvSpPr>
          <p:nvPr>
            <p:ph idx="1"/>
          </p:nvPr>
        </p:nvSpPr>
        <p:spPr>
          <a:xfrm>
            <a:off x="214282" y="928670"/>
            <a:ext cx="8715436" cy="5715040"/>
          </a:xfrm>
        </p:spPr>
        <p:txBody>
          <a:bodyPr>
            <a:normAutofit lnSpcReduction="10000"/>
          </a:bodyPr>
          <a:lstStyle/>
          <a:p>
            <a:pPr>
              <a:buNone/>
            </a:pPr>
            <a:r>
              <a:rPr lang="en-US" b="1" dirty="0"/>
              <a:t> Structure</a:t>
            </a:r>
            <a:endParaRPr lang="en-US" dirty="0"/>
          </a:p>
          <a:p>
            <a:pPr algn="just">
              <a:buNone/>
            </a:pPr>
            <a:r>
              <a:rPr lang="en-US" dirty="0"/>
              <a:t>	A feature is seldom written in the traditional Inverted pyramid pattern. Feature may be written in a narrative fashion, much like a good joke or anecdote. </a:t>
            </a:r>
          </a:p>
          <a:p>
            <a:pPr algn="just">
              <a:buNone/>
            </a:pPr>
            <a:endParaRPr lang="en-US" dirty="0"/>
          </a:p>
          <a:p>
            <a:pPr algn="just">
              <a:buNone/>
            </a:pPr>
            <a:r>
              <a:rPr lang="en-US" dirty="0"/>
              <a:t>	The good feature requires as much organization as the straight news story, for the feature has to flow smoothly and parts of a feature story must be kept intact if it is to succeed. In the well-planned story, every paragraph, every sentence, should add to the total effect.</a:t>
            </a:r>
          </a:p>
          <a:p>
            <a:endParaRPr 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GB" sz="3000" b="1" dirty="0"/>
              <a:t>FEATURE WRITING TECHNIQUES</a:t>
            </a:r>
            <a:endParaRPr lang="en-US" sz="3000" dirty="0"/>
          </a:p>
        </p:txBody>
      </p:sp>
      <p:sp>
        <p:nvSpPr>
          <p:cNvPr id="3" name="Content Placeholder 2"/>
          <p:cNvSpPr>
            <a:spLocks noGrp="1"/>
          </p:cNvSpPr>
          <p:nvPr>
            <p:ph idx="1"/>
          </p:nvPr>
        </p:nvSpPr>
        <p:spPr>
          <a:xfrm>
            <a:off x="285720" y="928670"/>
            <a:ext cx="8572560" cy="5715040"/>
          </a:xfrm>
        </p:spPr>
        <p:txBody>
          <a:bodyPr>
            <a:normAutofit fontScale="85000" lnSpcReduction="20000"/>
          </a:bodyPr>
          <a:lstStyle/>
          <a:p>
            <a:pPr>
              <a:buNone/>
            </a:pPr>
            <a:r>
              <a:rPr lang="en-US" b="1" dirty="0"/>
              <a:t>Lead</a:t>
            </a:r>
            <a:endParaRPr lang="en-US" dirty="0"/>
          </a:p>
          <a:p>
            <a:pPr algn="just">
              <a:buNone/>
            </a:pPr>
            <a:r>
              <a:rPr lang="en-US" dirty="0"/>
              <a:t>	The lead must attract immediate attention and pull the reader into the story. Leads can vary in style and content. You can use description, narration, dialogue, question, unusual statement, call to action, comparison-contr.ast etc.</a:t>
            </a:r>
          </a:p>
          <a:p>
            <a:pPr algn="just">
              <a:buNone/>
            </a:pPr>
            <a:endParaRPr lang="en-GB" dirty="0"/>
          </a:p>
          <a:p>
            <a:pPr>
              <a:buNone/>
            </a:pPr>
            <a:r>
              <a:rPr lang="en-US" b="1" dirty="0"/>
              <a:t>Transition</a:t>
            </a:r>
            <a:endParaRPr lang="en-US" dirty="0"/>
          </a:p>
          <a:p>
            <a:pPr algn="just">
              <a:buNone/>
            </a:pPr>
            <a:r>
              <a:rPr lang="en-US" dirty="0"/>
              <a:t>	No matter how good the lead is, you need a solid transition into the body of the feature. If you think of the lead as a lure to attract the audience, then the transition sets the hook. It makes the reader wants to continue. And it promises some kind of satisfaction or reward. The reward can be entertainment, information or self- awareness but has to be something of value to the reader.</a:t>
            </a:r>
          </a:p>
          <a:p>
            <a:pPr algn="just">
              <a:buNone/>
            </a:pPr>
            <a:endParaRPr lang="en-US" dirty="0"/>
          </a:p>
          <a:p>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normAutofit fontScale="90000"/>
          </a:bodyPr>
          <a:lstStyle/>
          <a:p>
            <a:r>
              <a:rPr lang="en-GB" sz="3000" b="1" dirty="0"/>
              <a:t>FEATURE WRITING TECHNIQUES</a:t>
            </a:r>
            <a:endParaRPr lang="en-US" sz="3000" dirty="0"/>
          </a:p>
        </p:txBody>
      </p:sp>
      <p:sp>
        <p:nvSpPr>
          <p:cNvPr id="3" name="Content Placeholder 2"/>
          <p:cNvSpPr>
            <a:spLocks noGrp="1"/>
          </p:cNvSpPr>
          <p:nvPr>
            <p:ph idx="1"/>
          </p:nvPr>
        </p:nvSpPr>
        <p:spPr>
          <a:xfrm>
            <a:off x="214282" y="785794"/>
            <a:ext cx="8643998" cy="5857916"/>
          </a:xfrm>
        </p:spPr>
        <p:txBody>
          <a:bodyPr>
            <a:normAutofit fontScale="85000" lnSpcReduction="20000"/>
          </a:bodyPr>
          <a:lstStyle/>
          <a:p>
            <a:pPr>
              <a:buNone/>
            </a:pPr>
            <a:r>
              <a:rPr lang="en-US" b="1" dirty="0"/>
              <a:t>Body</a:t>
            </a:r>
            <a:endParaRPr lang="en-US" dirty="0"/>
          </a:p>
          <a:p>
            <a:pPr algn="just">
              <a:buNone/>
            </a:pPr>
            <a:r>
              <a:rPr lang="en-US" dirty="0"/>
              <a:t>	Sound knowledge of the subject, coupled with good writing skills, will let you take the reader through a variety of experiences. You should use the standard writing devices of crisp dialogue, documentable but vivid fact and detail, careful observation, suspense and if appropriate, plot.</a:t>
            </a:r>
          </a:p>
          <a:p>
            <a:pPr>
              <a:buNone/>
            </a:pPr>
            <a:r>
              <a:rPr lang="en-US" b="1" dirty="0"/>
              <a:t>Length</a:t>
            </a:r>
            <a:endParaRPr lang="en-US" dirty="0"/>
          </a:p>
          <a:p>
            <a:pPr algn="just">
              <a:buNone/>
            </a:pPr>
            <a:r>
              <a:rPr lang="en-US" dirty="0"/>
              <a:t>	If a reporter asks how long a feature story should be the editor may reply, “as long as you keep it interesting.” Feature stories vary in length from seven paragraphs to 15 or 20 triple-spaced sheets of copy. In other words the maximum length of a news story can be the minimum length of a feature article. Reader’s interest is the main yardstick by which feature articles are judged. Editors are paid to accurately assess, reader’s interest. </a:t>
            </a:r>
          </a:p>
          <a:p>
            <a:pPr algn="just"/>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6842"/>
          </a:xfrm>
        </p:spPr>
        <p:txBody>
          <a:bodyPr>
            <a:noAutofit/>
          </a:bodyPr>
          <a:lstStyle/>
          <a:p>
            <a:r>
              <a:rPr lang="en-GB" sz="3000" b="1" dirty="0"/>
              <a:t>FEATURE WRITING TECHNIQUES</a:t>
            </a:r>
            <a:endParaRPr lang="en-US" sz="3000" dirty="0"/>
          </a:p>
        </p:txBody>
      </p:sp>
      <p:sp>
        <p:nvSpPr>
          <p:cNvPr id="3" name="Content Placeholder 2"/>
          <p:cNvSpPr>
            <a:spLocks noGrp="1"/>
          </p:cNvSpPr>
          <p:nvPr>
            <p:ph idx="1"/>
          </p:nvPr>
        </p:nvSpPr>
        <p:spPr>
          <a:xfrm>
            <a:off x="214282" y="785794"/>
            <a:ext cx="8643998" cy="5857916"/>
          </a:xfrm>
        </p:spPr>
        <p:txBody>
          <a:bodyPr>
            <a:normAutofit/>
          </a:bodyPr>
          <a:lstStyle/>
          <a:p>
            <a:pPr algn="just">
              <a:buNone/>
            </a:pPr>
            <a:r>
              <a:rPr lang="en-US" b="1" dirty="0"/>
              <a:t>Conclusion:</a:t>
            </a:r>
            <a:endParaRPr lang="en-US" dirty="0"/>
          </a:p>
          <a:p>
            <a:pPr algn="just">
              <a:buNone/>
            </a:pPr>
            <a:r>
              <a:rPr lang="en-US" dirty="0"/>
              <a:t>	The conclusion should give the reader a sense of satisfaction. You need to tie the conclusion to the lead so that the story has unity. Often you can do this through a short, tight summary. Occasionally, you can conclude with an anecdote or a quote that sums up the substance of the story. With a narrative approach, you build toward a climax.</a:t>
            </a:r>
          </a:p>
          <a:p>
            <a:pPr>
              <a:buNone/>
            </a:pPr>
            <a:endParaRPr lang="en-US" dirty="0"/>
          </a:p>
          <a:p>
            <a:endParaRPr lang="en-US"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normAutofit fontScale="90000"/>
          </a:bodyPr>
          <a:lstStyle/>
          <a:p>
            <a:r>
              <a:rPr lang="en-GB" sz="3500" b="1" dirty="0"/>
              <a:t>WRITING FOR THE WEB</a:t>
            </a:r>
            <a:endParaRPr lang="en-US" sz="3500" b="1" dirty="0"/>
          </a:p>
        </p:txBody>
      </p:sp>
      <p:pic>
        <p:nvPicPr>
          <p:cNvPr id="4" name="Content Placeholder 3" descr="https://guardian.ng/wp-content/uploads/2019/05/Safety.jpg"/>
          <p:cNvPicPr>
            <a:picLocks noGrp="1"/>
          </p:cNvPicPr>
          <p:nvPr>
            <p:ph idx="1"/>
          </p:nvPr>
        </p:nvPicPr>
        <p:blipFill>
          <a:blip r:embed="rId2"/>
          <a:srcRect/>
          <a:stretch>
            <a:fillRect/>
          </a:stretch>
        </p:blipFill>
        <p:spPr bwMode="auto">
          <a:xfrm>
            <a:off x="214282" y="928670"/>
            <a:ext cx="8643998" cy="5643602"/>
          </a:xfrm>
          <a:prstGeom prst="rect">
            <a:avLst/>
          </a:prstGeom>
          <a:noFill/>
          <a:ln w="9525">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normAutofit fontScale="90000"/>
          </a:bodyPr>
          <a:lstStyle/>
          <a:p>
            <a:r>
              <a:rPr lang="en-GB" sz="3000" b="1" dirty="0"/>
              <a:t>WRITING FOR THE WEB</a:t>
            </a:r>
            <a:endParaRPr lang="en-US" sz="3000" b="1" dirty="0"/>
          </a:p>
        </p:txBody>
      </p:sp>
      <p:pic>
        <p:nvPicPr>
          <p:cNvPr id="4" name="Content Placeholder 3" descr="Media Effectiveness">
            <a:hlinkClick r:id="rId2"/>
          </p:cNvPr>
          <p:cNvPicPr>
            <a:picLocks noGrp="1"/>
          </p:cNvPicPr>
          <p:nvPr>
            <p:ph idx="1"/>
          </p:nvPr>
        </p:nvPicPr>
        <p:blipFill>
          <a:blip r:embed="rId3"/>
          <a:srcRect/>
          <a:stretch>
            <a:fillRect/>
          </a:stretch>
        </p:blipFill>
        <p:spPr bwMode="auto">
          <a:xfrm>
            <a:off x="214282" y="928670"/>
            <a:ext cx="8643997" cy="5715040"/>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GB" sz="3000" b="1" dirty="0"/>
              <a:t>WRITING FOR THE WEB</a:t>
            </a:r>
            <a:endParaRPr lang="en-US" sz="3000" dirty="0"/>
          </a:p>
        </p:txBody>
      </p:sp>
      <p:sp>
        <p:nvSpPr>
          <p:cNvPr id="3" name="Content Placeholder 2"/>
          <p:cNvSpPr>
            <a:spLocks noGrp="1"/>
          </p:cNvSpPr>
          <p:nvPr>
            <p:ph idx="1"/>
          </p:nvPr>
        </p:nvSpPr>
        <p:spPr>
          <a:xfrm>
            <a:off x="214282" y="857232"/>
            <a:ext cx="8715436" cy="5786478"/>
          </a:xfrm>
        </p:spPr>
        <p:txBody>
          <a:bodyPr>
            <a:normAutofit fontScale="92500" lnSpcReduction="20000"/>
          </a:bodyPr>
          <a:lstStyle/>
          <a:p>
            <a:pPr algn="just">
              <a:buNone/>
            </a:pPr>
            <a:r>
              <a:rPr lang="en-US" dirty="0"/>
              <a:t>	Users want to find what they are looking for as quickly and easily as possible. Web-oriented writing and editing are essential for optimal content delivery.</a:t>
            </a:r>
          </a:p>
          <a:p>
            <a:pPr algn="just">
              <a:buNone/>
            </a:pPr>
            <a:r>
              <a:rPr lang="en-US" b="1" dirty="0"/>
              <a:t>Key Concepts</a:t>
            </a:r>
          </a:p>
          <a:p>
            <a:pPr lvl="0" algn="just"/>
            <a:r>
              <a:rPr lang="en-GB" dirty="0"/>
              <a:t>Omit non-essential words. Users don't read -- they scan.</a:t>
            </a:r>
            <a:endParaRPr lang="en-US" dirty="0"/>
          </a:p>
          <a:p>
            <a:pPr lvl="0" algn="just"/>
            <a:r>
              <a:rPr lang="en-GB" dirty="0"/>
              <a:t>Use "inverted pyramid" writing style: start with the point, then support it, using links for more in-depth details.</a:t>
            </a:r>
            <a:endParaRPr lang="en-US" dirty="0"/>
          </a:p>
          <a:p>
            <a:pPr lvl="0" algn="just"/>
            <a:r>
              <a:rPr lang="en-GB" dirty="0"/>
              <a:t>One idea only per paragraph.</a:t>
            </a:r>
            <a:endParaRPr lang="en-US" dirty="0"/>
          </a:p>
          <a:p>
            <a:pPr lvl="0" algn="just"/>
            <a:r>
              <a:rPr lang="en-GB" dirty="0"/>
              <a:t>Keep the most important elements "above the fold," that is, visible upon initial page view without scrolling.</a:t>
            </a: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Autofit/>
          </a:bodyPr>
          <a:lstStyle/>
          <a:p>
            <a:r>
              <a:rPr lang="en-GB" sz="3000" b="1" dirty="0"/>
              <a:t>INTRODUCTION:</a:t>
            </a:r>
            <a:endParaRPr lang="en-US" sz="3000" b="1" dirty="0"/>
          </a:p>
        </p:txBody>
      </p:sp>
      <p:sp>
        <p:nvSpPr>
          <p:cNvPr id="3" name="Content Placeholder 2"/>
          <p:cNvSpPr>
            <a:spLocks noGrp="1"/>
          </p:cNvSpPr>
          <p:nvPr>
            <p:ph idx="1"/>
          </p:nvPr>
        </p:nvSpPr>
        <p:spPr>
          <a:xfrm>
            <a:off x="285720" y="928670"/>
            <a:ext cx="8643998" cy="5643602"/>
          </a:xfrm>
        </p:spPr>
        <p:txBody>
          <a:bodyPr>
            <a:normAutofit fontScale="70000" lnSpcReduction="20000"/>
          </a:bodyPr>
          <a:lstStyle/>
          <a:p>
            <a:pPr algn="just">
              <a:buNone/>
            </a:pPr>
            <a:endParaRPr lang="en-GB" sz="200" dirty="0"/>
          </a:p>
          <a:p>
            <a:pPr algn="just">
              <a:buNone/>
            </a:pPr>
            <a:endParaRPr lang="en-GB" sz="200" dirty="0"/>
          </a:p>
          <a:p>
            <a:pPr algn="just">
              <a:buNone/>
            </a:pPr>
            <a:endParaRPr lang="en-GB" sz="200" dirty="0"/>
          </a:p>
          <a:p>
            <a:pPr algn="just">
              <a:buNone/>
            </a:pPr>
            <a:endParaRPr lang="en-GB" sz="200" dirty="0"/>
          </a:p>
          <a:p>
            <a:pPr algn="just">
              <a:buNone/>
            </a:pPr>
            <a:endParaRPr lang="en-GB" sz="200" dirty="0"/>
          </a:p>
          <a:p>
            <a:pPr algn="just">
              <a:buNone/>
            </a:pPr>
            <a:r>
              <a:rPr lang="en-GB" dirty="0"/>
              <a:t>	</a:t>
            </a:r>
            <a:r>
              <a:rPr lang="en-GB" sz="3900" dirty="0"/>
              <a:t>In the past three decades the art of news and feature writing had experienced alarming transformation globally, especially with the emergence of digital and social media. The process of information dissemination through the art of news writing and news reporting had assumed unimaginable speed compared to the information dissemination processes of the 60s up to 90s. </a:t>
            </a:r>
          </a:p>
          <a:p>
            <a:pPr algn="just">
              <a:buNone/>
            </a:pPr>
            <a:endParaRPr lang="en-GB" sz="3900" dirty="0"/>
          </a:p>
          <a:p>
            <a:pPr algn="just">
              <a:buNone/>
            </a:pPr>
            <a:r>
              <a:rPr lang="en-GB" sz="3900" dirty="0"/>
              <a:t>	Apart from the speed, the public outreach is also alarming. There is tremendous improvement in visuals while public engagements and feedback are almost instant. These are some of positive consequences of the evolution of the digital media.</a:t>
            </a:r>
          </a:p>
          <a:p>
            <a:pPr algn="just">
              <a:buNone/>
            </a:pPr>
            <a:endParaRPr lang="en-GB" dirty="0"/>
          </a:p>
          <a:p>
            <a:pPr algn="just">
              <a:buNone/>
            </a:pPr>
            <a:r>
              <a:rPr lang="en-GB" dirty="0"/>
              <a:t>	</a:t>
            </a:r>
            <a:endParaRPr lang="en-US"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r>
              <a:rPr lang="en-GB" sz="3000" b="1" dirty="0"/>
              <a:t>WRITING FOR THE WEB</a:t>
            </a:r>
            <a:endParaRPr lang="en-US" sz="3000" dirty="0"/>
          </a:p>
        </p:txBody>
      </p:sp>
      <p:sp>
        <p:nvSpPr>
          <p:cNvPr id="3" name="Content Placeholder 2"/>
          <p:cNvSpPr>
            <a:spLocks noGrp="1"/>
          </p:cNvSpPr>
          <p:nvPr>
            <p:ph idx="1"/>
          </p:nvPr>
        </p:nvSpPr>
        <p:spPr>
          <a:xfrm>
            <a:off x="285720" y="857232"/>
            <a:ext cx="8643998" cy="6000768"/>
          </a:xfrm>
        </p:spPr>
        <p:txBody>
          <a:bodyPr>
            <a:noAutofit/>
          </a:bodyPr>
          <a:lstStyle/>
          <a:p>
            <a:pPr lvl="0" algn="just"/>
            <a:r>
              <a:rPr lang="en-GB" sz="3500" dirty="0"/>
              <a:t>Categorize according to users' needs, not by departmental organization or hierarchy.</a:t>
            </a:r>
            <a:endParaRPr lang="en-US" sz="3500" dirty="0"/>
          </a:p>
          <a:p>
            <a:pPr algn="just"/>
            <a:r>
              <a:rPr lang="en-US" sz="3500" b="1" dirty="0"/>
              <a:t>Do:</a:t>
            </a:r>
          </a:p>
          <a:p>
            <a:pPr lvl="0" algn="just"/>
            <a:r>
              <a:rPr lang="en-GB" sz="3500" dirty="0"/>
              <a:t>Facilitate scanning with subheads, bullet points, lists, and captions.</a:t>
            </a:r>
            <a:endParaRPr lang="en-US" sz="3500" dirty="0"/>
          </a:p>
          <a:p>
            <a:pPr lvl="0" algn="just"/>
            <a:r>
              <a:rPr lang="en-GB" sz="3500" dirty="0"/>
              <a:t>Provide links to related and additional detail.</a:t>
            </a:r>
            <a:endParaRPr lang="en-US" sz="3500" dirty="0"/>
          </a:p>
          <a:p>
            <a:pPr lvl="0" algn="just"/>
            <a:r>
              <a:rPr lang="en-GB" sz="3500" dirty="0"/>
              <a:t>Use an active voice </a:t>
            </a:r>
            <a:r>
              <a:rPr lang="en-GB" sz="3500" dirty="0" err="1"/>
              <a:t>e.g</a:t>
            </a:r>
            <a:r>
              <a:rPr lang="en-GB" sz="3500" dirty="0"/>
              <a:t> "The company published the book."</a:t>
            </a:r>
            <a:endParaRPr lang="en-US" sz="3500" dirty="0"/>
          </a:p>
          <a:p>
            <a:pPr lvl="0" algn="just"/>
            <a:r>
              <a:rPr lang="en-GB" sz="3500" dirty="0"/>
              <a:t>Use lists or tables and </a:t>
            </a:r>
            <a:r>
              <a:rPr lang="en-GB" sz="3500" dirty="0" err="1"/>
              <a:t>infographics</a:t>
            </a:r>
            <a:r>
              <a:rPr lang="en-GB" sz="3500" dirty="0"/>
              <a:t> as much as possible.</a:t>
            </a:r>
            <a:endParaRPr lang="en-US" sz="3500"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normAutofit fontScale="90000"/>
          </a:bodyPr>
          <a:lstStyle/>
          <a:p>
            <a:r>
              <a:rPr lang="en-GB" sz="3000" b="1" dirty="0"/>
              <a:t>WRITING FOR THE WEB</a:t>
            </a:r>
            <a:endParaRPr lang="en-US" sz="3000" dirty="0"/>
          </a:p>
        </p:txBody>
      </p:sp>
      <p:sp>
        <p:nvSpPr>
          <p:cNvPr id="3" name="Content Placeholder 2"/>
          <p:cNvSpPr>
            <a:spLocks noGrp="1"/>
          </p:cNvSpPr>
          <p:nvPr>
            <p:ph idx="1"/>
          </p:nvPr>
        </p:nvSpPr>
        <p:spPr>
          <a:xfrm>
            <a:off x="214282" y="1000108"/>
            <a:ext cx="8715436" cy="5857892"/>
          </a:xfrm>
        </p:spPr>
        <p:txBody>
          <a:bodyPr>
            <a:normAutofit fontScale="92500" lnSpcReduction="20000"/>
          </a:bodyPr>
          <a:lstStyle/>
          <a:p>
            <a:pPr algn="just">
              <a:buNone/>
            </a:pPr>
            <a:r>
              <a:rPr lang="en-US" b="1" dirty="0"/>
              <a:t>Don't:</a:t>
            </a:r>
          </a:p>
          <a:p>
            <a:pPr lvl="0" algn="just"/>
            <a:r>
              <a:rPr lang="en-GB" dirty="0"/>
              <a:t>Expect your visitors to read everything.</a:t>
            </a:r>
            <a:endParaRPr lang="en-US" dirty="0"/>
          </a:p>
          <a:p>
            <a:pPr lvl="0" algn="just"/>
            <a:r>
              <a:rPr lang="en-GB" dirty="0"/>
              <a:t>Put everything on one page.</a:t>
            </a:r>
            <a:endParaRPr lang="en-US" dirty="0"/>
          </a:p>
          <a:p>
            <a:pPr lvl="0" algn="just"/>
            <a:r>
              <a:rPr lang="en-GB" dirty="0"/>
              <a:t>Use a passive voice </a:t>
            </a:r>
            <a:r>
              <a:rPr lang="en-GB" dirty="0" err="1"/>
              <a:t>e.g</a:t>
            </a:r>
            <a:r>
              <a:rPr lang="en-GB" dirty="0"/>
              <a:t> "The book was published by the company."</a:t>
            </a:r>
            <a:endParaRPr lang="en-US" dirty="0"/>
          </a:p>
          <a:p>
            <a:pPr lvl="0" algn="just"/>
            <a:r>
              <a:rPr lang="en-GB" dirty="0"/>
              <a:t>List items in a paragraph to save room.</a:t>
            </a:r>
            <a:endParaRPr lang="en-US" dirty="0"/>
          </a:p>
          <a:p>
            <a:pPr algn="just">
              <a:buNone/>
            </a:pPr>
            <a:r>
              <a:rPr lang="en-US" b="1" dirty="0"/>
              <a:t>Consistency of Style:</a:t>
            </a:r>
          </a:p>
          <a:p>
            <a:pPr algn="just"/>
            <a:r>
              <a:rPr lang="en-US" dirty="0"/>
              <a:t>The only web constant is change. Stylistic debates continue ("Is it E-mail, e-mail, or email?"). Style manuals will help, but the most important style and usage point that cannot be emphasized enough, is consistency. You must adhere to the style you choose.</a:t>
            </a:r>
          </a:p>
          <a:p>
            <a:pPr algn="just"/>
            <a:endParaRPr lang="en-US" dirty="0"/>
          </a:p>
          <a:p>
            <a:endParaRPr 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500" dirty="0"/>
              <a:t>	WRITING FOR THE WEB</a:t>
            </a:r>
            <a:endParaRPr lang="en-US" sz="2500" dirty="0"/>
          </a:p>
        </p:txBody>
      </p:sp>
      <p:pic>
        <p:nvPicPr>
          <p:cNvPr id="4" name="Content Placeholder 3" descr="https://thumbs.dreamstime.com/z/strategic-communication-collaboration-social-networks-internet-44011579.jpg"/>
          <p:cNvPicPr>
            <a:picLocks noGrp="1"/>
          </p:cNvPicPr>
          <p:nvPr>
            <p:ph idx="1"/>
          </p:nvPr>
        </p:nvPicPr>
        <p:blipFill>
          <a:blip r:embed="rId2" cstate="print"/>
          <a:srcRect/>
          <a:stretch>
            <a:fillRect/>
          </a:stretch>
        </p:blipFill>
        <p:spPr bwMode="auto">
          <a:xfrm>
            <a:off x="1071538" y="1214422"/>
            <a:ext cx="7000924" cy="4929222"/>
          </a:xfrm>
          <a:prstGeom prst="rect">
            <a:avLst/>
          </a:prstGeom>
          <a:noFill/>
          <a:ln w="9525">
            <a:noFill/>
            <a:miter lim="800000"/>
            <a:headEnd/>
            <a:tailEnd/>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a:bodyPr>
          <a:lstStyle/>
          <a:p>
            <a:r>
              <a:rPr lang="en-GB" sz="2500" b="1" dirty="0"/>
              <a:t>CHALLENGES OF NEWS AND FEATURE WRITING TECHNIQUES</a:t>
            </a:r>
            <a:endParaRPr lang="en-US" sz="2500" b="1" dirty="0"/>
          </a:p>
        </p:txBody>
      </p:sp>
      <p:sp>
        <p:nvSpPr>
          <p:cNvPr id="3" name="Content Placeholder 2"/>
          <p:cNvSpPr>
            <a:spLocks noGrp="1"/>
          </p:cNvSpPr>
          <p:nvPr>
            <p:ph idx="1"/>
          </p:nvPr>
        </p:nvSpPr>
        <p:spPr>
          <a:xfrm>
            <a:off x="214282" y="857232"/>
            <a:ext cx="8715436" cy="5643602"/>
          </a:xfrm>
        </p:spPr>
        <p:txBody>
          <a:bodyPr>
            <a:normAutofit/>
          </a:bodyPr>
          <a:lstStyle/>
          <a:p>
            <a:r>
              <a:rPr lang="en-GB" dirty="0"/>
              <a:t>Non adherence to ethics – facts, objectivity, balance and fairness</a:t>
            </a:r>
          </a:p>
          <a:p>
            <a:r>
              <a:rPr lang="en-GB" dirty="0"/>
              <a:t>Disregard  or inconsistency in styles </a:t>
            </a:r>
          </a:p>
          <a:p>
            <a:r>
              <a:rPr lang="en-GB" dirty="0"/>
              <a:t>Cash and carry journalism – sold to highest bidder – exclusive story, exclusive ‘</a:t>
            </a:r>
            <a:r>
              <a:rPr lang="en-GB" dirty="0" err="1"/>
              <a:t>wahala</a:t>
            </a:r>
            <a:r>
              <a:rPr lang="en-GB" dirty="0"/>
              <a:t>’ </a:t>
            </a:r>
          </a:p>
          <a:p>
            <a:r>
              <a:rPr lang="en-GB" dirty="0"/>
              <a:t>Lack of skills and experience </a:t>
            </a:r>
          </a:p>
          <a:p>
            <a:r>
              <a:rPr lang="en-GB" dirty="0"/>
              <a:t>Prevalence of fake news </a:t>
            </a:r>
          </a:p>
          <a:p>
            <a:r>
              <a:rPr lang="en-GB" dirty="0" err="1"/>
              <a:t>Casualisation</a:t>
            </a:r>
            <a:r>
              <a:rPr lang="en-GB" dirty="0"/>
              <a:t>  </a:t>
            </a:r>
          </a:p>
          <a:p>
            <a:r>
              <a:rPr lang="en-GB" dirty="0"/>
              <a:t>Lack of skills, initiative, pro-activity and creativity  </a:t>
            </a:r>
            <a:endParaRPr 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GB" sz="3000" b="1" dirty="0"/>
              <a:t>FAKE NEWS </a:t>
            </a:r>
            <a:endParaRPr lang="en-US" sz="3000" b="1" dirty="0"/>
          </a:p>
        </p:txBody>
      </p:sp>
      <p:pic>
        <p:nvPicPr>
          <p:cNvPr id="4" name="Content Placeholder 3" descr="Journalism hi-res stock photography and images - Alamy"/>
          <p:cNvPicPr>
            <a:picLocks noGrp="1"/>
          </p:cNvPicPr>
          <p:nvPr>
            <p:ph idx="1"/>
          </p:nvPr>
        </p:nvPicPr>
        <p:blipFill>
          <a:blip r:embed="rId2"/>
          <a:srcRect/>
          <a:stretch>
            <a:fillRect/>
          </a:stretch>
        </p:blipFill>
        <p:spPr bwMode="auto">
          <a:xfrm>
            <a:off x="714348" y="928670"/>
            <a:ext cx="7429551" cy="5715040"/>
          </a:xfrm>
          <a:prstGeom prst="rect">
            <a:avLst/>
          </a:prstGeom>
          <a:noFill/>
          <a:ln w="9525">
            <a:noFill/>
            <a:miter lim="800000"/>
            <a:headEnd/>
            <a:tailEnd/>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GB" sz="3000" b="1" dirty="0"/>
              <a:t>FACT-CHECK</a:t>
            </a:r>
            <a:endParaRPr lang="en-US" sz="3000" b="1" dirty="0"/>
          </a:p>
        </p:txBody>
      </p:sp>
      <p:sp>
        <p:nvSpPr>
          <p:cNvPr id="3" name="Content Placeholder 2"/>
          <p:cNvSpPr>
            <a:spLocks noGrp="1"/>
          </p:cNvSpPr>
          <p:nvPr>
            <p:ph idx="1"/>
          </p:nvPr>
        </p:nvSpPr>
        <p:spPr>
          <a:xfrm>
            <a:off x="457200" y="1000108"/>
            <a:ext cx="8229600" cy="5126055"/>
          </a:xfrm>
        </p:spPr>
        <p:txBody>
          <a:bodyPr>
            <a:normAutofit lnSpcReduction="10000"/>
          </a:bodyPr>
          <a:lstStyle/>
          <a:p>
            <a:r>
              <a:rPr lang="en-GB" dirty="0"/>
              <a:t>Fact – check is the major solution to fake news.</a:t>
            </a:r>
          </a:p>
          <a:p>
            <a:pPr>
              <a:buNone/>
            </a:pPr>
            <a:r>
              <a:rPr lang="en-GB" dirty="0"/>
              <a:t>          -  Source ?</a:t>
            </a:r>
          </a:p>
          <a:p>
            <a:pPr>
              <a:buNone/>
            </a:pPr>
            <a:r>
              <a:rPr lang="en-GB" dirty="0"/>
              <a:t>          -  Does it make sense?</a:t>
            </a:r>
          </a:p>
          <a:p>
            <a:pPr>
              <a:buNone/>
            </a:pPr>
            <a:r>
              <a:rPr lang="en-GB" dirty="0"/>
              <a:t>          -  Is the source verifiable?</a:t>
            </a:r>
          </a:p>
          <a:p>
            <a:pPr>
              <a:buNone/>
            </a:pPr>
            <a:r>
              <a:rPr lang="en-GB" dirty="0"/>
              <a:t>          -  Is it true?</a:t>
            </a:r>
          </a:p>
          <a:p>
            <a:pPr>
              <a:buNone/>
            </a:pPr>
            <a:r>
              <a:rPr lang="en-GB" dirty="0"/>
              <a:t>          - Is it possible</a:t>
            </a:r>
          </a:p>
          <a:p>
            <a:pPr>
              <a:buNone/>
            </a:pPr>
            <a:r>
              <a:rPr lang="en-GB" dirty="0"/>
              <a:t>          - How reasonable / sensible?</a:t>
            </a:r>
          </a:p>
          <a:p>
            <a:pPr>
              <a:buNone/>
            </a:pPr>
            <a:r>
              <a:rPr lang="en-GB" dirty="0"/>
              <a:t>          - what are the interests involved?</a:t>
            </a:r>
            <a:endParaRPr lang="en-US"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br>
              <a:rPr lang="en-GB" sz="2500" b="1" dirty="0"/>
            </a:br>
            <a:r>
              <a:rPr lang="en-GB" sz="2500" b="1" dirty="0"/>
              <a:t>SOURCES OF NEWS</a:t>
            </a:r>
            <a:br>
              <a:rPr lang="en-GB" sz="2500" b="1" dirty="0"/>
            </a:br>
            <a:endParaRPr lang="en-US" sz="2500" dirty="0"/>
          </a:p>
        </p:txBody>
      </p:sp>
      <p:sp>
        <p:nvSpPr>
          <p:cNvPr id="3" name="Content Placeholder 2"/>
          <p:cNvSpPr>
            <a:spLocks noGrp="1"/>
          </p:cNvSpPr>
          <p:nvPr>
            <p:ph idx="1"/>
          </p:nvPr>
        </p:nvSpPr>
        <p:spPr>
          <a:xfrm>
            <a:off x="214282" y="785794"/>
            <a:ext cx="8572560" cy="5786478"/>
          </a:xfrm>
        </p:spPr>
        <p:txBody>
          <a:bodyPr>
            <a:normAutofit fontScale="92500" lnSpcReduction="20000"/>
          </a:bodyPr>
          <a:lstStyle/>
          <a:p>
            <a:pPr algn="just">
              <a:buNone/>
            </a:pPr>
            <a:r>
              <a:rPr lang="en-US" dirty="0"/>
              <a:t>	News sources vary widely, ranging from politicians, public and private organizations and institutions, traditional media outlets like newspapers, radio, and television to modern digital platforms such as websites, social media, podcasts, and mobile applications. </a:t>
            </a:r>
          </a:p>
          <a:p>
            <a:pPr algn="just">
              <a:buNone/>
            </a:pPr>
            <a:endParaRPr lang="en-US" dirty="0"/>
          </a:p>
          <a:p>
            <a:pPr algn="just">
              <a:buNone/>
            </a:pPr>
            <a:r>
              <a:rPr lang="en-US" dirty="0"/>
              <a:t>	It is part of the ethics of the journalism profession for the writer to credit his sources of information. Doing so would give the story added credibility. Not crediting a source may amount to plagiarism, especially in feature articles, but in news writing, the source may opt for </a:t>
            </a:r>
            <a:r>
              <a:rPr lang="en-US" dirty="0" err="1"/>
              <a:t>anonimity</a:t>
            </a:r>
            <a:r>
              <a:rPr lang="en-US" dirty="0"/>
              <a:t> as a matter of right .</a:t>
            </a:r>
          </a:p>
          <a:p>
            <a:endParaRPr lang="en-US" dirty="0"/>
          </a:p>
          <a:p>
            <a:endParaRPr 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br>
              <a:rPr lang="en-GB" sz="2500" b="1" dirty="0"/>
            </a:br>
            <a:r>
              <a:rPr lang="en-GB" sz="2500" b="1" dirty="0"/>
              <a:t>CONCLUSION</a:t>
            </a:r>
            <a:br>
              <a:rPr lang="en-GB" sz="2500" b="1" dirty="0"/>
            </a:br>
            <a:endParaRPr lang="en-US" sz="2500" dirty="0"/>
          </a:p>
        </p:txBody>
      </p:sp>
      <p:sp>
        <p:nvSpPr>
          <p:cNvPr id="3" name="Content Placeholder 2"/>
          <p:cNvSpPr>
            <a:spLocks noGrp="1"/>
          </p:cNvSpPr>
          <p:nvPr>
            <p:ph idx="1"/>
          </p:nvPr>
        </p:nvSpPr>
        <p:spPr>
          <a:xfrm>
            <a:off x="285720" y="928670"/>
            <a:ext cx="8501122" cy="5643602"/>
          </a:xfrm>
        </p:spPr>
        <p:txBody>
          <a:bodyPr>
            <a:normAutofit fontScale="92500"/>
          </a:bodyPr>
          <a:lstStyle/>
          <a:p>
            <a:pPr algn="just"/>
            <a:r>
              <a:rPr lang="en-US" dirty="0"/>
              <a:t>The credibility and reliability of news are of utmost importance. Journalism ethics and standards guide news organizations and journalists in maintaining accuracy, fairness, and impartiality. </a:t>
            </a:r>
          </a:p>
          <a:p>
            <a:pPr algn="just">
              <a:buNone/>
            </a:pPr>
            <a:endParaRPr lang="en-US" dirty="0"/>
          </a:p>
          <a:p>
            <a:pPr algn="just"/>
            <a:r>
              <a:rPr lang="en-US" dirty="0"/>
              <a:t>Finally, to ensure quality reporting, journalists must adhere to principles like verifying information from multiple sources, attributing sources, fact-checking, and separating news from opinion or commentary.</a:t>
            </a:r>
          </a:p>
          <a:p>
            <a:pPr algn="just">
              <a:buNone/>
            </a:pPr>
            <a:endParaRPr lang="en-GB" b="1" dirty="0"/>
          </a:p>
          <a:p>
            <a:pPr algn="just">
              <a:buNone/>
            </a:pPr>
            <a:r>
              <a:rPr lang="en-GB" b="1" dirty="0"/>
              <a:t>Thank you and God Bless You</a:t>
            </a:r>
            <a:endParaRPr lang="en-US" b="1"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GB" dirty="0"/>
              <a:t>REFERENCES</a:t>
            </a:r>
            <a:endParaRPr lang="en-US" dirty="0"/>
          </a:p>
        </p:txBody>
      </p:sp>
      <p:sp>
        <p:nvSpPr>
          <p:cNvPr id="3" name="Content Placeholder 2"/>
          <p:cNvSpPr>
            <a:spLocks noGrp="1"/>
          </p:cNvSpPr>
          <p:nvPr>
            <p:ph idx="1"/>
          </p:nvPr>
        </p:nvSpPr>
        <p:spPr>
          <a:xfrm>
            <a:off x="214282" y="928670"/>
            <a:ext cx="8715436" cy="5715040"/>
          </a:xfrm>
        </p:spPr>
        <p:txBody>
          <a:bodyPr>
            <a:normAutofit fontScale="85000" lnSpcReduction="20000"/>
          </a:bodyPr>
          <a:lstStyle/>
          <a:p>
            <a:pPr>
              <a:buNone/>
            </a:pPr>
            <a:r>
              <a:rPr lang="en-US" dirty="0"/>
              <a:t> </a:t>
            </a:r>
          </a:p>
          <a:p>
            <a:pPr algn="just">
              <a:buNone/>
            </a:pPr>
            <a:r>
              <a:rPr lang="en-US" dirty="0"/>
              <a:t>1. Bell, A. (1991). The Language of News Media. Oxford: Blackwell.</a:t>
            </a:r>
          </a:p>
          <a:p>
            <a:pPr algn="just">
              <a:buNone/>
            </a:pPr>
            <a:r>
              <a:rPr lang="en-US" dirty="0"/>
              <a:t>2. </a:t>
            </a:r>
            <a:r>
              <a:rPr lang="en-US" dirty="0" err="1"/>
              <a:t>Croteau</a:t>
            </a:r>
            <a:r>
              <a:rPr lang="en-US" dirty="0"/>
              <a:t>, D., &amp; </a:t>
            </a:r>
            <a:r>
              <a:rPr lang="en-US" dirty="0" err="1"/>
              <a:t>Hoynes</a:t>
            </a:r>
            <a:r>
              <a:rPr lang="en-US" dirty="0"/>
              <a:t>, W. (2014). Media/Society: Industries, Images, and Audiences (5th ed.). Thousand Oaks, CA: Sage Publications.</a:t>
            </a:r>
          </a:p>
          <a:p>
            <a:pPr algn="just">
              <a:buNone/>
            </a:pPr>
            <a:r>
              <a:rPr lang="en-US" dirty="0"/>
              <a:t>3. Fishman, M. (1980). Manufacturing the News. Austin: the University of Texas Press.</a:t>
            </a:r>
          </a:p>
          <a:p>
            <a:pPr algn="just">
              <a:buNone/>
            </a:pPr>
            <a:r>
              <a:rPr lang="en-US" dirty="0"/>
              <a:t>4. </a:t>
            </a:r>
            <a:r>
              <a:rPr lang="en-US" dirty="0" err="1"/>
              <a:t>Galtung</a:t>
            </a:r>
            <a:r>
              <a:rPr lang="en-US" dirty="0"/>
              <a:t>, J., &amp; </a:t>
            </a:r>
            <a:r>
              <a:rPr lang="en-US" dirty="0" err="1"/>
              <a:t>Ruge</a:t>
            </a:r>
            <a:r>
              <a:rPr lang="en-US" dirty="0"/>
              <a:t>, M. H. (1965). The Structure of Foreign News. Journal of Peace Research, 2(1), 64-91.</a:t>
            </a:r>
          </a:p>
          <a:p>
            <a:pPr algn="just">
              <a:buNone/>
            </a:pPr>
            <a:r>
              <a:rPr lang="en-US" dirty="0"/>
              <a:t>5. </a:t>
            </a:r>
            <a:r>
              <a:rPr lang="en-US" dirty="0" err="1"/>
              <a:t>McQuail</a:t>
            </a:r>
            <a:r>
              <a:rPr lang="en-US" dirty="0"/>
              <a:t>, D. (2010). </a:t>
            </a:r>
            <a:r>
              <a:rPr lang="en-US" dirty="0" err="1"/>
              <a:t>McQuail’s</a:t>
            </a:r>
            <a:r>
              <a:rPr lang="en-US" dirty="0"/>
              <a:t> Mass Communication Theory (6th ed.). Los Angeles: Sage Publications.</a:t>
            </a:r>
          </a:p>
          <a:p>
            <a:pPr algn="just">
              <a:buNone/>
            </a:pPr>
            <a:r>
              <a:rPr lang="en-US" dirty="0"/>
              <a:t>6. Lippmann, W. (1922). Public Opinion. New York: Harcourt, Brace and Company.</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r>
              <a:rPr lang="en-GB" dirty="0"/>
              <a:t>REFERENCES</a:t>
            </a:r>
            <a:endParaRPr lang="en-US" dirty="0"/>
          </a:p>
        </p:txBody>
      </p:sp>
      <p:sp>
        <p:nvSpPr>
          <p:cNvPr id="3" name="Content Placeholder 2"/>
          <p:cNvSpPr>
            <a:spLocks noGrp="1"/>
          </p:cNvSpPr>
          <p:nvPr>
            <p:ph idx="1"/>
          </p:nvPr>
        </p:nvSpPr>
        <p:spPr>
          <a:xfrm>
            <a:off x="214282" y="785794"/>
            <a:ext cx="8715436" cy="5929354"/>
          </a:xfrm>
        </p:spPr>
        <p:txBody>
          <a:bodyPr>
            <a:normAutofit/>
          </a:bodyPr>
          <a:lstStyle/>
          <a:p>
            <a:pPr algn="just">
              <a:buNone/>
            </a:pPr>
            <a:r>
              <a:rPr lang="en-US" dirty="0"/>
              <a:t>7. </a:t>
            </a:r>
            <a:r>
              <a:rPr lang="en-US" dirty="0" err="1"/>
              <a:t>Schudson</a:t>
            </a:r>
            <a:r>
              <a:rPr lang="en-US" dirty="0"/>
              <a:t>, M. (2011). The Sociology of News (2nd ed.). New York: W.W. Norton &amp; Company.</a:t>
            </a:r>
          </a:p>
          <a:p>
            <a:pPr algn="just">
              <a:buNone/>
            </a:pPr>
            <a:r>
              <a:rPr lang="en-US" dirty="0"/>
              <a:t>8. Tuchman, G. (1978). Making News: A Study in the Construction of Reality. New York:  The Free Press.</a:t>
            </a:r>
          </a:p>
          <a:p>
            <a:pPr algn="just">
              <a:buNone/>
            </a:pPr>
            <a:r>
              <a:rPr lang="en-US" dirty="0"/>
              <a:t>9. </a:t>
            </a:r>
            <a:r>
              <a:rPr lang="en-US" dirty="0" err="1"/>
              <a:t>Zelizer</a:t>
            </a:r>
            <a:r>
              <a:rPr lang="en-US" dirty="0"/>
              <a:t>, B., &amp; Allan, S. (2011). Journalism After September 11. New York: </a:t>
            </a:r>
            <a:r>
              <a:rPr lang="en-US" dirty="0" err="1"/>
              <a:t>Routledge</a:t>
            </a:r>
            <a:r>
              <a:rPr lang="en-US" dirty="0"/>
              <a:t>.</a:t>
            </a:r>
          </a:p>
          <a:p>
            <a:pPr algn="just">
              <a:buNone/>
            </a:pPr>
            <a:r>
              <a:rPr lang="en-US" dirty="0"/>
              <a:t>10. </a:t>
            </a:r>
            <a:r>
              <a:rPr lang="en-US" dirty="0" err="1"/>
              <a:t>Zelizer</a:t>
            </a:r>
            <a:r>
              <a:rPr lang="en-US" dirty="0"/>
              <a:t>, B. (1993). Journalists as Interpretive Communities. Critical Studies in Mass Communication, 10(2), 219-237.</a:t>
            </a:r>
          </a:p>
          <a:p>
            <a:endParaRPr lang="en-US" dirty="0"/>
          </a:p>
          <a:p>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lstStyle/>
          <a:p>
            <a:r>
              <a:rPr lang="en-GB" sz="3200" b="1" dirty="0"/>
              <a:t>INTRODUCTION</a:t>
            </a:r>
            <a:endParaRPr lang="en-US" sz="3200" b="1" dirty="0"/>
          </a:p>
        </p:txBody>
      </p:sp>
      <p:sp>
        <p:nvSpPr>
          <p:cNvPr id="3" name="Content Placeholder 2"/>
          <p:cNvSpPr>
            <a:spLocks noGrp="1"/>
          </p:cNvSpPr>
          <p:nvPr>
            <p:ph idx="1"/>
          </p:nvPr>
        </p:nvSpPr>
        <p:spPr>
          <a:xfrm>
            <a:off x="0" y="857232"/>
            <a:ext cx="8858280" cy="6000768"/>
          </a:xfrm>
        </p:spPr>
        <p:txBody>
          <a:bodyPr>
            <a:normAutofit fontScale="92500" lnSpcReduction="20000"/>
          </a:bodyPr>
          <a:lstStyle/>
          <a:p>
            <a:pPr algn="just">
              <a:buNone/>
            </a:pPr>
            <a:r>
              <a:rPr lang="en-GB" dirty="0"/>
              <a:t>	</a:t>
            </a:r>
            <a:r>
              <a:rPr lang="en-GB" sz="3400" dirty="0"/>
              <a:t>Those who trained and practiced journalism in the 60s down to the 90s in Nigeria would however discover the disturbing fact that what is practiced today is more or less cash and carry journalism. Very few Nigerian reporters engage in investigative journalism just as journalists pitch tents with political gladiators</a:t>
            </a:r>
            <a:r>
              <a:rPr lang="en-GB" sz="3400" dirty="0">
                <a:solidFill>
                  <a:srgbClr val="FF0000"/>
                </a:solidFill>
              </a:rPr>
              <a:t> </a:t>
            </a:r>
            <a:r>
              <a:rPr lang="en-GB" sz="3400" dirty="0"/>
              <a:t>and worship the </a:t>
            </a:r>
            <a:r>
              <a:rPr lang="en-GB" sz="3400" dirty="0" err="1"/>
              <a:t>whimps</a:t>
            </a:r>
            <a:r>
              <a:rPr lang="en-GB" sz="3400" dirty="0"/>
              <a:t> and caprices of their owners. </a:t>
            </a:r>
          </a:p>
          <a:p>
            <a:pPr algn="just">
              <a:buNone/>
            </a:pPr>
            <a:r>
              <a:rPr lang="en-GB" sz="3400" dirty="0"/>
              <a:t>	In fact many a journalist nowadays are accidental journalists – they neither possess the requisite skill nor have the quantum of experience necessary to practice on the field. Some of them write without knowing what or how news should look like. Their qualification is simply an </a:t>
            </a:r>
            <a:r>
              <a:rPr lang="en-GB" sz="3400" dirty="0" err="1"/>
              <a:t>iphone</a:t>
            </a:r>
            <a:r>
              <a:rPr lang="en-GB" sz="3400" dirty="0"/>
              <a:t>.</a:t>
            </a:r>
            <a:endParaRPr lang="en-US"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Contact ICPC:</a:t>
            </a:r>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sz="2800" b="1" dirty="0"/>
              <a:t>E-mail: </a:t>
            </a:r>
            <a:r>
              <a:rPr lang="en-US" sz="2800" dirty="0"/>
              <a:t> </a:t>
            </a:r>
            <a:r>
              <a:rPr lang="en-US" sz="2800" dirty="0">
                <a:hlinkClick r:id="rId3"/>
              </a:rPr>
              <a:t>info@icpc.gov.ng</a:t>
            </a:r>
            <a:r>
              <a:rPr lang="en-US" sz="2800" dirty="0"/>
              <a:t>  </a:t>
            </a:r>
          </a:p>
          <a:p>
            <a:pPr algn="just">
              <a:lnSpc>
                <a:spcPct val="150000"/>
              </a:lnSpc>
            </a:pPr>
            <a:r>
              <a:rPr lang="en-US" sz="2800" b="1" dirty="0"/>
              <a:t>Website:  </a:t>
            </a:r>
            <a:r>
              <a:rPr lang="en-US" sz="2800" dirty="0"/>
              <a:t>www.icpc.gov.ng</a:t>
            </a:r>
          </a:p>
          <a:p>
            <a:pPr algn="just">
              <a:lnSpc>
                <a:spcPct val="150000"/>
              </a:lnSpc>
            </a:pPr>
            <a:r>
              <a:rPr lang="en-US" sz="2800" b="1" dirty="0"/>
              <a:t>Toll-free lines (MTN and GLO): </a:t>
            </a:r>
            <a:r>
              <a:rPr lang="en-US" sz="2800" dirty="0"/>
              <a:t>0800-CALL-ICPC </a:t>
            </a:r>
            <a:r>
              <a:rPr lang="en-GB" sz="2800" dirty="0"/>
              <a:t>(0800-2255-4272)</a:t>
            </a:r>
            <a:endParaRPr lang="en-US" sz="2800" b="1" dirty="0"/>
          </a:p>
          <a:p>
            <a:pPr algn="just">
              <a:lnSpc>
                <a:spcPct val="150000"/>
              </a:lnSpc>
            </a:pPr>
            <a:r>
              <a:rPr lang="en-US" sz="2800" dirty="0"/>
              <a:t>08031230280, 08031230281, 08031230282, </a:t>
            </a:r>
          </a:p>
          <a:p>
            <a:pPr algn="just">
              <a:lnSpc>
                <a:spcPct val="150000"/>
              </a:lnSpc>
            </a:pPr>
            <a:r>
              <a:rPr lang="en-US" sz="2800" dirty="0"/>
              <a:t>07056990190, 07056990191</a:t>
            </a:r>
          </a:p>
          <a:p>
            <a:pPr marL="0" indent="0">
              <a:buNone/>
            </a:pPr>
            <a:endParaRPr lang="en-US" sz="2400" dirty="0"/>
          </a:p>
          <a:p>
            <a:r>
              <a:rPr lang="en-US" sz="2400" dirty="0"/>
              <a:t>                                                                  </a:t>
            </a:r>
            <a:r>
              <a:rPr lang="en-US" sz="3000" dirty="0"/>
              <a:t>@ICPCNIGERIA          </a:t>
            </a:r>
          </a:p>
          <a:p>
            <a:endParaRPr lang="en-US" dirty="0"/>
          </a:p>
        </p:txBody>
      </p:sp>
      <p:sp>
        <p:nvSpPr>
          <p:cNvPr id="4" name="Slide Number Placeholder 3"/>
          <p:cNvSpPr>
            <a:spLocks noGrp="1"/>
          </p:cNvSpPr>
          <p:nvPr>
            <p:ph type="sldNum" sz="quarter" idx="12"/>
          </p:nvPr>
        </p:nvSpPr>
        <p:spPr/>
        <p:txBody>
          <a:bodyPr/>
          <a:lstStyle/>
          <a:p>
            <a:fld id="{B2729102-6289-4075-A194-E7AB0F9C174A}" type="slidenum">
              <a:rPr lang="en-US" smtClean="0"/>
              <a:pPr/>
              <a:t>50</a:t>
            </a:fld>
            <a:endParaRPr lang="en-US"/>
          </a:p>
        </p:txBody>
      </p:sp>
      <p:pic>
        <p:nvPicPr>
          <p:cNvPr id="5" name="Picture 4"/>
          <p:cNvPicPr>
            <a:picLocks noChangeAspect="1"/>
          </p:cNvPicPr>
          <p:nvPr/>
        </p:nvPicPr>
        <p:blipFill>
          <a:blip r:embed="rId4"/>
          <a:stretch>
            <a:fillRect/>
          </a:stretch>
        </p:blipFill>
        <p:spPr>
          <a:xfrm>
            <a:off x="857136" y="5575895"/>
            <a:ext cx="782204" cy="533400"/>
          </a:xfrm>
          <a:prstGeom prst="rect">
            <a:avLst/>
          </a:prstGeom>
        </p:spPr>
      </p:pic>
      <p:pic>
        <p:nvPicPr>
          <p:cNvPr id="6" name="Picture 5"/>
          <p:cNvPicPr>
            <a:picLocks noChangeAspect="1"/>
          </p:cNvPicPr>
          <p:nvPr/>
        </p:nvPicPr>
        <p:blipFill>
          <a:blip r:embed="rId5"/>
          <a:stretch>
            <a:fillRect/>
          </a:stretch>
        </p:blipFill>
        <p:spPr>
          <a:xfrm>
            <a:off x="2019024" y="5543315"/>
            <a:ext cx="687371" cy="595099"/>
          </a:xfrm>
          <a:prstGeom prst="rect">
            <a:avLst/>
          </a:prstGeom>
        </p:spPr>
      </p:pic>
      <p:pic>
        <p:nvPicPr>
          <p:cNvPr id="7" name="Picture 6"/>
          <p:cNvPicPr>
            <a:picLocks noChangeAspect="1"/>
          </p:cNvPicPr>
          <p:nvPr/>
        </p:nvPicPr>
        <p:blipFill>
          <a:blip r:embed="rId6"/>
          <a:stretch>
            <a:fillRect/>
          </a:stretch>
        </p:blipFill>
        <p:spPr>
          <a:xfrm>
            <a:off x="4157678" y="5486694"/>
            <a:ext cx="838200" cy="680934"/>
          </a:xfrm>
          <a:prstGeom prst="rect">
            <a:avLst/>
          </a:prstGeom>
        </p:spPr>
      </p:pic>
      <p:pic>
        <p:nvPicPr>
          <p:cNvPr id="1026" name="Picture 2" descr="https://www.androidguys.com/wp-content/uploads/2017/09/Instagram-Logo-696x409.jpg">
            <a:extLst>
              <a:ext uri="{FF2B5EF4-FFF2-40B4-BE49-F238E27FC236}">
                <a16:creationId xmlns:a16="http://schemas.microsoft.com/office/drawing/2014/main" id="{9794CB37-2CE6-4FF2-872C-D4AC060F58E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2574" t="6425" r="32944" b="33532"/>
          <a:stretch/>
        </p:blipFill>
        <p:spPr bwMode="auto">
          <a:xfrm>
            <a:off x="3105583" y="5543315"/>
            <a:ext cx="652907"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7073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normAutofit fontScale="90000"/>
          </a:bodyPr>
          <a:lstStyle/>
          <a:p>
            <a:r>
              <a:rPr lang="en-GB" sz="2700" b="1" dirty="0"/>
              <a:t>INTRODUCTION</a:t>
            </a:r>
            <a:endParaRPr lang="en-US" sz="2700" dirty="0"/>
          </a:p>
        </p:txBody>
      </p:sp>
      <p:sp>
        <p:nvSpPr>
          <p:cNvPr id="3" name="Content Placeholder 2"/>
          <p:cNvSpPr>
            <a:spLocks noGrp="1"/>
          </p:cNvSpPr>
          <p:nvPr>
            <p:ph idx="1"/>
          </p:nvPr>
        </p:nvSpPr>
        <p:spPr>
          <a:xfrm>
            <a:off x="214282" y="714356"/>
            <a:ext cx="8643998" cy="5857916"/>
          </a:xfrm>
        </p:spPr>
        <p:txBody>
          <a:bodyPr>
            <a:normAutofit fontScale="92500" lnSpcReduction="10000"/>
          </a:bodyPr>
          <a:lstStyle/>
          <a:p>
            <a:pPr algn="just">
              <a:buNone/>
            </a:pPr>
            <a:r>
              <a:rPr lang="en-GB" dirty="0"/>
              <a:t>	The ethics of the noble journalism profession has become the major casualty over the years as truth, fairness, objectivity, and depth, basic characteristics of professional journalism have given way to mediocrity and subjectivity. </a:t>
            </a:r>
          </a:p>
          <a:p>
            <a:pPr algn="just">
              <a:buNone/>
            </a:pPr>
            <a:endParaRPr lang="en-GB" dirty="0"/>
          </a:p>
          <a:p>
            <a:pPr algn="just">
              <a:buNone/>
            </a:pPr>
            <a:r>
              <a:rPr lang="en-GB" dirty="0"/>
              <a:t>	The glaring war of wit between conventional and social media aggravates the situation beyond redemption. A situation where virtually everybody is now a journalist makes our highly respected profession an all-comer profession. This poses a big challenge to seasoned journalists and media regulators.</a:t>
            </a:r>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GB" dirty="0"/>
              <a:t>SCOPE</a:t>
            </a:r>
            <a:endParaRPr lang="en-US" dirty="0"/>
          </a:p>
        </p:txBody>
      </p:sp>
      <p:sp>
        <p:nvSpPr>
          <p:cNvPr id="3" name="Content Placeholder 2"/>
          <p:cNvSpPr>
            <a:spLocks noGrp="1"/>
          </p:cNvSpPr>
          <p:nvPr>
            <p:ph idx="1"/>
          </p:nvPr>
        </p:nvSpPr>
        <p:spPr>
          <a:xfrm>
            <a:off x="214282" y="1000108"/>
            <a:ext cx="8643998" cy="5643602"/>
          </a:xfrm>
        </p:spPr>
        <p:txBody>
          <a:bodyPr>
            <a:normAutofit lnSpcReduction="10000"/>
          </a:bodyPr>
          <a:lstStyle/>
          <a:p>
            <a:pPr algn="just"/>
            <a:r>
              <a:rPr lang="en-GB" dirty="0"/>
              <a:t>This presentation is on the techniques of news and feature writing. It therefore focuses on the practical aspect of news and feature writing.</a:t>
            </a:r>
          </a:p>
          <a:p>
            <a:pPr algn="just"/>
            <a:endParaRPr lang="en-GB" dirty="0"/>
          </a:p>
          <a:p>
            <a:pPr algn="just"/>
            <a:r>
              <a:rPr lang="en-GB" dirty="0"/>
              <a:t>The presentation is not in any way</a:t>
            </a:r>
            <a:r>
              <a:rPr lang="en-GB" dirty="0">
                <a:solidFill>
                  <a:srgbClr val="FF0000"/>
                </a:solidFill>
              </a:rPr>
              <a:t> </a:t>
            </a:r>
            <a:r>
              <a:rPr lang="en-GB" dirty="0"/>
              <a:t>an encyclopaedia of news and feature writing. The techniques it teaches are not exhaustive but only a guide to the practicing journalist. There is therefore the need for participants to consult references provided at the end of this presentation for further research.</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NEWS?</a:t>
            </a:r>
            <a:endParaRPr lang="en-US" dirty="0"/>
          </a:p>
        </p:txBody>
      </p:sp>
      <p:pic>
        <p:nvPicPr>
          <p:cNvPr id="4" name="Content Placeholder 3" descr="One German shepherd bites a man by the hand. Training and breeding thoroughbred dogs. Dog Stock Photo"/>
          <p:cNvPicPr>
            <a:picLocks noGrp="1"/>
          </p:cNvPicPr>
          <p:nvPr>
            <p:ph idx="1"/>
          </p:nvPr>
        </p:nvPicPr>
        <p:blipFill>
          <a:blip r:embed="rId2"/>
          <a:srcRect/>
          <a:stretch>
            <a:fillRect/>
          </a:stretch>
        </p:blipFill>
        <p:spPr bwMode="auto">
          <a:xfrm>
            <a:off x="428596" y="1500174"/>
            <a:ext cx="8358246" cy="5143536"/>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en-GB" sz="2500" b="1" dirty="0"/>
              <a:t>WHAT IS NEWS?</a:t>
            </a:r>
            <a:endParaRPr lang="en-US" sz="2500" b="1" dirty="0"/>
          </a:p>
        </p:txBody>
      </p:sp>
      <p:pic>
        <p:nvPicPr>
          <p:cNvPr id="4" name="Content Placeholder 3" descr="Turning Back is Not an Option: Journalism in the Age of Fake News"/>
          <p:cNvPicPr>
            <a:picLocks noGrp="1"/>
          </p:cNvPicPr>
          <p:nvPr>
            <p:ph idx="1"/>
          </p:nvPr>
        </p:nvPicPr>
        <p:blipFill>
          <a:blip r:embed="rId2"/>
          <a:srcRect/>
          <a:stretch>
            <a:fillRect/>
          </a:stretch>
        </p:blipFill>
        <p:spPr bwMode="auto">
          <a:xfrm>
            <a:off x="214282" y="928670"/>
            <a:ext cx="8929718" cy="5929329"/>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1390</TotalTime>
  <Words>3674</Words>
  <Application>Microsoft Macintosh PowerPoint</Application>
  <PresentationFormat>On-screen Show (4:3)</PresentationFormat>
  <Paragraphs>290</Paragraphs>
  <Slides>50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Calibri</vt:lpstr>
      <vt:lpstr>Office Theme</vt:lpstr>
      <vt:lpstr>      THE TECHNIQUES OF NEWS AND FEATURE WRITING   </vt:lpstr>
      <vt:lpstr>  OBJECTIVES OF THE PRESENTATION:  </vt:lpstr>
      <vt:lpstr>INTRODUCTION:</vt:lpstr>
      <vt:lpstr>INTRODUCTION:</vt:lpstr>
      <vt:lpstr>INTRODUCTION</vt:lpstr>
      <vt:lpstr>INTRODUCTION</vt:lpstr>
      <vt:lpstr>SCOPE</vt:lpstr>
      <vt:lpstr>WHAT IS NEWS?</vt:lpstr>
      <vt:lpstr>WHAT IS NEWS?</vt:lpstr>
      <vt:lpstr>WHAT IS NEWS?</vt:lpstr>
      <vt:lpstr>WHAT IS NEWS?</vt:lpstr>
      <vt:lpstr>WHAT IS NEWS?</vt:lpstr>
      <vt:lpstr>WHAT IS NEWS?</vt:lpstr>
      <vt:lpstr>WHAT IS NEWS?</vt:lpstr>
      <vt:lpstr> ORIGIN OF NEWS </vt:lpstr>
      <vt:lpstr>PowerPoint Presentation</vt:lpstr>
      <vt:lpstr>PowerPoint Presentation</vt:lpstr>
      <vt:lpstr> NEWS WRTING TECHNIQUES </vt:lpstr>
      <vt:lpstr> NEWS WRTING TECHNIQUES </vt:lpstr>
      <vt:lpstr>PowerPoint Presentation</vt:lpstr>
      <vt:lpstr>PowerPoint Presentation</vt:lpstr>
      <vt:lpstr>PowerPoint Presentation</vt:lpstr>
      <vt:lpstr>5 Ws &amp; H</vt:lpstr>
      <vt:lpstr>INVERTED PYRAMID STYLE</vt:lpstr>
      <vt:lpstr> WHAT IS A FEATURE STORY? </vt:lpstr>
      <vt:lpstr> WHAT IS A FEATURE STORY?  </vt:lpstr>
      <vt:lpstr> WHAT IS A FEATURE STORY? </vt:lpstr>
      <vt:lpstr>CHARACTERISTICS OF A FEATURE STORY</vt:lpstr>
      <vt:lpstr>CHARACTERISTICS OF A FEATURE STORY</vt:lpstr>
      <vt:lpstr>CHARACTERISTICS OF A FEATURE STORY</vt:lpstr>
      <vt:lpstr>FEATURE WRITING TECHNIQUES</vt:lpstr>
      <vt:lpstr>FEATURE WRITING TECHNIQUES</vt:lpstr>
      <vt:lpstr>FEATURE WRITING TECHNIQUES</vt:lpstr>
      <vt:lpstr>FEATURE WRITING TECHNIQUES</vt:lpstr>
      <vt:lpstr>FEATURE WRITING TECHNIQUES</vt:lpstr>
      <vt:lpstr>FEATURE WRITING TECHNIQUES</vt:lpstr>
      <vt:lpstr>WRITING FOR THE WEB</vt:lpstr>
      <vt:lpstr>WRITING FOR THE WEB</vt:lpstr>
      <vt:lpstr>WRITING FOR THE WEB</vt:lpstr>
      <vt:lpstr>WRITING FOR THE WEB</vt:lpstr>
      <vt:lpstr>WRITING FOR THE WEB</vt:lpstr>
      <vt:lpstr> WRITING FOR THE WEB</vt:lpstr>
      <vt:lpstr>CHALLENGES OF NEWS AND FEATURE WRITING TECHNIQUES</vt:lpstr>
      <vt:lpstr>FAKE NEWS </vt:lpstr>
      <vt:lpstr>FACT-CHECK</vt:lpstr>
      <vt:lpstr> SOURCES OF NEWS </vt:lpstr>
      <vt:lpstr> CONCLUSION </vt:lpstr>
      <vt:lpstr>REFERENCES</vt:lpstr>
      <vt:lpstr>REFERENCES</vt:lpstr>
      <vt:lpstr>Contact ICPC:</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National Ethics and Integrity Policy (NEIP)</dc:title>
  <dc:creator>Ashiru Baba</dc:creator>
  <cp:lastModifiedBy>Okon Isong</cp:lastModifiedBy>
  <cp:revision>325</cp:revision>
  <dcterms:created xsi:type="dcterms:W3CDTF">2022-09-19T23:06:24Z</dcterms:created>
  <dcterms:modified xsi:type="dcterms:W3CDTF">2023-08-21T09:44:05Z</dcterms:modified>
</cp:coreProperties>
</file>